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56"/>
  </p:notesMasterIdLst>
  <p:sldIdLst>
    <p:sldId id="256" r:id="rId2"/>
    <p:sldId id="260" r:id="rId3"/>
    <p:sldId id="259" r:id="rId4"/>
    <p:sldId id="262" r:id="rId5"/>
    <p:sldId id="269" r:id="rId6"/>
    <p:sldId id="283" r:id="rId7"/>
    <p:sldId id="342" r:id="rId8"/>
    <p:sldId id="343" r:id="rId9"/>
    <p:sldId id="346" r:id="rId10"/>
    <p:sldId id="344" r:id="rId11"/>
    <p:sldId id="345" r:id="rId12"/>
    <p:sldId id="292" r:id="rId13"/>
    <p:sldId id="299" r:id="rId14"/>
    <p:sldId id="341" r:id="rId15"/>
    <p:sldId id="263" r:id="rId16"/>
    <p:sldId id="265" r:id="rId17"/>
    <p:sldId id="266" r:id="rId18"/>
    <p:sldId id="267" r:id="rId19"/>
    <p:sldId id="268" r:id="rId20"/>
    <p:sldId id="270" r:id="rId21"/>
    <p:sldId id="271" r:id="rId22"/>
    <p:sldId id="272" r:id="rId23"/>
    <p:sldId id="274" r:id="rId24"/>
    <p:sldId id="275" r:id="rId25"/>
    <p:sldId id="276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5" r:id="rId55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57"/>
    </p:embeddedFont>
    <p:embeddedFont>
      <p:font typeface="Anaheim" panose="020B0604020202020204" charset="0"/>
      <p:regular r:id="rId58"/>
    </p:embeddedFont>
    <p:embeddedFont>
      <p:font typeface="Bebas Neue" panose="020B0606020202050201" pitchFamily="34" charset="0"/>
      <p:regular r:id="rId59"/>
    </p:embeddedFont>
    <p:embeddedFont>
      <p:font typeface="Inter" panose="020B0604020202020204" charset="0"/>
      <p:regular r:id="rId60"/>
      <p:bold r:id="rId61"/>
    </p:embeddedFont>
    <p:embeddedFont>
      <p:font typeface="PT Sans" panose="020B0503020203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C87910-88DA-4FCB-9F6E-C9565195DF9F}">
  <a:tblStyle styleId="{98C87910-88DA-4FCB-9F6E-C9565195DF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C9C2807-90B7-4092-836B-208503657D8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1" name="Google Shape;383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873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1" name="Google Shape;383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39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g11366085d9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9" name="Google Shape;7359;g11366085d9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2" name="Google Shape;8282;g11366085d9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3" name="Google Shape;8283;g11366085d9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g11366085d9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9" name="Google Shape;7359;g11366085d9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901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1535f8946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1535f8946a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1530717f9dd_2_1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1530717f9dd_2_1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1" name="Google Shape;383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1535f8946a9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Google Shape;3909;g1535f8946a9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1533613c0e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1533613c0e1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0" name="Google Shape;453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g1533613c0e1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6" name="Google Shape;4696;g1533613c0e1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3" name="Google Shape;490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4" name="Google Shape;490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g1535f8946a9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9" name="Google Shape;5229;g1535f8946a9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1" name="Google Shape;548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2" name="Google Shape;548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9" name="Google Shape;580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0" name="Google Shape;581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1" name="Google Shape;5871;g139518a05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2" name="Google Shape;5872;g139518a05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2" name="Google Shape;5892;g139518a054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3" name="Google Shape;5893;g139518a054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1" name="Google Shape;637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2" name="Google Shape;637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152abb174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152abb174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8" name="Google Shape;6668;g139518a054e_0_3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9" name="Google Shape;6669;g139518a054e_0_3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1" name="Google Shape;679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2" name="Google Shape;679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5" name="Google Shape;6885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6" name="Google Shape;6886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4" name="Google Shape;6984;g139518a054e_0_4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5" name="Google Shape;6985;g139518a054e_0_4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0" name="Google Shape;7060;g11366085d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1" name="Google Shape;7061;g11366085d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154328eec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154328eec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7" name="Google Shape;7317;g15451c7694e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8" name="Google Shape;7318;g15451c7694e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0" name="Google Shape;7810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1" name="Google Shape;7811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154328eecce_0_3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154328eecce_0_3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" name="Google Shape;7966;g154328eecce_0_3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7" name="Google Shape;7967;g154328eecce_0_3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4" name="Google Shape;7974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5" name="Google Shape;7975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1" name="Google Shape;8071;g154328eecce_0_3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2" name="Google Shape;8072;g154328eecce_0_3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7" name="Google Shape;820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8" name="Google Shape;820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5" name="Google Shape;898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" name="Google Shape;9082;g154328eecce_0_5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3" name="Google Shape;9083;g154328eecce_0_5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1" name="Google Shape;9151;g1570d04bf0d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2" name="Google Shape;9152;g1570d04bf0d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Google Shape;928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2" name="Google Shape;928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0" name="Google Shape;9300;g1570d04bf0d_0_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1" name="Google Shape;9301;g1570d04bf0d_0_1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" name="Google Shape;9318;g1570d04bf0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9" name="Google Shape;9319;g1570d04bf0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3" name="Google Shape;9693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4" name="Google Shape;9694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gráfico de tiene que estar hecho por Google Sheets. Hay que incluir una leyenda para que el usuario pueda incluir información de la gráfica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11366085d9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11366085d9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" name="Google Shape;9728;g154328eecce_0_5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9" name="Google Shape;9729;g154328eecce_0_5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gráfico de tiene que estar hecho por Google Sheets. Hay que incluir una leyenda para que el usuario pueda incluir información de la gráfica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5" name="Google Shape;9755;g11366085d9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6" name="Google Shape;9756;g11366085d9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6" name="Google Shape;9786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7" name="Google Shape;9787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" name="Google Shape;9881;g154328eecce_0_5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2" name="Google Shape;9882;g154328eecce_0_5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6" name="Google Shape;10226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7" name="Google Shape;10227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Google Shape;5966;g11366085d9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7" name="Google Shape;5967;g11366085d9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1" name="Google Shape;383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81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1" name="Google Shape;383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18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Google Shape;5966;g11366085d9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7" name="Google Shape;5967;g11366085d9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61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10" name="Google Shape;10;p2"/>
            <p:cNvSpPr/>
            <p:nvPr/>
          </p:nvSpPr>
          <p:spPr>
            <a:xfrm>
              <a:off x="5025" y="1299850"/>
              <a:ext cx="9140707" cy="3522165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972950" y="257125"/>
              <a:ext cx="169775" cy="4609241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0" y="247650"/>
              <a:ext cx="169775" cy="4618635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169884" y="4505102"/>
              <a:ext cx="8807563" cy="318713"/>
              <a:chOff x="188112" y="4401147"/>
              <a:chExt cx="8663745" cy="305867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57810" y="48204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369550" y="49919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70769" y="49919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24907" y="49919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384093" y="4634587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40543" y="4634587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181700" y="1784775"/>
            <a:ext cx="6780600" cy="17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2307600" y="3618619"/>
            <a:ext cx="4528800" cy="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0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6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436" name="Google Shape;436;p16"/>
            <p:cNvGrpSpPr/>
            <p:nvPr/>
          </p:nvGrpSpPr>
          <p:grpSpPr>
            <a:xfrm>
              <a:off x="-375736" y="5125200"/>
              <a:ext cx="9889274" cy="318725"/>
              <a:chOff x="-375736" y="5125200"/>
              <a:chExt cx="9889274" cy="318725"/>
            </a:xfrm>
          </p:grpSpPr>
          <p:sp>
            <p:nvSpPr>
              <p:cNvPr id="437" name="Google Shape;437;p16"/>
              <p:cNvSpPr/>
              <p:nvPr/>
            </p:nvSpPr>
            <p:spPr>
              <a:xfrm flipH="1">
                <a:off x="-135238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 flipH="1">
                <a:off x="-375736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 flipH="1">
                <a:off x="4369693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 flipH="1">
                <a:off x="1764230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16"/>
            <p:cNvGrpSpPr/>
            <p:nvPr/>
          </p:nvGrpSpPr>
          <p:grpSpPr>
            <a:xfrm>
              <a:off x="-540125" y="-190500"/>
              <a:ext cx="10224238" cy="644300"/>
              <a:chOff x="-540125" y="-190500"/>
              <a:chExt cx="10224238" cy="644300"/>
            </a:xfrm>
          </p:grpSpPr>
          <p:sp>
            <p:nvSpPr>
              <p:cNvPr id="442" name="Google Shape;442;p16"/>
              <p:cNvSpPr/>
              <p:nvPr/>
            </p:nvSpPr>
            <p:spPr>
              <a:xfrm flipH="1">
                <a:off x="-130835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 flipH="1"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 flipH="1">
                <a:off x="-537003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 flipH="1">
                <a:off x="4985805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 flipH="1">
                <a:off x="-33719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 flipH="1">
                <a:off x="-45733" y="247300"/>
                <a:ext cx="9230208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8" name="Google Shape;448;p16"/>
          <p:cNvSpPr txBox="1">
            <a:spLocks noGrp="1"/>
          </p:cNvSpPr>
          <p:nvPr>
            <p:ph type="title"/>
          </p:nvPr>
        </p:nvSpPr>
        <p:spPr>
          <a:xfrm>
            <a:off x="2163200" y="1928225"/>
            <a:ext cx="4373400" cy="20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LANK_1_1_1_1_1_1_1">
    <p:bg>
      <p:bgPr>
        <a:solidFill>
          <a:schemeClr val="dk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8"/>
          <p:cNvSpPr txBox="1">
            <a:spLocks noGrp="1"/>
          </p:cNvSpPr>
          <p:nvPr>
            <p:ph type="title"/>
          </p:nvPr>
        </p:nvSpPr>
        <p:spPr>
          <a:xfrm>
            <a:off x="1254725" y="1315925"/>
            <a:ext cx="22476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subTitle" idx="1"/>
          </p:nvPr>
        </p:nvSpPr>
        <p:spPr>
          <a:xfrm>
            <a:off x="1254725" y="1635950"/>
            <a:ext cx="2247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8"/>
          <p:cNvSpPr txBox="1">
            <a:spLocks noGrp="1"/>
          </p:cNvSpPr>
          <p:nvPr>
            <p:ph type="title" idx="2" hasCustomPrompt="1"/>
          </p:nvPr>
        </p:nvSpPr>
        <p:spPr>
          <a:xfrm>
            <a:off x="710475" y="1245886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8"/>
          <p:cNvSpPr txBox="1">
            <a:spLocks noGrp="1"/>
          </p:cNvSpPr>
          <p:nvPr>
            <p:ph type="title" idx="3"/>
          </p:nvPr>
        </p:nvSpPr>
        <p:spPr>
          <a:xfrm>
            <a:off x="1254725" y="3803750"/>
            <a:ext cx="22476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subTitle" idx="4"/>
          </p:nvPr>
        </p:nvSpPr>
        <p:spPr>
          <a:xfrm>
            <a:off x="1254725" y="4123775"/>
            <a:ext cx="2247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8"/>
          <p:cNvSpPr txBox="1">
            <a:spLocks noGrp="1"/>
          </p:cNvSpPr>
          <p:nvPr>
            <p:ph type="title" idx="5" hasCustomPrompt="1"/>
          </p:nvPr>
        </p:nvSpPr>
        <p:spPr>
          <a:xfrm>
            <a:off x="710475" y="3733711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8"/>
          <p:cNvSpPr txBox="1">
            <a:spLocks noGrp="1"/>
          </p:cNvSpPr>
          <p:nvPr>
            <p:ph type="title" idx="6"/>
          </p:nvPr>
        </p:nvSpPr>
        <p:spPr>
          <a:xfrm>
            <a:off x="1254725" y="2559838"/>
            <a:ext cx="22476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7" name="Google Shape;507;p18"/>
          <p:cNvSpPr txBox="1">
            <a:spLocks noGrp="1"/>
          </p:cNvSpPr>
          <p:nvPr>
            <p:ph type="subTitle" idx="7"/>
          </p:nvPr>
        </p:nvSpPr>
        <p:spPr>
          <a:xfrm>
            <a:off x="1254725" y="2879863"/>
            <a:ext cx="2247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8"/>
          <p:cNvSpPr txBox="1">
            <a:spLocks noGrp="1"/>
          </p:cNvSpPr>
          <p:nvPr>
            <p:ph type="title" idx="8" hasCustomPrompt="1"/>
          </p:nvPr>
        </p:nvSpPr>
        <p:spPr>
          <a:xfrm>
            <a:off x="710475" y="2489799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18"/>
          <p:cNvSpPr txBox="1">
            <a:spLocks noGrp="1"/>
          </p:cNvSpPr>
          <p:nvPr>
            <p:ph type="title" idx="9"/>
          </p:nvPr>
        </p:nvSpPr>
        <p:spPr>
          <a:xfrm>
            <a:off x="4326525" y="1315925"/>
            <a:ext cx="22476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0" name="Google Shape;510;p18"/>
          <p:cNvSpPr txBox="1">
            <a:spLocks noGrp="1"/>
          </p:cNvSpPr>
          <p:nvPr>
            <p:ph type="subTitle" idx="13"/>
          </p:nvPr>
        </p:nvSpPr>
        <p:spPr>
          <a:xfrm>
            <a:off x="4326525" y="1635950"/>
            <a:ext cx="2247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18"/>
          <p:cNvSpPr txBox="1">
            <a:spLocks noGrp="1"/>
          </p:cNvSpPr>
          <p:nvPr>
            <p:ph type="title" idx="14" hasCustomPrompt="1"/>
          </p:nvPr>
        </p:nvSpPr>
        <p:spPr>
          <a:xfrm>
            <a:off x="3782275" y="1245886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2" name="Google Shape;512;p18"/>
          <p:cNvSpPr txBox="1">
            <a:spLocks noGrp="1"/>
          </p:cNvSpPr>
          <p:nvPr>
            <p:ph type="title" idx="15"/>
          </p:nvPr>
        </p:nvSpPr>
        <p:spPr>
          <a:xfrm>
            <a:off x="4326525" y="3803750"/>
            <a:ext cx="22476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3" name="Google Shape;513;p18"/>
          <p:cNvSpPr txBox="1">
            <a:spLocks noGrp="1"/>
          </p:cNvSpPr>
          <p:nvPr>
            <p:ph type="subTitle" idx="16"/>
          </p:nvPr>
        </p:nvSpPr>
        <p:spPr>
          <a:xfrm>
            <a:off x="4326525" y="4123775"/>
            <a:ext cx="2247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18"/>
          <p:cNvSpPr txBox="1">
            <a:spLocks noGrp="1"/>
          </p:cNvSpPr>
          <p:nvPr>
            <p:ph type="title" idx="17" hasCustomPrompt="1"/>
          </p:nvPr>
        </p:nvSpPr>
        <p:spPr>
          <a:xfrm>
            <a:off x="3782275" y="3733711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title" idx="18"/>
          </p:nvPr>
        </p:nvSpPr>
        <p:spPr>
          <a:xfrm>
            <a:off x="4326525" y="2559838"/>
            <a:ext cx="2247600" cy="31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6" name="Google Shape;516;p18"/>
          <p:cNvSpPr txBox="1">
            <a:spLocks noGrp="1"/>
          </p:cNvSpPr>
          <p:nvPr>
            <p:ph type="subTitle" idx="19"/>
          </p:nvPr>
        </p:nvSpPr>
        <p:spPr>
          <a:xfrm>
            <a:off x="4326525" y="2879863"/>
            <a:ext cx="2247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title" idx="20" hasCustomPrompt="1"/>
          </p:nvPr>
        </p:nvSpPr>
        <p:spPr>
          <a:xfrm>
            <a:off x="3782275" y="2489799"/>
            <a:ext cx="5841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8" name="Google Shape;518;p18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519" name="Google Shape;519;p18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520" name="Google Shape;520;p18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521" name="Google Shape;521;p18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522" name="Google Shape;522;p18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8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18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5" name="Google Shape;525;p18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8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8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8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8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8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8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8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8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8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5" name="Google Shape;535;p18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536" name="Google Shape;536;p18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" name="Google Shape;537;p18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" name="Google Shape;538;p18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9" name="Google Shape;539;p18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0" name="Google Shape;540;p18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541" name="Google Shape;541;p18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18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18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44" name="Google Shape;544;p18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8" name="Google Shape;548;p18"/>
          <p:cNvSpPr txBox="1">
            <a:spLocks noGrp="1"/>
          </p:cNvSpPr>
          <p:nvPr>
            <p:ph type="title" idx="21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19"/>
          <p:cNvGrpSpPr/>
          <p:nvPr/>
        </p:nvGrpSpPr>
        <p:grpSpPr>
          <a:xfrm flipH="1"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552" name="Google Shape;552;p19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553" name="Google Shape;553;p19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9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556" name="Google Shape;556;p19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557" name="Google Shape;557;p19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9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9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0" name="Google Shape;560;p19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9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9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0" name="Google Shape;570;p19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571" name="Google Shape;571;p19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9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9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4" name="Google Shape;574;p19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5" name="Google Shape;575;p19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576" name="Google Shape;576;p19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9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9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9" name="Google Shape;579;p19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solidFill>
          <a:schemeClr val="dk1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20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582" name="Google Shape;582;p20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583" name="Google Shape;583;p20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0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" name="Google Shape;585;p20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586" name="Google Shape;586;p20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587" name="Google Shape;587;p20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0" name="Google Shape;590;p20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0" name="Google Shape;600;p20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601" name="Google Shape;601;p20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20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20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4" name="Google Shape;604;p20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5" name="Google Shape;605;p20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606" name="Google Shape;606;p20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9" name="Google Shape;609;p20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11" name="Google Shape;611;p20"/>
          <p:cNvGrpSpPr/>
          <p:nvPr/>
        </p:nvGrpSpPr>
        <p:grpSpPr>
          <a:xfrm>
            <a:off x="384093" y="4954718"/>
            <a:ext cx="8375813" cy="57966"/>
            <a:chOff x="384093" y="4954718"/>
            <a:chExt cx="8375813" cy="57966"/>
          </a:xfrm>
        </p:grpSpPr>
        <p:sp>
          <p:nvSpPr>
            <p:cNvPr id="612" name="Google Shape;612;p20"/>
            <p:cNvSpPr/>
            <p:nvPr/>
          </p:nvSpPr>
          <p:spPr>
            <a:xfrm>
              <a:off x="38409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854054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21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616" name="Google Shape;616;p21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7" name="Google Shape;617;p21"/>
            <p:cNvGrpSpPr/>
            <p:nvPr/>
          </p:nvGrpSpPr>
          <p:grpSpPr>
            <a:xfrm>
              <a:off x="-540125" y="-9525"/>
              <a:ext cx="10224238" cy="5148650"/>
              <a:chOff x="-540125" y="-9525"/>
              <a:chExt cx="10224238" cy="5148650"/>
            </a:xfrm>
          </p:grpSpPr>
          <p:sp>
            <p:nvSpPr>
              <p:cNvPr id="618" name="Google Shape;618;p21"/>
              <p:cNvSpPr/>
              <p:nvPr/>
            </p:nvSpPr>
            <p:spPr>
              <a:xfrm>
                <a:off x="-9525" y="438375"/>
                <a:ext cx="9153523" cy="302799"/>
              </a:xfrm>
              <a:custGeom>
                <a:avLst/>
                <a:gdLst/>
                <a:ahLst/>
                <a:cxnLst/>
                <a:rect l="l" t="t" r="r" b="b"/>
                <a:pathLst>
                  <a:path w="27423" h="1375" extrusionOk="0">
                    <a:moveTo>
                      <a:pt x="1" y="1"/>
                    </a:moveTo>
                    <a:lnTo>
                      <a:pt x="1" y="1374"/>
                    </a:lnTo>
                    <a:lnTo>
                      <a:pt x="27422" y="1374"/>
                    </a:lnTo>
                    <a:lnTo>
                      <a:pt x="274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-134261" y="215612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-540125" y="-9525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-540125" y="-9525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710332" y="3759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-340627" y="121200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21"/>
              <p:cNvGrpSpPr/>
              <p:nvPr/>
            </p:nvGrpSpPr>
            <p:grpSpPr>
              <a:xfrm>
                <a:off x="-369550" y="247648"/>
                <a:ext cx="9889274" cy="4891477"/>
                <a:chOff x="-369550" y="247648"/>
                <a:chExt cx="9889274" cy="4891477"/>
              </a:xfrm>
            </p:grpSpPr>
            <p:sp>
              <p:nvSpPr>
                <p:cNvPr id="625" name="Google Shape;625;p21"/>
                <p:cNvSpPr/>
                <p:nvPr/>
              </p:nvSpPr>
              <p:spPr>
                <a:xfrm>
                  <a:off x="5025" y="1299850"/>
                  <a:ext cx="9140707" cy="352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75" h="40289" extrusionOk="0">
                      <a:moveTo>
                        <a:pt x="1" y="0"/>
                      </a:moveTo>
                      <a:lnTo>
                        <a:pt x="1" y="40289"/>
                      </a:lnTo>
                      <a:lnTo>
                        <a:pt x="27674" y="40289"/>
                      </a:lnTo>
                      <a:lnTo>
                        <a:pt x="276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21"/>
                <p:cNvSpPr/>
                <p:nvPr/>
              </p:nvSpPr>
              <p:spPr>
                <a:xfrm>
                  <a:off x="243846" y="4505452"/>
                  <a:ext cx="8625638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7" name="Google Shape;627;p21"/>
                <p:cNvGrpSpPr/>
                <p:nvPr/>
              </p:nvGrpSpPr>
              <p:grpSpPr>
                <a:xfrm>
                  <a:off x="700362" y="4505452"/>
                  <a:ext cx="7743276" cy="318714"/>
                  <a:chOff x="700362" y="4505452"/>
                  <a:chExt cx="7743276" cy="318714"/>
                </a:xfrm>
              </p:grpSpPr>
              <p:sp>
                <p:nvSpPr>
                  <p:cNvPr id="628" name="Google Shape;628;p21"/>
                  <p:cNvSpPr/>
                  <p:nvPr/>
                </p:nvSpPr>
                <p:spPr>
                  <a:xfrm>
                    <a:off x="1252412" y="4505452"/>
                    <a:ext cx="6618354" cy="318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21"/>
                  <p:cNvSpPr/>
                  <p:nvPr/>
                </p:nvSpPr>
                <p:spPr>
                  <a:xfrm>
                    <a:off x="700362" y="4658898"/>
                    <a:ext cx="219363" cy="5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21"/>
                  <p:cNvSpPr/>
                  <p:nvPr/>
                </p:nvSpPr>
                <p:spPr>
                  <a:xfrm>
                    <a:off x="8224275" y="4658898"/>
                    <a:ext cx="219363" cy="5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1" name="Google Shape;631;p21"/>
                <p:cNvSpPr/>
                <p:nvPr/>
              </p:nvSpPr>
              <p:spPr>
                <a:xfrm>
                  <a:off x="8868500" y="257125"/>
                  <a:ext cx="274226" cy="460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1"/>
                <p:cNvSpPr/>
                <p:nvPr/>
              </p:nvSpPr>
              <p:spPr>
                <a:xfrm>
                  <a:off x="100" y="247648"/>
                  <a:ext cx="274225" cy="4618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21"/>
                <p:cNvSpPr/>
                <p:nvPr/>
              </p:nvSpPr>
              <p:spPr>
                <a:xfrm>
                  <a:off x="-157810" y="48204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21"/>
                <p:cNvSpPr/>
                <p:nvPr/>
              </p:nvSpPr>
              <p:spPr>
                <a:xfrm>
                  <a:off x="-369550" y="49919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21"/>
                <p:cNvSpPr/>
                <p:nvPr/>
              </p:nvSpPr>
              <p:spPr>
                <a:xfrm>
                  <a:off x="1170769" y="49919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21"/>
                <p:cNvSpPr/>
                <p:nvPr/>
              </p:nvSpPr>
              <p:spPr>
                <a:xfrm>
                  <a:off x="5524907" y="49919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637;p21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638" name="Google Shape;638;p21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21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1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641;p21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642" name="Google Shape;642;p21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1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21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45" name="Google Shape;645;p21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21"/>
          <p:cNvSpPr txBox="1">
            <a:spLocks noGrp="1"/>
          </p:cNvSpPr>
          <p:nvPr>
            <p:ph type="title"/>
          </p:nvPr>
        </p:nvSpPr>
        <p:spPr>
          <a:xfrm>
            <a:off x="713225" y="3037772"/>
            <a:ext cx="43614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7" name="Google Shape;647;p21"/>
          <p:cNvSpPr txBox="1">
            <a:spLocks noGrp="1"/>
          </p:cNvSpPr>
          <p:nvPr>
            <p:ph type="title" idx="2" hasCustomPrompt="1"/>
          </p:nvPr>
        </p:nvSpPr>
        <p:spPr>
          <a:xfrm>
            <a:off x="748132" y="1829068"/>
            <a:ext cx="1306500" cy="79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8" name="Google Shape;648;p21"/>
          <p:cNvSpPr txBox="1">
            <a:spLocks noGrp="1"/>
          </p:cNvSpPr>
          <p:nvPr>
            <p:ph type="subTitle" idx="1"/>
          </p:nvPr>
        </p:nvSpPr>
        <p:spPr>
          <a:xfrm>
            <a:off x="713225" y="3879575"/>
            <a:ext cx="4361400" cy="3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2">
    <p:bg>
      <p:bgPr>
        <a:solidFill>
          <a:schemeClr val="dk1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22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651" name="Google Shape;651;p22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22"/>
            <p:cNvGrpSpPr/>
            <p:nvPr/>
          </p:nvGrpSpPr>
          <p:grpSpPr>
            <a:xfrm>
              <a:off x="-369550" y="247648"/>
              <a:ext cx="9889274" cy="4891477"/>
              <a:chOff x="-369550" y="247648"/>
              <a:chExt cx="9889274" cy="4891477"/>
            </a:xfrm>
          </p:grpSpPr>
          <p:sp>
            <p:nvSpPr>
              <p:cNvPr id="660" name="Google Shape;660;p22"/>
              <p:cNvSpPr/>
              <p:nvPr/>
            </p:nvSpPr>
            <p:spPr>
              <a:xfrm>
                <a:off x="5025" y="1299850"/>
                <a:ext cx="9140707" cy="3522165"/>
              </a:xfrm>
              <a:custGeom>
                <a:avLst/>
                <a:gdLst/>
                <a:ahLst/>
                <a:cxnLst/>
                <a:rect l="l" t="t" r="r" b="b"/>
                <a:pathLst>
                  <a:path w="27675" h="40289" extrusionOk="0">
                    <a:moveTo>
                      <a:pt x="1" y="0"/>
                    </a:moveTo>
                    <a:lnTo>
                      <a:pt x="1" y="40289"/>
                    </a:lnTo>
                    <a:lnTo>
                      <a:pt x="27674" y="40289"/>
                    </a:lnTo>
                    <a:lnTo>
                      <a:pt x="27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243846" y="4505452"/>
                <a:ext cx="8625638" cy="318714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22"/>
              <p:cNvGrpSpPr/>
              <p:nvPr/>
            </p:nvGrpSpPr>
            <p:grpSpPr>
              <a:xfrm>
                <a:off x="700362" y="4505452"/>
                <a:ext cx="7743276" cy="318714"/>
                <a:chOff x="700362" y="4505452"/>
                <a:chExt cx="7743276" cy="318714"/>
              </a:xfrm>
            </p:grpSpPr>
            <p:sp>
              <p:nvSpPr>
                <p:cNvPr id="663" name="Google Shape;663;p22"/>
                <p:cNvSpPr/>
                <p:nvPr/>
              </p:nvSpPr>
              <p:spPr>
                <a:xfrm>
                  <a:off x="1252412" y="4505452"/>
                  <a:ext cx="6618354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22"/>
                <p:cNvSpPr/>
                <p:nvPr/>
              </p:nvSpPr>
              <p:spPr>
                <a:xfrm>
                  <a:off x="700362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22"/>
                <p:cNvSpPr/>
                <p:nvPr/>
              </p:nvSpPr>
              <p:spPr>
                <a:xfrm>
                  <a:off x="8224275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6" name="Google Shape;666;p22"/>
              <p:cNvSpPr/>
              <p:nvPr/>
            </p:nvSpPr>
            <p:spPr>
              <a:xfrm>
                <a:off x="8868500" y="257125"/>
                <a:ext cx="274226" cy="4609241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100" y="247648"/>
                <a:ext cx="274225" cy="461863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-157810" y="48204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-369550" y="49919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1170769" y="49919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5524907" y="49919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2" name="Google Shape;672;p22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673" name="Google Shape;673;p22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2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2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22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677" name="Google Shape;677;p22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3363175" y="2918054"/>
            <a:ext cx="506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title" idx="2" hasCustomPrompt="1"/>
          </p:nvPr>
        </p:nvSpPr>
        <p:spPr>
          <a:xfrm>
            <a:off x="7078905" y="1697868"/>
            <a:ext cx="1306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2" name="Google Shape;682;p22"/>
          <p:cNvSpPr txBox="1">
            <a:spLocks noGrp="1"/>
          </p:cNvSpPr>
          <p:nvPr>
            <p:ph type="subTitle" idx="1"/>
          </p:nvPr>
        </p:nvSpPr>
        <p:spPr>
          <a:xfrm>
            <a:off x="3363175" y="3767078"/>
            <a:ext cx="5067600" cy="32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3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-540119" y="-2575"/>
            <a:ext cx="10224238" cy="5148650"/>
            <a:chOff x="-540119" y="-2575"/>
            <a:chExt cx="10224238" cy="5148650"/>
          </a:xfrm>
        </p:grpSpPr>
        <p:sp>
          <p:nvSpPr>
            <p:cNvPr id="685" name="Google Shape;685;p23"/>
            <p:cNvSpPr/>
            <p:nvPr/>
          </p:nvSpPr>
          <p:spPr>
            <a:xfrm>
              <a:off x="169874" y="46135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-9519" y="44532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4458" y="51111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-134255" y="22256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-540119" y="-257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-540119" y="-257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710338" y="38285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-340621" y="12815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23"/>
            <p:cNvGrpSpPr/>
            <p:nvPr/>
          </p:nvGrpSpPr>
          <p:grpSpPr>
            <a:xfrm>
              <a:off x="-369544" y="254598"/>
              <a:ext cx="9889274" cy="4891477"/>
              <a:chOff x="-369550" y="247648"/>
              <a:chExt cx="9889274" cy="4891477"/>
            </a:xfrm>
          </p:grpSpPr>
          <p:sp>
            <p:nvSpPr>
              <p:cNvPr id="694" name="Google Shape;694;p23"/>
              <p:cNvSpPr/>
              <p:nvPr/>
            </p:nvSpPr>
            <p:spPr>
              <a:xfrm>
                <a:off x="5025" y="1299850"/>
                <a:ext cx="9140707" cy="3522165"/>
              </a:xfrm>
              <a:custGeom>
                <a:avLst/>
                <a:gdLst/>
                <a:ahLst/>
                <a:cxnLst/>
                <a:rect l="l" t="t" r="r" b="b"/>
                <a:pathLst>
                  <a:path w="27675" h="40289" extrusionOk="0">
                    <a:moveTo>
                      <a:pt x="1" y="0"/>
                    </a:moveTo>
                    <a:lnTo>
                      <a:pt x="1" y="40289"/>
                    </a:lnTo>
                    <a:lnTo>
                      <a:pt x="27674" y="40289"/>
                    </a:lnTo>
                    <a:lnTo>
                      <a:pt x="27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243846" y="4505452"/>
                <a:ext cx="8625638" cy="318714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6" name="Google Shape;696;p23"/>
              <p:cNvGrpSpPr/>
              <p:nvPr/>
            </p:nvGrpSpPr>
            <p:grpSpPr>
              <a:xfrm>
                <a:off x="700362" y="4505452"/>
                <a:ext cx="7743276" cy="318714"/>
                <a:chOff x="700362" y="4505452"/>
                <a:chExt cx="7743276" cy="318714"/>
              </a:xfrm>
            </p:grpSpPr>
            <p:sp>
              <p:nvSpPr>
                <p:cNvPr id="697" name="Google Shape;697;p23"/>
                <p:cNvSpPr/>
                <p:nvPr/>
              </p:nvSpPr>
              <p:spPr>
                <a:xfrm>
                  <a:off x="1252412" y="4505452"/>
                  <a:ext cx="6618354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3"/>
                <p:cNvSpPr/>
                <p:nvPr/>
              </p:nvSpPr>
              <p:spPr>
                <a:xfrm>
                  <a:off x="700362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3"/>
                <p:cNvSpPr/>
                <p:nvPr/>
              </p:nvSpPr>
              <p:spPr>
                <a:xfrm>
                  <a:off x="8224275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0" name="Google Shape;700;p23"/>
              <p:cNvSpPr/>
              <p:nvPr/>
            </p:nvSpPr>
            <p:spPr>
              <a:xfrm>
                <a:off x="8868500" y="257125"/>
                <a:ext cx="274226" cy="4609241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100" y="247648"/>
                <a:ext cx="274225" cy="461863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-157810" y="48204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-369550" y="49919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170769" y="49919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5524907" y="49919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3"/>
            <p:cNvGrpSpPr/>
            <p:nvPr/>
          </p:nvGrpSpPr>
          <p:grpSpPr>
            <a:xfrm>
              <a:off x="-10703" y="451328"/>
              <a:ext cx="448838" cy="860613"/>
              <a:chOff x="561117" y="628348"/>
              <a:chExt cx="448838" cy="855480"/>
            </a:xfrm>
          </p:grpSpPr>
          <p:sp>
            <p:nvSpPr>
              <p:cNvPr id="707" name="Google Shape;707;p23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3"/>
            <p:cNvGrpSpPr/>
            <p:nvPr/>
          </p:nvGrpSpPr>
          <p:grpSpPr>
            <a:xfrm>
              <a:off x="8694558" y="451311"/>
              <a:ext cx="448838" cy="855480"/>
              <a:chOff x="4189590" y="628348"/>
              <a:chExt cx="448838" cy="855480"/>
            </a:xfrm>
          </p:grpSpPr>
          <p:sp>
            <p:nvSpPr>
              <p:cNvPr id="711" name="Google Shape;711;p23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23"/>
          <p:cNvSpPr txBox="1">
            <a:spLocks noGrp="1"/>
          </p:cNvSpPr>
          <p:nvPr>
            <p:ph type="title"/>
          </p:nvPr>
        </p:nvSpPr>
        <p:spPr>
          <a:xfrm>
            <a:off x="2038200" y="295405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5" name="Google Shape;715;p23"/>
          <p:cNvSpPr txBox="1">
            <a:spLocks noGrp="1"/>
          </p:cNvSpPr>
          <p:nvPr>
            <p:ph type="title" idx="2" hasCustomPrompt="1"/>
          </p:nvPr>
        </p:nvSpPr>
        <p:spPr>
          <a:xfrm>
            <a:off x="3480300" y="1745575"/>
            <a:ext cx="21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6" name="Google Shape;716;p23"/>
          <p:cNvSpPr txBox="1">
            <a:spLocks noGrp="1"/>
          </p:cNvSpPr>
          <p:nvPr>
            <p:ph type="subTitle" idx="1"/>
          </p:nvPr>
        </p:nvSpPr>
        <p:spPr>
          <a:xfrm>
            <a:off x="2038200" y="3837511"/>
            <a:ext cx="5067600" cy="2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4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24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719" name="Google Shape;719;p24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6" name="Google Shape;726;p24"/>
            <p:cNvGrpSpPr/>
            <p:nvPr/>
          </p:nvGrpSpPr>
          <p:grpSpPr>
            <a:xfrm>
              <a:off x="-369550" y="247648"/>
              <a:ext cx="9889274" cy="4891477"/>
              <a:chOff x="-369550" y="247648"/>
              <a:chExt cx="9889274" cy="4891477"/>
            </a:xfrm>
          </p:grpSpPr>
          <p:sp>
            <p:nvSpPr>
              <p:cNvPr id="727" name="Google Shape;727;p24"/>
              <p:cNvSpPr/>
              <p:nvPr/>
            </p:nvSpPr>
            <p:spPr>
              <a:xfrm>
                <a:off x="5025" y="1299850"/>
                <a:ext cx="9140707" cy="3522165"/>
              </a:xfrm>
              <a:custGeom>
                <a:avLst/>
                <a:gdLst/>
                <a:ahLst/>
                <a:cxnLst/>
                <a:rect l="l" t="t" r="r" b="b"/>
                <a:pathLst>
                  <a:path w="27675" h="40289" extrusionOk="0">
                    <a:moveTo>
                      <a:pt x="1" y="0"/>
                    </a:moveTo>
                    <a:lnTo>
                      <a:pt x="1" y="40289"/>
                    </a:lnTo>
                    <a:lnTo>
                      <a:pt x="27674" y="40289"/>
                    </a:lnTo>
                    <a:lnTo>
                      <a:pt x="27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243846" y="4505452"/>
                <a:ext cx="8625638" cy="318714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9" name="Google Shape;729;p24"/>
              <p:cNvGrpSpPr/>
              <p:nvPr/>
            </p:nvGrpSpPr>
            <p:grpSpPr>
              <a:xfrm>
                <a:off x="700362" y="4505452"/>
                <a:ext cx="7743276" cy="318714"/>
                <a:chOff x="700362" y="4505452"/>
                <a:chExt cx="7743276" cy="318714"/>
              </a:xfrm>
            </p:grpSpPr>
            <p:sp>
              <p:nvSpPr>
                <p:cNvPr id="730" name="Google Shape;730;p24"/>
                <p:cNvSpPr/>
                <p:nvPr/>
              </p:nvSpPr>
              <p:spPr>
                <a:xfrm>
                  <a:off x="1252412" y="4505452"/>
                  <a:ext cx="6618354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4"/>
                <p:cNvSpPr/>
                <p:nvPr/>
              </p:nvSpPr>
              <p:spPr>
                <a:xfrm>
                  <a:off x="700362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4"/>
                <p:cNvSpPr/>
                <p:nvPr/>
              </p:nvSpPr>
              <p:spPr>
                <a:xfrm>
                  <a:off x="8224275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3" name="Google Shape;733;p24"/>
              <p:cNvSpPr/>
              <p:nvPr/>
            </p:nvSpPr>
            <p:spPr>
              <a:xfrm>
                <a:off x="8868500" y="257125"/>
                <a:ext cx="274226" cy="4609241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100" y="247648"/>
                <a:ext cx="274225" cy="461863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-157810" y="48204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>
                <a:off x="-369550" y="49919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1170769" y="49919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5524907" y="49919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24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740" name="Google Shape;740;p24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24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4" name="Google Shape;744;p24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745" name="Google Shape;745;p24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8" name="Google Shape;748;p24"/>
          <p:cNvSpPr txBox="1">
            <a:spLocks noGrp="1"/>
          </p:cNvSpPr>
          <p:nvPr>
            <p:ph type="title"/>
          </p:nvPr>
        </p:nvSpPr>
        <p:spPr>
          <a:xfrm>
            <a:off x="3721925" y="3064450"/>
            <a:ext cx="467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9" name="Google Shape;749;p24"/>
          <p:cNvSpPr txBox="1">
            <a:spLocks noGrp="1"/>
          </p:cNvSpPr>
          <p:nvPr>
            <p:ph type="title" idx="2" hasCustomPrompt="1"/>
          </p:nvPr>
        </p:nvSpPr>
        <p:spPr>
          <a:xfrm>
            <a:off x="5434325" y="1855391"/>
            <a:ext cx="12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0" name="Google Shape;750;p24"/>
          <p:cNvSpPr txBox="1">
            <a:spLocks noGrp="1"/>
          </p:cNvSpPr>
          <p:nvPr>
            <p:ph type="subTitle" idx="1"/>
          </p:nvPr>
        </p:nvSpPr>
        <p:spPr>
          <a:xfrm>
            <a:off x="3721925" y="3940676"/>
            <a:ext cx="4676400" cy="2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4_1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5"/>
          <p:cNvSpPr txBox="1">
            <a:spLocks noGrp="1"/>
          </p:cNvSpPr>
          <p:nvPr>
            <p:ph type="title"/>
          </p:nvPr>
        </p:nvSpPr>
        <p:spPr>
          <a:xfrm>
            <a:off x="2064925" y="2557100"/>
            <a:ext cx="3379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3" name="Google Shape;753;p25"/>
          <p:cNvSpPr txBox="1">
            <a:spLocks noGrp="1"/>
          </p:cNvSpPr>
          <p:nvPr>
            <p:ph type="title" idx="2" hasCustomPrompt="1"/>
          </p:nvPr>
        </p:nvSpPr>
        <p:spPr>
          <a:xfrm>
            <a:off x="692937" y="2557091"/>
            <a:ext cx="12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4" name="Google Shape;754;p25"/>
          <p:cNvSpPr txBox="1">
            <a:spLocks noGrp="1"/>
          </p:cNvSpPr>
          <p:nvPr>
            <p:ph type="subTitle" idx="1"/>
          </p:nvPr>
        </p:nvSpPr>
        <p:spPr>
          <a:xfrm>
            <a:off x="2064925" y="3457700"/>
            <a:ext cx="2563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5" name="Google Shape;755;p25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756" name="Google Shape;756;p25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25"/>
            <p:cNvGrpSpPr/>
            <p:nvPr/>
          </p:nvGrpSpPr>
          <p:grpSpPr>
            <a:xfrm>
              <a:off x="-369550" y="247648"/>
              <a:ext cx="9889274" cy="4891477"/>
              <a:chOff x="-369550" y="247648"/>
              <a:chExt cx="9889274" cy="4891477"/>
            </a:xfrm>
          </p:grpSpPr>
          <p:sp>
            <p:nvSpPr>
              <p:cNvPr id="764" name="Google Shape;764;p25"/>
              <p:cNvSpPr/>
              <p:nvPr/>
            </p:nvSpPr>
            <p:spPr>
              <a:xfrm>
                <a:off x="5025" y="1299850"/>
                <a:ext cx="9140707" cy="3522165"/>
              </a:xfrm>
              <a:custGeom>
                <a:avLst/>
                <a:gdLst/>
                <a:ahLst/>
                <a:cxnLst/>
                <a:rect l="l" t="t" r="r" b="b"/>
                <a:pathLst>
                  <a:path w="27675" h="40289" extrusionOk="0">
                    <a:moveTo>
                      <a:pt x="1" y="0"/>
                    </a:moveTo>
                    <a:lnTo>
                      <a:pt x="1" y="40289"/>
                    </a:lnTo>
                    <a:lnTo>
                      <a:pt x="27674" y="40289"/>
                    </a:lnTo>
                    <a:lnTo>
                      <a:pt x="276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43846" y="4505452"/>
                <a:ext cx="8625638" cy="318714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6" name="Google Shape;766;p25"/>
              <p:cNvGrpSpPr/>
              <p:nvPr/>
            </p:nvGrpSpPr>
            <p:grpSpPr>
              <a:xfrm>
                <a:off x="700362" y="4505452"/>
                <a:ext cx="7743276" cy="318714"/>
                <a:chOff x="700362" y="4505452"/>
                <a:chExt cx="7743276" cy="318714"/>
              </a:xfrm>
            </p:grpSpPr>
            <p:sp>
              <p:nvSpPr>
                <p:cNvPr id="767" name="Google Shape;767;p25"/>
                <p:cNvSpPr/>
                <p:nvPr/>
              </p:nvSpPr>
              <p:spPr>
                <a:xfrm>
                  <a:off x="1252412" y="4505452"/>
                  <a:ext cx="6618354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5"/>
                <p:cNvSpPr/>
                <p:nvPr/>
              </p:nvSpPr>
              <p:spPr>
                <a:xfrm>
                  <a:off x="700362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8224275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0" name="Google Shape;770;p25"/>
              <p:cNvSpPr/>
              <p:nvPr/>
            </p:nvSpPr>
            <p:spPr>
              <a:xfrm>
                <a:off x="8868500" y="257125"/>
                <a:ext cx="274226" cy="4609241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100" y="247648"/>
                <a:ext cx="274225" cy="461863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-157810" y="48204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-369550" y="49919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1170769" y="49919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5"/>
              <p:cNvSpPr/>
              <p:nvPr/>
            </p:nvSpPr>
            <p:spPr>
              <a:xfrm>
                <a:off x="5524907" y="49919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25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777" name="Google Shape;777;p25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5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5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0" name="Google Shape;780;p25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1" name="Google Shape;781;p25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782" name="Google Shape;782;p25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SECTION_HEADER_1_4_1_1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6"/>
          <p:cNvSpPr txBox="1">
            <a:spLocks noGrp="1"/>
          </p:cNvSpPr>
          <p:nvPr>
            <p:ph type="title"/>
          </p:nvPr>
        </p:nvSpPr>
        <p:spPr>
          <a:xfrm>
            <a:off x="1119025" y="2385600"/>
            <a:ext cx="3141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7" name="Google Shape;787;p26"/>
          <p:cNvSpPr txBox="1">
            <a:spLocks noGrp="1"/>
          </p:cNvSpPr>
          <p:nvPr>
            <p:ph type="title" idx="2" hasCustomPrompt="1"/>
          </p:nvPr>
        </p:nvSpPr>
        <p:spPr>
          <a:xfrm>
            <a:off x="1098737" y="1438716"/>
            <a:ext cx="12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8" name="Google Shape;788;p26"/>
          <p:cNvSpPr txBox="1">
            <a:spLocks noGrp="1"/>
          </p:cNvSpPr>
          <p:nvPr>
            <p:ph type="subTitle" idx="1"/>
          </p:nvPr>
        </p:nvSpPr>
        <p:spPr>
          <a:xfrm>
            <a:off x="1119025" y="3227400"/>
            <a:ext cx="2644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9" name="Google Shape;789;p26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790" name="Google Shape;790;p26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1" name="Google Shape;791;p26"/>
            <p:cNvGrpSpPr/>
            <p:nvPr/>
          </p:nvGrpSpPr>
          <p:grpSpPr>
            <a:xfrm>
              <a:off x="-540125" y="-9525"/>
              <a:ext cx="10224238" cy="5148650"/>
              <a:chOff x="-540125" y="-9525"/>
              <a:chExt cx="10224238" cy="5148650"/>
            </a:xfrm>
          </p:grpSpPr>
          <p:sp>
            <p:nvSpPr>
              <p:cNvPr id="792" name="Google Shape;792;p26"/>
              <p:cNvSpPr/>
              <p:nvPr/>
            </p:nvSpPr>
            <p:spPr>
              <a:xfrm>
                <a:off x="-9525" y="438375"/>
                <a:ext cx="9153523" cy="302799"/>
              </a:xfrm>
              <a:custGeom>
                <a:avLst/>
                <a:gdLst/>
                <a:ahLst/>
                <a:cxnLst/>
                <a:rect l="l" t="t" r="r" b="b"/>
                <a:pathLst>
                  <a:path w="27423" h="1375" extrusionOk="0">
                    <a:moveTo>
                      <a:pt x="1" y="1"/>
                    </a:moveTo>
                    <a:lnTo>
                      <a:pt x="1" y="1374"/>
                    </a:lnTo>
                    <a:lnTo>
                      <a:pt x="27422" y="1374"/>
                    </a:lnTo>
                    <a:lnTo>
                      <a:pt x="274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-134261" y="215612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-540125" y="-9525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-540125" y="-9525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710332" y="3759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-340627" y="121200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8" name="Google Shape;798;p26"/>
              <p:cNvGrpSpPr/>
              <p:nvPr/>
            </p:nvGrpSpPr>
            <p:grpSpPr>
              <a:xfrm>
                <a:off x="-369550" y="247648"/>
                <a:ext cx="9889274" cy="4891477"/>
                <a:chOff x="-369550" y="247648"/>
                <a:chExt cx="9889274" cy="4891477"/>
              </a:xfrm>
            </p:grpSpPr>
            <p:sp>
              <p:nvSpPr>
                <p:cNvPr id="799" name="Google Shape;799;p26"/>
                <p:cNvSpPr/>
                <p:nvPr/>
              </p:nvSpPr>
              <p:spPr>
                <a:xfrm>
                  <a:off x="5025" y="1299850"/>
                  <a:ext cx="9140707" cy="352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75" h="40289" extrusionOk="0">
                      <a:moveTo>
                        <a:pt x="1" y="0"/>
                      </a:moveTo>
                      <a:lnTo>
                        <a:pt x="1" y="40289"/>
                      </a:lnTo>
                      <a:lnTo>
                        <a:pt x="27674" y="40289"/>
                      </a:lnTo>
                      <a:lnTo>
                        <a:pt x="276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243846" y="4505452"/>
                  <a:ext cx="8625638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1" name="Google Shape;801;p26"/>
                <p:cNvGrpSpPr/>
                <p:nvPr/>
              </p:nvGrpSpPr>
              <p:grpSpPr>
                <a:xfrm>
                  <a:off x="700362" y="4505452"/>
                  <a:ext cx="7743276" cy="318714"/>
                  <a:chOff x="700362" y="4505452"/>
                  <a:chExt cx="7743276" cy="318714"/>
                </a:xfrm>
              </p:grpSpPr>
              <p:sp>
                <p:nvSpPr>
                  <p:cNvPr id="802" name="Google Shape;802;p26"/>
                  <p:cNvSpPr/>
                  <p:nvPr/>
                </p:nvSpPr>
                <p:spPr>
                  <a:xfrm>
                    <a:off x="1252412" y="4505452"/>
                    <a:ext cx="6618354" cy="318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803;p26"/>
                  <p:cNvSpPr/>
                  <p:nvPr/>
                </p:nvSpPr>
                <p:spPr>
                  <a:xfrm>
                    <a:off x="700362" y="4658898"/>
                    <a:ext cx="219363" cy="5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804;p26"/>
                  <p:cNvSpPr/>
                  <p:nvPr/>
                </p:nvSpPr>
                <p:spPr>
                  <a:xfrm>
                    <a:off x="8224275" y="4658898"/>
                    <a:ext cx="219363" cy="5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05" name="Google Shape;805;p26"/>
                <p:cNvSpPr/>
                <p:nvPr/>
              </p:nvSpPr>
              <p:spPr>
                <a:xfrm>
                  <a:off x="8868500" y="257125"/>
                  <a:ext cx="274226" cy="460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100" y="247648"/>
                  <a:ext cx="274225" cy="4618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-157810" y="48204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-369550" y="49919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1170769" y="49919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5524907" y="49919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1" name="Google Shape;811;p26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812" name="Google Shape;812;p26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5" name="Google Shape;815;p26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816" name="Google Shape;816;p26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19" name="Google Shape;819;p26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>
            <a:off x="-9525" y="438375"/>
            <a:ext cx="9153523" cy="302799"/>
          </a:xfrm>
          <a:custGeom>
            <a:avLst/>
            <a:gdLst/>
            <a:ahLst/>
            <a:cxnLst/>
            <a:rect l="l" t="t" r="r" b="b"/>
            <a:pathLst>
              <a:path w="27423" h="1375" extrusionOk="0">
                <a:moveTo>
                  <a:pt x="1" y="1"/>
                </a:moveTo>
                <a:lnTo>
                  <a:pt x="1" y="1374"/>
                </a:lnTo>
                <a:lnTo>
                  <a:pt x="27422" y="1374"/>
                </a:lnTo>
                <a:lnTo>
                  <a:pt x="2742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14452" y="504162"/>
            <a:ext cx="9120845" cy="130625"/>
          </a:xfrm>
          <a:custGeom>
            <a:avLst/>
            <a:gdLst/>
            <a:ahLst/>
            <a:cxnLst/>
            <a:rect l="l" t="t" r="r" b="b"/>
            <a:pathLst>
              <a:path w="28723" h="798" extrusionOk="0">
                <a:moveTo>
                  <a:pt x="0" y="0"/>
                </a:moveTo>
                <a:lnTo>
                  <a:pt x="0" y="797"/>
                </a:lnTo>
                <a:lnTo>
                  <a:pt x="28722" y="797"/>
                </a:lnTo>
                <a:lnTo>
                  <a:pt x="287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-134261" y="215612"/>
            <a:ext cx="9409084" cy="261761"/>
          </a:xfrm>
          <a:custGeom>
            <a:avLst/>
            <a:gdLst/>
            <a:ahLst/>
            <a:cxnLst/>
            <a:rect l="l" t="t" r="r" b="b"/>
            <a:pathLst>
              <a:path w="30138" h="1658" extrusionOk="0">
                <a:moveTo>
                  <a:pt x="902" y="0"/>
                </a:moveTo>
                <a:cubicBezTo>
                  <a:pt x="0" y="0"/>
                  <a:pt x="0" y="1657"/>
                  <a:pt x="902" y="1657"/>
                </a:cubicBezTo>
                <a:lnTo>
                  <a:pt x="29247" y="1657"/>
                </a:lnTo>
                <a:cubicBezTo>
                  <a:pt x="30138" y="1657"/>
                  <a:pt x="30138" y="0"/>
                  <a:pt x="29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-540125" y="-9525"/>
            <a:ext cx="10224238" cy="266655"/>
          </a:xfrm>
          <a:custGeom>
            <a:avLst/>
            <a:gdLst/>
            <a:ahLst/>
            <a:cxnLst/>
            <a:rect l="l" t="t" r="r" b="b"/>
            <a:pathLst>
              <a:path w="32749" h="1689" extrusionOk="0">
                <a:moveTo>
                  <a:pt x="0" y="0"/>
                </a:moveTo>
                <a:lnTo>
                  <a:pt x="0" y="315"/>
                </a:lnTo>
                <a:lnTo>
                  <a:pt x="902" y="1028"/>
                </a:lnTo>
                <a:cubicBezTo>
                  <a:pt x="902" y="1395"/>
                  <a:pt x="1195" y="1688"/>
                  <a:pt x="1562" y="1688"/>
                </a:cubicBezTo>
                <a:lnTo>
                  <a:pt x="31186" y="1688"/>
                </a:lnTo>
                <a:cubicBezTo>
                  <a:pt x="31553" y="1688"/>
                  <a:pt x="31847" y="1395"/>
                  <a:pt x="31847" y="1028"/>
                </a:cubicBezTo>
                <a:lnTo>
                  <a:pt x="32749" y="315"/>
                </a:lnTo>
                <a:lnTo>
                  <a:pt x="327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540125" y="-9525"/>
            <a:ext cx="10221116" cy="49731"/>
          </a:xfrm>
          <a:custGeom>
            <a:avLst/>
            <a:gdLst/>
            <a:ahLst/>
            <a:cxnLst/>
            <a:rect l="l" t="t" r="r" b="b"/>
            <a:pathLst>
              <a:path w="32739" h="315" extrusionOk="0">
                <a:moveTo>
                  <a:pt x="0" y="0"/>
                </a:moveTo>
                <a:lnTo>
                  <a:pt x="0" y="315"/>
                </a:lnTo>
                <a:lnTo>
                  <a:pt x="32738" y="315"/>
                </a:lnTo>
                <a:lnTo>
                  <a:pt x="32738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710332" y="375906"/>
            <a:ext cx="3444951" cy="99841"/>
          </a:xfrm>
          <a:custGeom>
            <a:avLst/>
            <a:gdLst/>
            <a:ahLst/>
            <a:cxnLst/>
            <a:rect l="l" t="t" r="r" b="b"/>
            <a:pathLst>
              <a:path w="23187" h="672" extrusionOk="0">
                <a:moveTo>
                  <a:pt x="441" y="0"/>
                </a:moveTo>
                <a:cubicBezTo>
                  <a:pt x="231" y="11"/>
                  <a:pt x="64" y="147"/>
                  <a:pt x="1" y="336"/>
                </a:cubicBezTo>
                <a:cubicBezTo>
                  <a:pt x="64" y="535"/>
                  <a:pt x="231" y="672"/>
                  <a:pt x="441" y="672"/>
                </a:cubicBezTo>
                <a:lnTo>
                  <a:pt x="22746" y="672"/>
                </a:lnTo>
                <a:cubicBezTo>
                  <a:pt x="22945" y="672"/>
                  <a:pt x="23123" y="535"/>
                  <a:pt x="23186" y="336"/>
                </a:cubicBezTo>
                <a:cubicBezTo>
                  <a:pt x="23123" y="147"/>
                  <a:pt x="22945" y="11"/>
                  <a:pt x="22746" y="0"/>
                </a:cubicBezTo>
                <a:close/>
              </a:path>
            </a:pathLst>
          </a:custGeom>
          <a:solidFill>
            <a:srgbClr val="FFFCF7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-340627" y="121200"/>
            <a:ext cx="9821812" cy="34891"/>
          </a:xfrm>
          <a:custGeom>
            <a:avLst/>
            <a:gdLst/>
            <a:ahLst/>
            <a:cxnLst/>
            <a:rect l="l" t="t" r="r" b="b"/>
            <a:pathLst>
              <a:path w="31460" h="221" extrusionOk="0">
                <a:moveTo>
                  <a:pt x="1" y="0"/>
                </a:moveTo>
                <a:lnTo>
                  <a:pt x="263" y="200"/>
                </a:lnTo>
                <a:lnTo>
                  <a:pt x="263" y="221"/>
                </a:lnTo>
                <a:lnTo>
                  <a:pt x="31208" y="221"/>
                </a:lnTo>
                <a:lnTo>
                  <a:pt x="31208" y="200"/>
                </a:lnTo>
                <a:lnTo>
                  <a:pt x="314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5025" y="1299850"/>
            <a:ext cx="9140707" cy="3522165"/>
          </a:xfrm>
          <a:custGeom>
            <a:avLst/>
            <a:gdLst/>
            <a:ahLst/>
            <a:cxnLst/>
            <a:rect l="l" t="t" r="r" b="b"/>
            <a:pathLst>
              <a:path w="27675" h="40289" extrusionOk="0">
                <a:moveTo>
                  <a:pt x="1" y="0"/>
                </a:moveTo>
                <a:lnTo>
                  <a:pt x="1" y="40289"/>
                </a:lnTo>
                <a:lnTo>
                  <a:pt x="27674" y="40289"/>
                </a:lnTo>
                <a:lnTo>
                  <a:pt x="276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68500" y="257125"/>
            <a:ext cx="274226" cy="4609241"/>
          </a:xfrm>
          <a:custGeom>
            <a:avLst/>
            <a:gdLst/>
            <a:ahLst/>
            <a:cxnLst/>
            <a:rect l="l" t="t" r="r" b="b"/>
            <a:pathLst>
              <a:path w="860" h="38738" extrusionOk="0">
                <a:moveTo>
                  <a:pt x="0" y="0"/>
                </a:moveTo>
                <a:lnTo>
                  <a:pt x="0" y="38737"/>
                </a:lnTo>
                <a:lnTo>
                  <a:pt x="860" y="38737"/>
                </a:lnTo>
                <a:lnTo>
                  <a:pt x="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100" y="247648"/>
            <a:ext cx="274225" cy="4618635"/>
          </a:xfrm>
          <a:custGeom>
            <a:avLst/>
            <a:gdLst/>
            <a:ahLst/>
            <a:cxnLst/>
            <a:rect l="l" t="t" r="r" b="b"/>
            <a:pathLst>
              <a:path w="850" h="38738" extrusionOk="0">
                <a:moveTo>
                  <a:pt x="0" y="0"/>
                </a:moveTo>
                <a:lnTo>
                  <a:pt x="0" y="38737"/>
                </a:lnTo>
                <a:lnTo>
                  <a:pt x="850" y="38737"/>
                </a:lnTo>
                <a:lnTo>
                  <a:pt x="8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-10709" y="444378"/>
            <a:ext cx="448838" cy="860613"/>
          </a:xfrm>
          <a:custGeom>
            <a:avLst/>
            <a:gdLst/>
            <a:ahLst/>
            <a:cxnLst/>
            <a:rect l="l" t="t" r="r" b="b"/>
            <a:pathLst>
              <a:path w="3021" h="5758" extrusionOk="0">
                <a:moveTo>
                  <a:pt x="3020" y="1"/>
                </a:moveTo>
                <a:lnTo>
                  <a:pt x="0" y="11"/>
                </a:lnTo>
                <a:lnTo>
                  <a:pt x="73" y="5758"/>
                </a:lnTo>
                <a:lnTo>
                  <a:pt x="1321" y="5758"/>
                </a:lnTo>
                <a:lnTo>
                  <a:pt x="1321" y="5422"/>
                </a:lnTo>
                <a:cubicBezTo>
                  <a:pt x="944" y="5422"/>
                  <a:pt x="828" y="4174"/>
                  <a:pt x="1573" y="4174"/>
                </a:cubicBezTo>
                <a:lnTo>
                  <a:pt x="1573" y="3723"/>
                </a:lnTo>
                <a:cubicBezTo>
                  <a:pt x="1825" y="3723"/>
                  <a:pt x="2380" y="3335"/>
                  <a:pt x="2380" y="2528"/>
                </a:cubicBezTo>
                <a:cubicBezTo>
                  <a:pt x="2380" y="2213"/>
                  <a:pt x="2318" y="2056"/>
                  <a:pt x="2244" y="1972"/>
                </a:cubicBezTo>
                <a:cubicBezTo>
                  <a:pt x="2108" y="1826"/>
                  <a:pt x="2189" y="1526"/>
                  <a:pt x="2344" y="1526"/>
                </a:cubicBezTo>
                <a:cubicBezTo>
                  <a:pt x="2355" y="1526"/>
                  <a:pt x="2368" y="1528"/>
                  <a:pt x="2380" y="1532"/>
                </a:cubicBezTo>
                <a:lnTo>
                  <a:pt x="2391" y="1532"/>
                </a:lnTo>
                <a:cubicBezTo>
                  <a:pt x="2437" y="1552"/>
                  <a:pt x="2485" y="1562"/>
                  <a:pt x="2532" y="1562"/>
                </a:cubicBezTo>
                <a:cubicBezTo>
                  <a:pt x="2701" y="1562"/>
                  <a:pt x="2861" y="1439"/>
                  <a:pt x="2894" y="1259"/>
                </a:cubicBezTo>
                <a:cubicBezTo>
                  <a:pt x="2914" y="1122"/>
                  <a:pt x="2888" y="867"/>
                  <a:pt x="2714" y="867"/>
                </a:cubicBezTo>
                <a:cubicBezTo>
                  <a:pt x="2702" y="867"/>
                  <a:pt x="2688" y="868"/>
                  <a:pt x="2674" y="871"/>
                </a:cubicBezTo>
                <a:lnTo>
                  <a:pt x="2674" y="703"/>
                </a:lnTo>
                <a:cubicBezTo>
                  <a:pt x="2863" y="703"/>
                  <a:pt x="3020" y="546"/>
                  <a:pt x="3020" y="357"/>
                </a:cubicBezTo>
                <a:lnTo>
                  <a:pt x="30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314816" y="590555"/>
            <a:ext cx="70572" cy="56946"/>
          </a:xfrm>
          <a:custGeom>
            <a:avLst/>
            <a:gdLst/>
            <a:ahLst/>
            <a:cxnLst/>
            <a:rect l="l" t="t" r="r" b="b"/>
            <a:pathLst>
              <a:path w="475" h="381" extrusionOk="0">
                <a:moveTo>
                  <a:pt x="229" y="0"/>
                </a:moveTo>
                <a:cubicBezTo>
                  <a:pt x="151" y="0"/>
                  <a:pt x="70" y="39"/>
                  <a:pt x="22" y="124"/>
                </a:cubicBezTo>
                <a:cubicBezTo>
                  <a:pt x="1" y="239"/>
                  <a:pt x="85" y="344"/>
                  <a:pt x="189" y="365"/>
                </a:cubicBezTo>
                <a:cubicBezTo>
                  <a:pt x="219" y="376"/>
                  <a:pt x="248" y="381"/>
                  <a:pt x="276" y="381"/>
                </a:cubicBezTo>
                <a:cubicBezTo>
                  <a:pt x="359" y="381"/>
                  <a:pt x="431" y="336"/>
                  <a:pt x="462" y="250"/>
                </a:cubicBezTo>
                <a:cubicBezTo>
                  <a:pt x="475" y="96"/>
                  <a:pt x="354" y="0"/>
                  <a:pt x="2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8694552" y="444361"/>
            <a:ext cx="448838" cy="855480"/>
          </a:xfrm>
          <a:custGeom>
            <a:avLst/>
            <a:gdLst/>
            <a:ahLst/>
            <a:cxnLst/>
            <a:rect l="l" t="t" r="r" b="b"/>
            <a:pathLst>
              <a:path w="3021" h="5758" extrusionOk="0">
                <a:moveTo>
                  <a:pt x="1" y="1"/>
                </a:moveTo>
                <a:lnTo>
                  <a:pt x="1" y="357"/>
                </a:lnTo>
                <a:cubicBezTo>
                  <a:pt x="1" y="546"/>
                  <a:pt x="148" y="703"/>
                  <a:pt x="336" y="703"/>
                </a:cubicBezTo>
                <a:lnTo>
                  <a:pt x="336" y="871"/>
                </a:lnTo>
                <a:cubicBezTo>
                  <a:pt x="323" y="868"/>
                  <a:pt x="310" y="867"/>
                  <a:pt x="298" y="867"/>
                </a:cubicBezTo>
                <a:cubicBezTo>
                  <a:pt x="132" y="867"/>
                  <a:pt x="97" y="1122"/>
                  <a:pt x="127" y="1259"/>
                </a:cubicBezTo>
                <a:cubicBezTo>
                  <a:pt x="151" y="1439"/>
                  <a:pt x="310" y="1562"/>
                  <a:pt x="484" y="1562"/>
                </a:cubicBezTo>
                <a:cubicBezTo>
                  <a:pt x="532" y="1562"/>
                  <a:pt x="582" y="1552"/>
                  <a:pt x="630" y="1532"/>
                </a:cubicBezTo>
                <a:lnTo>
                  <a:pt x="640" y="1532"/>
                </a:lnTo>
                <a:cubicBezTo>
                  <a:pt x="652" y="1528"/>
                  <a:pt x="664" y="1526"/>
                  <a:pt x="675" y="1526"/>
                </a:cubicBezTo>
                <a:cubicBezTo>
                  <a:pt x="822" y="1526"/>
                  <a:pt x="903" y="1826"/>
                  <a:pt x="777" y="1972"/>
                </a:cubicBezTo>
                <a:cubicBezTo>
                  <a:pt x="703" y="2056"/>
                  <a:pt x="640" y="2213"/>
                  <a:pt x="640" y="2528"/>
                </a:cubicBezTo>
                <a:cubicBezTo>
                  <a:pt x="640" y="3335"/>
                  <a:pt x="1196" y="3723"/>
                  <a:pt x="1448" y="3723"/>
                </a:cubicBezTo>
                <a:lnTo>
                  <a:pt x="1448" y="4174"/>
                </a:lnTo>
                <a:cubicBezTo>
                  <a:pt x="2192" y="4174"/>
                  <a:pt x="2077" y="5422"/>
                  <a:pt x="1699" y="5422"/>
                </a:cubicBezTo>
                <a:lnTo>
                  <a:pt x="1699" y="5758"/>
                </a:lnTo>
                <a:lnTo>
                  <a:pt x="2947" y="5758"/>
                </a:lnTo>
                <a:lnTo>
                  <a:pt x="3021" y="11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8736599" y="587586"/>
            <a:ext cx="73395" cy="60172"/>
          </a:xfrm>
          <a:custGeom>
            <a:avLst/>
            <a:gdLst/>
            <a:ahLst/>
            <a:cxnLst/>
            <a:rect l="l" t="t" r="r" b="b"/>
            <a:pathLst>
              <a:path w="494" h="405" extrusionOk="0">
                <a:moveTo>
                  <a:pt x="269" y="0"/>
                </a:moveTo>
                <a:cubicBezTo>
                  <a:pt x="230" y="0"/>
                  <a:pt x="192" y="11"/>
                  <a:pt x="158" y="33"/>
                </a:cubicBezTo>
                <a:cubicBezTo>
                  <a:pt x="53" y="85"/>
                  <a:pt x="1" y="201"/>
                  <a:pt x="53" y="316"/>
                </a:cubicBezTo>
                <a:cubicBezTo>
                  <a:pt x="92" y="374"/>
                  <a:pt x="155" y="405"/>
                  <a:pt x="219" y="405"/>
                </a:cubicBezTo>
                <a:cubicBezTo>
                  <a:pt x="259" y="405"/>
                  <a:pt x="300" y="393"/>
                  <a:pt x="336" y="369"/>
                </a:cubicBezTo>
                <a:cubicBezTo>
                  <a:pt x="441" y="316"/>
                  <a:pt x="494" y="201"/>
                  <a:pt x="452" y="96"/>
                </a:cubicBezTo>
                <a:cubicBezTo>
                  <a:pt x="411" y="35"/>
                  <a:pt x="340" y="0"/>
                  <a:pt x="2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2038200" y="3191825"/>
            <a:ext cx="506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title" idx="2" hasCustomPrompt="1"/>
          </p:nvPr>
        </p:nvSpPr>
        <p:spPr>
          <a:xfrm>
            <a:off x="3950850" y="1909866"/>
            <a:ext cx="124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3"/>
          <p:cNvSpPr txBox="1">
            <a:spLocks noGrp="1"/>
          </p:cNvSpPr>
          <p:nvPr>
            <p:ph type="subTitle" idx="1"/>
          </p:nvPr>
        </p:nvSpPr>
        <p:spPr>
          <a:xfrm>
            <a:off x="2038200" y="3816150"/>
            <a:ext cx="506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13218" y="4662143"/>
            <a:ext cx="219363" cy="57966"/>
          </a:xfrm>
          <a:custGeom>
            <a:avLst/>
            <a:gdLst/>
            <a:ahLst/>
            <a:cxnLst/>
            <a:rect l="l" t="t" r="r" b="b"/>
            <a:pathLst>
              <a:path w="691" h="578" extrusionOk="0">
                <a:moveTo>
                  <a:pt x="366" y="0"/>
                </a:moveTo>
                <a:cubicBezTo>
                  <a:pt x="269" y="0"/>
                  <a:pt x="171" y="48"/>
                  <a:pt x="114" y="149"/>
                </a:cubicBezTo>
                <a:cubicBezTo>
                  <a:pt x="1" y="346"/>
                  <a:pt x="150" y="578"/>
                  <a:pt x="356" y="578"/>
                </a:cubicBezTo>
                <a:cubicBezTo>
                  <a:pt x="379" y="578"/>
                  <a:pt x="403" y="575"/>
                  <a:pt x="428" y="568"/>
                </a:cubicBezTo>
                <a:cubicBezTo>
                  <a:pt x="596" y="526"/>
                  <a:pt x="690" y="358"/>
                  <a:pt x="638" y="201"/>
                </a:cubicBezTo>
                <a:cubicBezTo>
                  <a:pt x="598" y="70"/>
                  <a:pt x="483" y="0"/>
                  <a:pt x="3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38118" y="4662143"/>
            <a:ext cx="219363" cy="57966"/>
          </a:xfrm>
          <a:custGeom>
            <a:avLst/>
            <a:gdLst/>
            <a:ahLst/>
            <a:cxnLst/>
            <a:rect l="l" t="t" r="r" b="b"/>
            <a:pathLst>
              <a:path w="691" h="578" extrusionOk="0">
                <a:moveTo>
                  <a:pt x="366" y="0"/>
                </a:moveTo>
                <a:cubicBezTo>
                  <a:pt x="269" y="0"/>
                  <a:pt x="171" y="48"/>
                  <a:pt x="114" y="149"/>
                </a:cubicBezTo>
                <a:cubicBezTo>
                  <a:pt x="1" y="346"/>
                  <a:pt x="150" y="578"/>
                  <a:pt x="356" y="578"/>
                </a:cubicBezTo>
                <a:cubicBezTo>
                  <a:pt x="379" y="578"/>
                  <a:pt x="403" y="575"/>
                  <a:pt x="428" y="568"/>
                </a:cubicBezTo>
                <a:cubicBezTo>
                  <a:pt x="596" y="526"/>
                  <a:pt x="690" y="358"/>
                  <a:pt x="638" y="201"/>
                </a:cubicBezTo>
                <a:cubicBezTo>
                  <a:pt x="598" y="70"/>
                  <a:pt x="483" y="0"/>
                  <a:pt x="3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243846" y="4505452"/>
            <a:ext cx="8625638" cy="318714"/>
          </a:xfrm>
          <a:custGeom>
            <a:avLst/>
            <a:gdLst/>
            <a:ahLst/>
            <a:cxnLst/>
            <a:rect l="l" t="t" r="r" b="b"/>
            <a:pathLst>
              <a:path w="27171" h="3178" extrusionOk="0">
                <a:moveTo>
                  <a:pt x="1" y="0"/>
                </a:moveTo>
                <a:lnTo>
                  <a:pt x="1" y="3177"/>
                </a:lnTo>
                <a:lnTo>
                  <a:pt x="27171" y="3177"/>
                </a:lnTo>
                <a:lnTo>
                  <a:pt x="271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700362" y="4505452"/>
            <a:ext cx="7743276" cy="318714"/>
            <a:chOff x="700362" y="4505452"/>
            <a:chExt cx="7743276" cy="318714"/>
          </a:xfrm>
        </p:grpSpPr>
        <p:sp>
          <p:nvSpPr>
            <p:cNvPr id="63" name="Google Shape;63;p3"/>
            <p:cNvSpPr/>
            <p:nvPr/>
          </p:nvSpPr>
          <p:spPr>
            <a:xfrm>
              <a:off x="1252412" y="4505452"/>
              <a:ext cx="6618354" cy="318714"/>
            </a:xfrm>
            <a:custGeom>
              <a:avLst/>
              <a:gdLst/>
              <a:ahLst/>
              <a:cxnLst/>
              <a:rect l="l" t="t" r="r" b="b"/>
              <a:pathLst>
                <a:path w="20848" h="3178" extrusionOk="0">
                  <a:moveTo>
                    <a:pt x="1" y="0"/>
                  </a:moveTo>
                  <a:lnTo>
                    <a:pt x="378" y="3177"/>
                  </a:lnTo>
                  <a:lnTo>
                    <a:pt x="20470" y="3177"/>
                  </a:lnTo>
                  <a:lnTo>
                    <a:pt x="20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00362" y="465889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224275" y="465889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3"/>
          <p:cNvSpPr/>
          <p:nvPr/>
        </p:nvSpPr>
        <p:spPr>
          <a:xfrm>
            <a:off x="-157810" y="4820400"/>
            <a:ext cx="9437035" cy="206502"/>
          </a:xfrm>
          <a:custGeom>
            <a:avLst/>
            <a:gdLst/>
            <a:ahLst/>
            <a:cxnLst/>
            <a:rect l="l" t="t" r="r" b="b"/>
            <a:pathLst>
              <a:path w="30842" h="1312" extrusionOk="0">
                <a:moveTo>
                  <a:pt x="882" y="0"/>
                </a:moveTo>
                <a:cubicBezTo>
                  <a:pt x="1" y="0"/>
                  <a:pt x="1" y="1311"/>
                  <a:pt x="882" y="1311"/>
                </a:cubicBezTo>
                <a:lnTo>
                  <a:pt x="30191" y="1311"/>
                </a:lnTo>
                <a:cubicBezTo>
                  <a:pt x="30548" y="1311"/>
                  <a:pt x="30841" y="1018"/>
                  <a:pt x="30841" y="651"/>
                </a:cubicBezTo>
                <a:cubicBezTo>
                  <a:pt x="30841" y="294"/>
                  <a:pt x="30548" y="0"/>
                  <a:pt x="301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-369550" y="4991961"/>
            <a:ext cx="9889274" cy="147164"/>
          </a:xfrm>
          <a:custGeom>
            <a:avLst/>
            <a:gdLst/>
            <a:ahLst/>
            <a:cxnLst/>
            <a:rect l="l" t="t" r="r" b="b"/>
            <a:pathLst>
              <a:path w="32320" h="935" extrusionOk="0">
                <a:moveTo>
                  <a:pt x="945" y="1"/>
                </a:moveTo>
                <a:cubicBezTo>
                  <a:pt x="420" y="1"/>
                  <a:pt x="1" y="420"/>
                  <a:pt x="1" y="934"/>
                </a:cubicBezTo>
                <a:lnTo>
                  <a:pt x="32320" y="934"/>
                </a:lnTo>
                <a:cubicBezTo>
                  <a:pt x="32320" y="420"/>
                  <a:pt x="31900" y="1"/>
                  <a:pt x="313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1170769" y="4991961"/>
            <a:ext cx="3603526" cy="147164"/>
          </a:xfrm>
          <a:custGeom>
            <a:avLst/>
            <a:gdLst/>
            <a:ahLst/>
            <a:cxnLst/>
            <a:rect l="l" t="t" r="r" b="b"/>
            <a:pathLst>
              <a:path w="11777" h="935" extrusionOk="0">
                <a:moveTo>
                  <a:pt x="11758" y="1"/>
                </a:moveTo>
                <a:cubicBezTo>
                  <a:pt x="11752" y="1"/>
                  <a:pt x="11746" y="1"/>
                  <a:pt x="11739" y="1"/>
                </a:cubicBezTo>
                <a:lnTo>
                  <a:pt x="11776" y="1"/>
                </a:lnTo>
                <a:cubicBezTo>
                  <a:pt x="11770" y="1"/>
                  <a:pt x="11764" y="1"/>
                  <a:pt x="11758" y="1"/>
                </a:cubicBezTo>
                <a:close/>
                <a:moveTo>
                  <a:pt x="758" y="1"/>
                </a:moveTo>
                <a:cubicBezTo>
                  <a:pt x="336" y="1"/>
                  <a:pt x="0" y="353"/>
                  <a:pt x="0" y="777"/>
                </a:cubicBezTo>
                <a:lnTo>
                  <a:pt x="0" y="934"/>
                </a:lnTo>
                <a:lnTo>
                  <a:pt x="11000" y="934"/>
                </a:lnTo>
                <a:lnTo>
                  <a:pt x="11000" y="777"/>
                </a:lnTo>
                <a:cubicBezTo>
                  <a:pt x="11000" y="359"/>
                  <a:pt x="11327" y="11"/>
                  <a:pt x="11739" y="1"/>
                </a:cubicBezTo>
                <a:lnTo>
                  <a:pt x="776" y="1"/>
                </a:lnTo>
                <a:cubicBezTo>
                  <a:pt x="770" y="1"/>
                  <a:pt x="764" y="1"/>
                  <a:pt x="758" y="1"/>
                </a:cubicBezTo>
                <a:close/>
              </a:path>
            </a:pathLst>
          </a:custGeom>
          <a:solidFill>
            <a:srgbClr val="FFFCF7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5524907" y="4991961"/>
            <a:ext cx="1854851" cy="147164"/>
          </a:xfrm>
          <a:custGeom>
            <a:avLst/>
            <a:gdLst/>
            <a:ahLst/>
            <a:cxnLst/>
            <a:rect l="l" t="t" r="r" b="b"/>
            <a:pathLst>
              <a:path w="6062" h="935" extrusionOk="0">
                <a:moveTo>
                  <a:pt x="776" y="1"/>
                </a:moveTo>
                <a:cubicBezTo>
                  <a:pt x="346" y="1"/>
                  <a:pt x="0" y="347"/>
                  <a:pt x="0" y="777"/>
                </a:cubicBezTo>
                <a:lnTo>
                  <a:pt x="0" y="934"/>
                </a:lnTo>
                <a:lnTo>
                  <a:pt x="5296" y="934"/>
                </a:lnTo>
                <a:lnTo>
                  <a:pt x="5296" y="777"/>
                </a:lnTo>
                <a:cubicBezTo>
                  <a:pt x="5296" y="347"/>
                  <a:pt x="5631" y="1"/>
                  <a:pt x="6061" y="1"/>
                </a:cubicBezTo>
                <a:close/>
              </a:path>
            </a:pathLst>
          </a:custGeom>
          <a:solidFill>
            <a:srgbClr val="FFFCF7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123156" y="738675"/>
            <a:ext cx="187201" cy="204616"/>
          </a:xfrm>
          <a:custGeom>
            <a:avLst/>
            <a:gdLst/>
            <a:ahLst/>
            <a:cxnLst/>
            <a:rect l="l" t="t" r="r" b="b"/>
            <a:pathLst>
              <a:path w="1260" h="1369" extrusionOk="0">
                <a:moveTo>
                  <a:pt x="673" y="1"/>
                </a:moveTo>
                <a:cubicBezTo>
                  <a:pt x="413" y="1"/>
                  <a:pt x="159" y="235"/>
                  <a:pt x="85" y="559"/>
                </a:cubicBezTo>
                <a:cubicBezTo>
                  <a:pt x="1" y="926"/>
                  <a:pt x="179" y="1283"/>
                  <a:pt x="473" y="1356"/>
                </a:cubicBezTo>
                <a:cubicBezTo>
                  <a:pt x="508" y="1365"/>
                  <a:pt x="544" y="1369"/>
                  <a:pt x="580" y="1369"/>
                </a:cubicBezTo>
                <a:cubicBezTo>
                  <a:pt x="848" y="1369"/>
                  <a:pt x="1101" y="1135"/>
                  <a:pt x="1175" y="811"/>
                </a:cubicBezTo>
                <a:cubicBezTo>
                  <a:pt x="1259" y="433"/>
                  <a:pt x="1081" y="77"/>
                  <a:pt x="777" y="14"/>
                </a:cubicBezTo>
                <a:cubicBezTo>
                  <a:pt x="742" y="5"/>
                  <a:pt x="708" y="1"/>
                  <a:pt x="6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8827080" y="737497"/>
            <a:ext cx="183933" cy="203544"/>
          </a:xfrm>
          <a:custGeom>
            <a:avLst/>
            <a:gdLst/>
            <a:ahLst/>
            <a:cxnLst/>
            <a:rect l="l" t="t" r="r" b="b"/>
            <a:pathLst>
              <a:path w="1238" h="1370" extrusionOk="0">
                <a:moveTo>
                  <a:pt x="594" y="0"/>
                </a:moveTo>
                <a:cubicBezTo>
                  <a:pt x="564" y="0"/>
                  <a:pt x="534" y="3"/>
                  <a:pt x="503" y="10"/>
                </a:cubicBezTo>
                <a:cubicBezTo>
                  <a:pt x="199" y="62"/>
                  <a:pt x="0" y="398"/>
                  <a:pt x="63" y="775"/>
                </a:cubicBezTo>
                <a:cubicBezTo>
                  <a:pt x="130" y="1129"/>
                  <a:pt x="380" y="1369"/>
                  <a:pt x="662" y="1369"/>
                </a:cubicBezTo>
                <a:cubicBezTo>
                  <a:pt x="689" y="1369"/>
                  <a:pt x="717" y="1367"/>
                  <a:pt x="745" y="1362"/>
                </a:cubicBezTo>
                <a:cubicBezTo>
                  <a:pt x="1049" y="1310"/>
                  <a:pt x="1237" y="964"/>
                  <a:pt x="1174" y="586"/>
                </a:cubicBezTo>
                <a:cubicBezTo>
                  <a:pt x="1118" y="247"/>
                  <a:pt x="866" y="0"/>
                  <a:pt x="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7"/>
          <p:cNvSpPr txBox="1">
            <a:spLocks noGrp="1"/>
          </p:cNvSpPr>
          <p:nvPr>
            <p:ph type="title"/>
          </p:nvPr>
        </p:nvSpPr>
        <p:spPr>
          <a:xfrm>
            <a:off x="1719100" y="2141113"/>
            <a:ext cx="5715300" cy="11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27"/>
          <p:cNvSpPr txBox="1">
            <a:spLocks noGrp="1"/>
          </p:cNvSpPr>
          <p:nvPr>
            <p:ph type="subTitle" idx="1"/>
          </p:nvPr>
        </p:nvSpPr>
        <p:spPr>
          <a:xfrm>
            <a:off x="2140300" y="3331638"/>
            <a:ext cx="48729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169868" y="454400"/>
            <a:ext cx="8807154" cy="855436"/>
          </a:xfrm>
          <a:custGeom>
            <a:avLst/>
            <a:gdLst/>
            <a:ahLst/>
            <a:cxnLst/>
            <a:rect l="l" t="t" r="r" b="b"/>
            <a:pathLst>
              <a:path w="27675" h="40289" extrusionOk="0">
                <a:moveTo>
                  <a:pt x="1" y="0"/>
                </a:moveTo>
                <a:lnTo>
                  <a:pt x="1" y="40289"/>
                </a:lnTo>
                <a:lnTo>
                  <a:pt x="27674" y="40289"/>
                </a:lnTo>
                <a:lnTo>
                  <a:pt x="276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" name="Google Shape;824;p27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825" name="Google Shape;825;p27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826" name="Google Shape;826;p27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827" name="Google Shape;827;p27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828" name="Google Shape;828;p27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829;p27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" name="Google Shape;830;p27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31" name="Google Shape;831;p27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7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27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27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27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27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27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27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27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27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41" name="Google Shape;841;p27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842" name="Google Shape;842;p27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843;p27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844;p27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45" name="Google Shape;845;p27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46" name="Google Shape;846;p27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847" name="Google Shape;847;p27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27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27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50" name="Google Shape;850;p27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1" name="Google Shape;851;p27"/>
            <p:cNvSpPr/>
            <p:nvPr/>
          </p:nvSpPr>
          <p:spPr>
            <a:xfrm>
              <a:off x="38409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8540543" y="4954718"/>
              <a:ext cx="219363" cy="57966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66" y="0"/>
                  </a:moveTo>
                  <a:cubicBezTo>
                    <a:pt x="269" y="0"/>
                    <a:pt x="171" y="48"/>
                    <a:pt x="114" y="149"/>
                  </a:cubicBezTo>
                  <a:cubicBezTo>
                    <a:pt x="1" y="346"/>
                    <a:pt x="150" y="578"/>
                    <a:pt x="356" y="578"/>
                  </a:cubicBezTo>
                  <a:cubicBezTo>
                    <a:pt x="379" y="578"/>
                    <a:pt x="403" y="575"/>
                    <a:pt x="428" y="568"/>
                  </a:cubicBezTo>
                  <a:cubicBezTo>
                    <a:pt x="596" y="526"/>
                    <a:pt x="690" y="358"/>
                    <a:pt x="638" y="201"/>
                  </a:cubicBezTo>
                  <a:cubicBezTo>
                    <a:pt x="598" y="70"/>
                    <a:pt x="483" y="0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9"/>
          <p:cNvSpPr txBox="1">
            <a:spLocks noGrp="1"/>
          </p:cNvSpPr>
          <p:nvPr>
            <p:ph type="title"/>
          </p:nvPr>
        </p:nvSpPr>
        <p:spPr>
          <a:xfrm>
            <a:off x="2391900" y="3425994"/>
            <a:ext cx="4360200" cy="53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1" name="Google Shape;871;p29"/>
          <p:cNvSpPr txBox="1">
            <a:spLocks noGrp="1"/>
          </p:cNvSpPr>
          <p:nvPr>
            <p:ph type="subTitle" idx="1"/>
          </p:nvPr>
        </p:nvSpPr>
        <p:spPr>
          <a:xfrm>
            <a:off x="895950" y="1947606"/>
            <a:ext cx="7352100" cy="147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72" name="Google Shape;872;p29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873" name="Google Shape;873;p29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874" name="Google Shape;874;p29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9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9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877" name="Google Shape;877;p29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878" name="Google Shape;878;p29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9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9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1" name="Google Shape;881;p29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9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9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9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9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9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9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9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9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1" name="Google Shape;891;p29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892" name="Google Shape;892;p29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29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9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5" name="Google Shape;895;p29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6" name="Google Shape;896;p29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897" name="Google Shape;897;p29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9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9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00" name="Google Shape;900;p29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5"/>
          <p:cNvSpPr txBox="1">
            <a:spLocks noGrp="1"/>
          </p:cNvSpPr>
          <p:nvPr>
            <p:ph type="subTitle" idx="1"/>
          </p:nvPr>
        </p:nvSpPr>
        <p:spPr>
          <a:xfrm>
            <a:off x="1184900" y="3867400"/>
            <a:ext cx="6774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68" name="Google Shape;1068;p35"/>
          <p:cNvGrpSpPr/>
          <p:nvPr/>
        </p:nvGrpSpPr>
        <p:grpSpPr>
          <a:xfrm flipH="1"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069" name="Google Shape;1069;p35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070" name="Google Shape;1070;p35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5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35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073" name="Google Shape;1073;p35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074" name="Google Shape;1074;p35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35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5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7" name="Google Shape;1077;p35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5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5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5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5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5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5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5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5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5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7" name="Google Shape;1087;p35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088" name="Google Shape;1088;p35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35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35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1" name="Google Shape;1091;p35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2" name="Google Shape;1092;p35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093" name="Google Shape;1093;p35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35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35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96" name="Google Shape;1096;p35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35"/>
          <p:cNvSpPr txBox="1">
            <a:spLocks noGrp="1"/>
          </p:cNvSpPr>
          <p:nvPr>
            <p:ph type="title" idx="2"/>
          </p:nvPr>
        </p:nvSpPr>
        <p:spPr>
          <a:xfrm>
            <a:off x="1182000" y="3346950"/>
            <a:ext cx="2126700" cy="3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35"/>
          <p:cNvSpPr txBox="1">
            <a:spLocks noGrp="1"/>
          </p:cNvSpPr>
          <p:nvPr>
            <p:ph type="title" idx="3"/>
          </p:nvPr>
        </p:nvSpPr>
        <p:spPr>
          <a:xfrm>
            <a:off x="3406700" y="3346950"/>
            <a:ext cx="2330700" cy="3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35"/>
          <p:cNvSpPr txBox="1">
            <a:spLocks noGrp="1"/>
          </p:cNvSpPr>
          <p:nvPr>
            <p:ph type="title" idx="4"/>
          </p:nvPr>
        </p:nvSpPr>
        <p:spPr>
          <a:xfrm>
            <a:off x="5835300" y="3346950"/>
            <a:ext cx="2126700" cy="3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_1_1_1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6"/>
          <p:cNvSpPr txBox="1">
            <a:spLocks noGrp="1"/>
          </p:cNvSpPr>
          <p:nvPr>
            <p:ph type="subTitle" idx="1"/>
          </p:nvPr>
        </p:nvSpPr>
        <p:spPr>
          <a:xfrm>
            <a:off x="751986" y="3079788"/>
            <a:ext cx="36111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36"/>
          <p:cNvSpPr txBox="1">
            <a:spLocks noGrp="1"/>
          </p:cNvSpPr>
          <p:nvPr>
            <p:ph type="title"/>
          </p:nvPr>
        </p:nvSpPr>
        <p:spPr>
          <a:xfrm>
            <a:off x="749150" y="1441813"/>
            <a:ext cx="3611100" cy="163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36"/>
          <p:cNvSpPr>
            <a:spLocks noGrp="1"/>
          </p:cNvSpPr>
          <p:nvPr>
            <p:ph type="pic" idx="2"/>
          </p:nvPr>
        </p:nvSpPr>
        <p:spPr>
          <a:xfrm>
            <a:off x="4597700" y="682225"/>
            <a:ext cx="4206300" cy="4245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4" name="Google Shape;1104;p36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105" name="Google Shape;1105;p36"/>
            <p:cNvGrpSpPr/>
            <p:nvPr/>
          </p:nvGrpSpPr>
          <p:grpSpPr>
            <a:xfrm>
              <a:off x="-375736" y="5125200"/>
              <a:ext cx="9889274" cy="318725"/>
              <a:chOff x="-375736" y="5125200"/>
              <a:chExt cx="9889274" cy="318725"/>
            </a:xfrm>
          </p:grpSpPr>
          <p:sp>
            <p:nvSpPr>
              <p:cNvPr id="1106" name="Google Shape;1106;p36"/>
              <p:cNvSpPr/>
              <p:nvPr/>
            </p:nvSpPr>
            <p:spPr>
              <a:xfrm flipH="1">
                <a:off x="-135238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6"/>
              <p:cNvSpPr/>
              <p:nvPr/>
            </p:nvSpPr>
            <p:spPr>
              <a:xfrm flipH="1">
                <a:off x="-375736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6"/>
              <p:cNvSpPr/>
              <p:nvPr/>
            </p:nvSpPr>
            <p:spPr>
              <a:xfrm flipH="1">
                <a:off x="4369693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6"/>
              <p:cNvSpPr/>
              <p:nvPr/>
            </p:nvSpPr>
            <p:spPr>
              <a:xfrm flipH="1">
                <a:off x="1764230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36"/>
            <p:cNvGrpSpPr/>
            <p:nvPr/>
          </p:nvGrpSpPr>
          <p:grpSpPr>
            <a:xfrm>
              <a:off x="-540125" y="-190500"/>
              <a:ext cx="10224238" cy="644300"/>
              <a:chOff x="-540125" y="-190500"/>
              <a:chExt cx="10224238" cy="644300"/>
            </a:xfrm>
          </p:grpSpPr>
          <p:sp>
            <p:nvSpPr>
              <p:cNvPr id="1111" name="Google Shape;1111;p36"/>
              <p:cNvSpPr/>
              <p:nvPr/>
            </p:nvSpPr>
            <p:spPr>
              <a:xfrm flipH="1">
                <a:off x="-130835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6"/>
              <p:cNvSpPr/>
              <p:nvPr/>
            </p:nvSpPr>
            <p:spPr>
              <a:xfrm flipH="1"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6"/>
              <p:cNvSpPr/>
              <p:nvPr/>
            </p:nvSpPr>
            <p:spPr>
              <a:xfrm flipH="1">
                <a:off x="-537003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6"/>
              <p:cNvSpPr/>
              <p:nvPr/>
            </p:nvSpPr>
            <p:spPr>
              <a:xfrm flipH="1">
                <a:off x="4985805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6"/>
              <p:cNvSpPr/>
              <p:nvPr/>
            </p:nvSpPr>
            <p:spPr>
              <a:xfrm flipH="1">
                <a:off x="-33719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6"/>
              <p:cNvSpPr/>
              <p:nvPr/>
            </p:nvSpPr>
            <p:spPr>
              <a:xfrm flipH="1">
                <a:off x="-45733" y="247300"/>
                <a:ext cx="9230208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4_1_1_1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37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119" name="Google Shape;1119;p37"/>
            <p:cNvGrpSpPr/>
            <p:nvPr/>
          </p:nvGrpSpPr>
          <p:grpSpPr>
            <a:xfrm>
              <a:off x="-375736" y="5125200"/>
              <a:ext cx="9889274" cy="318725"/>
              <a:chOff x="-375736" y="5125200"/>
              <a:chExt cx="9889274" cy="318725"/>
            </a:xfrm>
          </p:grpSpPr>
          <p:sp>
            <p:nvSpPr>
              <p:cNvPr id="1120" name="Google Shape;1120;p37"/>
              <p:cNvSpPr/>
              <p:nvPr/>
            </p:nvSpPr>
            <p:spPr>
              <a:xfrm flipH="1">
                <a:off x="-135238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 flipH="1">
                <a:off x="-375736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 flipH="1">
                <a:off x="4369693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 flipH="1">
                <a:off x="1764230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37"/>
            <p:cNvGrpSpPr/>
            <p:nvPr/>
          </p:nvGrpSpPr>
          <p:grpSpPr>
            <a:xfrm>
              <a:off x="-540125" y="-190500"/>
              <a:ext cx="10224238" cy="644300"/>
              <a:chOff x="-540125" y="-190500"/>
              <a:chExt cx="10224238" cy="644300"/>
            </a:xfrm>
          </p:grpSpPr>
          <p:sp>
            <p:nvSpPr>
              <p:cNvPr id="1125" name="Google Shape;1125;p37"/>
              <p:cNvSpPr/>
              <p:nvPr/>
            </p:nvSpPr>
            <p:spPr>
              <a:xfrm flipH="1">
                <a:off x="-130835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 flipH="1"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 flipH="1">
                <a:off x="-537003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 flipH="1">
                <a:off x="4985805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 flipH="1">
                <a:off x="-33719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 flipH="1">
                <a:off x="-45733" y="247300"/>
                <a:ext cx="9230208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1" name="Google Shape;1131;p37"/>
          <p:cNvSpPr txBox="1">
            <a:spLocks noGrp="1"/>
          </p:cNvSpPr>
          <p:nvPr>
            <p:ph type="subTitle" idx="1"/>
          </p:nvPr>
        </p:nvSpPr>
        <p:spPr>
          <a:xfrm>
            <a:off x="716061" y="3147675"/>
            <a:ext cx="36111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37"/>
          <p:cNvSpPr txBox="1">
            <a:spLocks noGrp="1"/>
          </p:cNvSpPr>
          <p:nvPr>
            <p:ph type="title"/>
          </p:nvPr>
        </p:nvSpPr>
        <p:spPr>
          <a:xfrm>
            <a:off x="713225" y="1509700"/>
            <a:ext cx="3611100" cy="163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37"/>
          <p:cNvSpPr>
            <a:spLocks noGrp="1"/>
          </p:cNvSpPr>
          <p:nvPr>
            <p:ph type="pic" idx="2"/>
          </p:nvPr>
        </p:nvSpPr>
        <p:spPr>
          <a:xfrm>
            <a:off x="4597700" y="1740550"/>
            <a:ext cx="4206300" cy="286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0"/>
          <p:cNvSpPr txBox="1">
            <a:spLocks noGrp="1"/>
          </p:cNvSpPr>
          <p:nvPr>
            <p:ph type="title"/>
          </p:nvPr>
        </p:nvSpPr>
        <p:spPr>
          <a:xfrm>
            <a:off x="1394675" y="3270744"/>
            <a:ext cx="2725500" cy="3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1" name="Google Shape;1201;p40"/>
          <p:cNvSpPr txBox="1">
            <a:spLocks noGrp="1"/>
          </p:cNvSpPr>
          <p:nvPr>
            <p:ph type="title" idx="2"/>
          </p:nvPr>
        </p:nvSpPr>
        <p:spPr>
          <a:xfrm>
            <a:off x="5023825" y="3270750"/>
            <a:ext cx="2725500" cy="33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40"/>
          <p:cNvSpPr txBox="1">
            <a:spLocks noGrp="1"/>
          </p:cNvSpPr>
          <p:nvPr>
            <p:ph type="subTitle" idx="1"/>
          </p:nvPr>
        </p:nvSpPr>
        <p:spPr>
          <a:xfrm>
            <a:off x="5023825" y="3604650"/>
            <a:ext cx="2725500" cy="55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3" name="Google Shape;1203;p40"/>
          <p:cNvSpPr txBox="1">
            <a:spLocks noGrp="1"/>
          </p:cNvSpPr>
          <p:nvPr>
            <p:ph type="subTitle" idx="3"/>
          </p:nvPr>
        </p:nvSpPr>
        <p:spPr>
          <a:xfrm>
            <a:off x="1394675" y="3604656"/>
            <a:ext cx="2725500" cy="55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4" name="Google Shape;1204;p40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05" name="Google Shape;1205;p40"/>
          <p:cNvGrpSpPr/>
          <p:nvPr/>
        </p:nvGrpSpPr>
        <p:grpSpPr>
          <a:xfrm flipH="1">
            <a:off x="-540119" y="-190500"/>
            <a:ext cx="10224238" cy="5634425"/>
            <a:chOff x="-540125" y="-190500"/>
            <a:chExt cx="10224238" cy="5634425"/>
          </a:xfrm>
        </p:grpSpPr>
        <p:grpSp>
          <p:nvGrpSpPr>
            <p:cNvPr id="1206" name="Google Shape;1206;p40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207" name="Google Shape;1207;p40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9" name="Google Shape;1209;p40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210" name="Google Shape;1210;p40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211" name="Google Shape;1211;p40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40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40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14" name="Google Shape;1214;p40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0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0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0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0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0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0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0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0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0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4" name="Google Shape;1224;p40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225" name="Google Shape;1225;p40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40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40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8" name="Google Shape;1228;p40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9" name="Google Shape;1229;p40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230" name="Google Shape;1230;p40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40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40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33" name="Google Shape;1233;p40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bg>
      <p:bgPr>
        <a:solidFill>
          <a:schemeClr val="lt1"/>
        </a:solidFill>
        <a:effectLst/>
      </p:bgPr>
    </p:bg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2"/>
          <p:cNvSpPr txBox="1">
            <a:spLocks noGrp="1"/>
          </p:cNvSpPr>
          <p:nvPr>
            <p:ph type="title"/>
          </p:nvPr>
        </p:nvSpPr>
        <p:spPr>
          <a:xfrm>
            <a:off x="941837" y="2585547"/>
            <a:ext cx="2767200" cy="42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42"/>
          <p:cNvSpPr txBox="1">
            <a:spLocks noGrp="1"/>
          </p:cNvSpPr>
          <p:nvPr>
            <p:ph type="title" idx="2"/>
          </p:nvPr>
        </p:nvSpPr>
        <p:spPr>
          <a:xfrm>
            <a:off x="5432256" y="2585550"/>
            <a:ext cx="2769900" cy="42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42"/>
          <p:cNvSpPr txBox="1">
            <a:spLocks noGrp="1"/>
          </p:cNvSpPr>
          <p:nvPr>
            <p:ph type="subTitle" idx="1"/>
          </p:nvPr>
        </p:nvSpPr>
        <p:spPr>
          <a:xfrm>
            <a:off x="5432256" y="2888703"/>
            <a:ext cx="27699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3" name="Google Shape;1273;p42"/>
          <p:cNvSpPr txBox="1">
            <a:spLocks noGrp="1"/>
          </p:cNvSpPr>
          <p:nvPr>
            <p:ph type="subTitle" idx="3"/>
          </p:nvPr>
        </p:nvSpPr>
        <p:spPr>
          <a:xfrm>
            <a:off x="941837" y="2888703"/>
            <a:ext cx="27672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4" name="Google Shape;1274;p4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75" name="Google Shape;1275;p42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sp>
          <p:nvSpPr>
            <p:cNvPr id="1276" name="Google Shape;1276;p42"/>
            <p:cNvSpPr/>
            <p:nvPr/>
          </p:nvSpPr>
          <p:spPr>
            <a:xfrm>
              <a:off x="8868499" y="258010"/>
              <a:ext cx="274226" cy="5038749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100" y="247650"/>
              <a:ext cx="274225" cy="5049014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278" name="Google Shape;1278;p42"/>
            <p:cNvGrpSpPr/>
            <p:nvPr/>
          </p:nvGrpSpPr>
          <p:grpSpPr>
            <a:xfrm>
              <a:off x="243846" y="4810252"/>
              <a:ext cx="8625625" cy="318713"/>
              <a:chOff x="188112" y="4401147"/>
              <a:chExt cx="8663745" cy="305867"/>
            </a:xfrm>
          </p:grpSpPr>
          <p:sp>
            <p:nvSpPr>
              <p:cNvPr id="1279" name="Google Shape;1279;p42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80" name="Google Shape;1280;p42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81" name="Google Shape;1281;p42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282" name="Google Shape;1282;p42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-134261" y="34637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-540125" y="-190500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-540125" y="-190500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710332" y="194931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-340627" y="-59775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-157810" y="51252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-369550" y="52967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1170769" y="52967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5524907" y="52967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292" name="Google Shape;1292;p42"/>
            <p:cNvGrpSpPr/>
            <p:nvPr/>
          </p:nvGrpSpPr>
          <p:grpSpPr>
            <a:xfrm>
              <a:off x="-10709" y="263403"/>
              <a:ext cx="448838" cy="860613"/>
              <a:chOff x="561117" y="628348"/>
              <a:chExt cx="448838" cy="855480"/>
            </a:xfrm>
          </p:grpSpPr>
          <p:sp>
            <p:nvSpPr>
              <p:cNvPr id="1293" name="Google Shape;1293;p42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94" name="Google Shape;1294;p42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95" name="Google Shape;1295;p42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296" name="Google Shape;1296;p42"/>
            <p:cNvGrpSpPr/>
            <p:nvPr/>
          </p:nvGrpSpPr>
          <p:grpSpPr>
            <a:xfrm>
              <a:off x="8694552" y="263386"/>
              <a:ext cx="448838" cy="855480"/>
              <a:chOff x="4189590" y="628348"/>
              <a:chExt cx="448838" cy="855480"/>
            </a:xfrm>
          </p:grpSpPr>
          <p:sp>
            <p:nvSpPr>
              <p:cNvPr id="1297" name="Google Shape;1297;p42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98" name="Google Shape;1298;p42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299" name="Google Shape;1299;p42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1_1_1_1">
    <p:bg>
      <p:bgPr>
        <a:solidFill>
          <a:schemeClr val="lt1"/>
        </a:solidFill>
        <a:effectLst/>
      </p:bgPr>
    </p:bg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3"/>
          <p:cNvSpPr txBox="1">
            <a:spLocks noGrp="1"/>
          </p:cNvSpPr>
          <p:nvPr>
            <p:ph type="title"/>
          </p:nvPr>
        </p:nvSpPr>
        <p:spPr>
          <a:xfrm>
            <a:off x="3066009" y="1832463"/>
            <a:ext cx="2216400" cy="42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43"/>
          <p:cNvSpPr txBox="1">
            <a:spLocks noGrp="1"/>
          </p:cNvSpPr>
          <p:nvPr>
            <p:ph type="subTitle" idx="1"/>
          </p:nvPr>
        </p:nvSpPr>
        <p:spPr>
          <a:xfrm>
            <a:off x="3066000" y="2090516"/>
            <a:ext cx="22164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3" name="Google Shape;1303;p43"/>
          <p:cNvSpPr txBox="1">
            <a:spLocks noGrp="1"/>
          </p:cNvSpPr>
          <p:nvPr>
            <p:ph type="title" idx="2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04" name="Google Shape;1304;p43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sp>
          <p:nvSpPr>
            <p:cNvPr id="1305" name="Google Shape;1305;p43"/>
            <p:cNvSpPr/>
            <p:nvPr/>
          </p:nvSpPr>
          <p:spPr>
            <a:xfrm>
              <a:off x="8868499" y="258010"/>
              <a:ext cx="274226" cy="5038749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100" y="247650"/>
              <a:ext cx="274225" cy="5049014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307" name="Google Shape;1307;p43"/>
            <p:cNvGrpSpPr/>
            <p:nvPr/>
          </p:nvGrpSpPr>
          <p:grpSpPr>
            <a:xfrm>
              <a:off x="243846" y="4810252"/>
              <a:ext cx="8625625" cy="318713"/>
              <a:chOff x="188112" y="4401147"/>
              <a:chExt cx="8663745" cy="305867"/>
            </a:xfrm>
          </p:grpSpPr>
          <p:sp>
            <p:nvSpPr>
              <p:cNvPr id="1308" name="Google Shape;1308;p43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09" name="Google Shape;1309;p43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10" name="Google Shape;1310;p43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311" name="Google Shape;1311;p43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-134261" y="34637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-540125" y="-190500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-540125" y="-190500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710332" y="194931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-340627" y="-59775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-157810" y="51252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-369550" y="52967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1170769" y="52967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5524907" y="52967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321" name="Google Shape;1321;p43"/>
            <p:cNvGrpSpPr/>
            <p:nvPr/>
          </p:nvGrpSpPr>
          <p:grpSpPr>
            <a:xfrm>
              <a:off x="-10709" y="263403"/>
              <a:ext cx="448838" cy="860613"/>
              <a:chOff x="561117" y="628348"/>
              <a:chExt cx="448838" cy="855480"/>
            </a:xfrm>
          </p:grpSpPr>
          <p:sp>
            <p:nvSpPr>
              <p:cNvPr id="1322" name="Google Shape;1322;p43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23" name="Google Shape;1323;p43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24" name="Google Shape;1324;p43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325" name="Google Shape;1325;p43"/>
            <p:cNvGrpSpPr/>
            <p:nvPr/>
          </p:nvGrpSpPr>
          <p:grpSpPr>
            <a:xfrm>
              <a:off x="8694552" y="263386"/>
              <a:ext cx="448838" cy="855480"/>
              <a:chOff x="4189590" y="628348"/>
              <a:chExt cx="448838" cy="855480"/>
            </a:xfrm>
          </p:grpSpPr>
          <p:sp>
            <p:nvSpPr>
              <p:cNvPr id="1326" name="Google Shape;1326;p43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27" name="Google Shape;1327;p43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328" name="Google Shape;1328;p43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329" name="Google Shape;1329;p43"/>
          <p:cNvSpPr txBox="1">
            <a:spLocks noGrp="1"/>
          </p:cNvSpPr>
          <p:nvPr>
            <p:ph type="title" idx="3"/>
          </p:nvPr>
        </p:nvSpPr>
        <p:spPr>
          <a:xfrm>
            <a:off x="3850209" y="3144988"/>
            <a:ext cx="2216400" cy="42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43"/>
          <p:cNvSpPr txBox="1">
            <a:spLocks noGrp="1"/>
          </p:cNvSpPr>
          <p:nvPr>
            <p:ph type="subTitle" idx="4"/>
          </p:nvPr>
        </p:nvSpPr>
        <p:spPr>
          <a:xfrm>
            <a:off x="3850200" y="3403041"/>
            <a:ext cx="22164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4"/>
          <p:cNvSpPr txBox="1">
            <a:spLocks noGrp="1"/>
          </p:cNvSpPr>
          <p:nvPr>
            <p:ph type="title"/>
          </p:nvPr>
        </p:nvSpPr>
        <p:spPr>
          <a:xfrm>
            <a:off x="711300" y="2690819"/>
            <a:ext cx="2547000" cy="4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3" name="Google Shape;1333;p44"/>
          <p:cNvSpPr txBox="1">
            <a:spLocks noGrp="1"/>
          </p:cNvSpPr>
          <p:nvPr>
            <p:ph type="subTitle" idx="1"/>
          </p:nvPr>
        </p:nvSpPr>
        <p:spPr>
          <a:xfrm>
            <a:off x="711306" y="3053418"/>
            <a:ext cx="2547000" cy="80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44"/>
          <p:cNvSpPr txBox="1">
            <a:spLocks noGrp="1"/>
          </p:cNvSpPr>
          <p:nvPr>
            <p:ph type="title" idx="2"/>
          </p:nvPr>
        </p:nvSpPr>
        <p:spPr>
          <a:xfrm>
            <a:off x="3298461" y="2686231"/>
            <a:ext cx="2547000" cy="4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5" name="Google Shape;1335;p44"/>
          <p:cNvSpPr txBox="1">
            <a:spLocks noGrp="1"/>
          </p:cNvSpPr>
          <p:nvPr>
            <p:ph type="subTitle" idx="3"/>
          </p:nvPr>
        </p:nvSpPr>
        <p:spPr>
          <a:xfrm>
            <a:off x="3298464" y="3048831"/>
            <a:ext cx="2547000" cy="80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44"/>
          <p:cNvSpPr txBox="1">
            <a:spLocks noGrp="1"/>
          </p:cNvSpPr>
          <p:nvPr>
            <p:ph type="title" idx="4"/>
          </p:nvPr>
        </p:nvSpPr>
        <p:spPr>
          <a:xfrm>
            <a:off x="5885622" y="2690819"/>
            <a:ext cx="2547000" cy="4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7" name="Google Shape;1337;p44"/>
          <p:cNvSpPr txBox="1">
            <a:spLocks noGrp="1"/>
          </p:cNvSpPr>
          <p:nvPr>
            <p:ph type="subTitle" idx="5"/>
          </p:nvPr>
        </p:nvSpPr>
        <p:spPr>
          <a:xfrm>
            <a:off x="5885622" y="3053418"/>
            <a:ext cx="2547000" cy="80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44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39" name="Google Shape;1339;p44"/>
          <p:cNvGrpSpPr/>
          <p:nvPr/>
        </p:nvGrpSpPr>
        <p:grpSpPr>
          <a:xfrm flipH="1">
            <a:off x="-540119" y="-190500"/>
            <a:ext cx="10224238" cy="5634425"/>
            <a:chOff x="-540125" y="-190500"/>
            <a:chExt cx="10224238" cy="5634425"/>
          </a:xfrm>
        </p:grpSpPr>
        <p:sp>
          <p:nvSpPr>
            <p:cNvPr id="1340" name="Google Shape;1340;p44"/>
            <p:cNvSpPr/>
            <p:nvPr/>
          </p:nvSpPr>
          <p:spPr>
            <a:xfrm>
              <a:off x="8868499" y="258010"/>
              <a:ext cx="274226" cy="5038749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4"/>
            <p:cNvSpPr/>
            <p:nvPr/>
          </p:nvSpPr>
          <p:spPr>
            <a:xfrm>
              <a:off x="100" y="247650"/>
              <a:ext cx="274225" cy="5049014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2" name="Google Shape;1342;p44"/>
            <p:cNvGrpSpPr/>
            <p:nvPr/>
          </p:nvGrpSpPr>
          <p:grpSpPr>
            <a:xfrm>
              <a:off x="243846" y="4810252"/>
              <a:ext cx="8625625" cy="318713"/>
              <a:chOff x="188112" y="4401147"/>
              <a:chExt cx="8663745" cy="305867"/>
            </a:xfrm>
          </p:grpSpPr>
          <p:sp>
            <p:nvSpPr>
              <p:cNvPr id="1343" name="Google Shape;1343;p44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44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-134261" y="34637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-540125" y="-190500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-540125" y="-190500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710332" y="194931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-340627" y="-59775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-157810" y="51252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-369550" y="52967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1170769" y="52967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5524907" y="52967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6" name="Google Shape;1356;p44"/>
            <p:cNvGrpSpPr/>
            <p:nvPr/>
          </p:nvGrpSpPr>
          <p:grpSpPr>
            <a:xfrm>
              <a:off x="-10709" y="263403"/>
              <a:ext cx="448838" cy="860613"/>
              <a:chOff x="561117" y="628348"/>
              <a:chExt cx="448838" cy="855480"/>
            </a:xfrm>
          </p:grpSpPr>
          <p:sp>
            <p:nvSpPr>
              <p:cNvPr id="1357" name="Google Shape;1357;p44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4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4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0" name="Google Shape;1360;p44"/>
            <p:cNvGrpSpPr/>
            <p:nvPr/>
          </p:nvGrpSpPr>
          <p:grpSpPr>
            <a:xfrm>
              <a:off x="8694552" y="263386"/>
              <a:ext cx="448838" cy="855480"/>
              <a:chOff x="4189590" y="628348"/>
              <a:chExt cx="448838" cy="855480"/>
            </a:xfrm>
          </p:grpSpPr>
          <p:sp>
            <p:nvSpPr>
              <p:cNvPr id="1361" name="Google Shape;1361;p44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45"/>
          <p:cNvSpPr txBox="1">
            <a:spLocks noGrp="1"/>
          </p:cNvSpPr>
          <p:nvPr>
            <p:ph type="title"/>
          </p:nvPr>
        </p:nvSpPr>
        <p:spPr>
          <a:xfrm>
            <a:off x="948919" y="2998598"/>
            <a:ext cx="1967400" cy="30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6" name="Google Shape;1366;p45"/>
          <p:cNvSpPr txBox="1">
            <a:spLocks noGrp="1"/>
          </p:cNvSpPr>
          <p:nvPr>
            <p:ph type="subTitle" idx="1"/>
          </p:nvPr>
        </p:nvSpPr>
        <p:spPr>
          <a:xfrm>
            <a:off x="948919" y="3295650"/>
            <a:ext cx="1967400" cy="9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7" name="Google Shape;1367;p45"/>
          <p:cNvSpPr txBox="1">
            <a:spLocks noGrp="1"/>
          </p:cNvSpPr>
          <p:nvPr>
            <p:ph type="title" idx="2"/>
          </p:nvPr>
        </p:nvSpPr>
        <p:spPr>
          <a:xfrm>
            <a:off x="720000" y="539500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68" name="Google Shape;1368;p45"/>
          <p:cNvGrpSpPr/>
          <p:nvPr/>
        </p:nvGrpSpPr>
        <p:grpSpPr>
          <a:xfrm flipH="1">
            <a:off x="-540119" y="-190500"/>
            <a:ext cx="10224238" cy="5634425"/>
            <a:chOff x="-540125" y="-190500"/>
            <a:chExt cx="10224238" cy="5634425"/>
          </a:xfrm>
        </p:grpSpPr>
        <p:sp>
          <p:nvSpPr>
            <p:cNvPr id="1369" name="Google Shape;1369;p45"/>
            <p:cNvSpPr/>
            <p:nvPr/>
          </p:nvSpPr>
          <p:spPr>
            <a:xfrm>
              <a:off x="8868499" y="258010"/>
              <a:ext cx="274226" cy="5038749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100" y="247650"/>
              <a:ext cx="274225" cy="5049014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1" name="Google Shape;1371;p45"/>
            <p:cNvGrpSpPr/>
            <p:nvPr/>
          </p:nvGrpSpPr>
          <p:grpSpPr>
            <a:xfrm>
              <a:off x="243846" y="4810252"/>
              <a:ext cx="8625625" cy="318713"/>
              <a:chOff x="188112" y="4401147"/>
              <a:chExt cx="8663745" cy="305867"/>
            </a:xfrm>
          </p:grpSpPr>
          <p:sp>
            <p:nvSpPr>
              <p:cNvPr id="1372" name="Google Shape;1372;p45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5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5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5" name="Google Shape;1375;p45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-134261" y="34637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-540125" y="-190500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-540125" y="-190500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710332" y="194931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-340627" y="-59775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-157810" y="51252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-369550" y="52967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1170769" y="52967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5524907" y="52967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5" name="Google Shape;1385;p45"/>
            <p:cNvGrpSpPr/>
            <p:nvPr/>
          </p:nvGrpSpPr>
          <p:grpSpPr>
            <a:xfrm>
              <a:off x="-10709" y="263403"/>
              <a:ext cx="448838" cy="860613"/>
              <a:chOff x="561117" y="628348"/>
              <a:chExt cx="448838" cy="855480"/>
            </a:xfrm>
          </p:grpSpPr>
          <p:sp>
            <p:nvSpPr>
              <p:cNvPr id="1386" name="Google Shape;1386;p45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9" name="Google Shape;1389;p45"/>
            <p:cNvGrpSpPr/>
            <p:nvPr/>
          </p:nvGrpSpPr>
          <p:grpSpPr>
            <a:xfrm>
              <a:off x="8694552" y="263386"/>
              <a:ext cx="448838" cy="855480"/>
              <a:chOff x="4189590" y="628348"/>
              <a:chExt cx="448838" cy="855480"/>
            </a:xfrm>
          </p:grpSpPr>
          <p:sp>
            <p:nvSpPr>
              <p:cNvPr id="1390" name="Google Shape;1390;p45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3" name="Google Shape;1393;p45"/>
          <p:cNvSpPr txBox="1">
            <a:spLocks noGrp="1"/>
          </p:cNvSpPr>
          <p:nvPr>
            <p:ph type="title" idx="3"/>
          </p:nvPr>
        </p:nvSpPr>
        <p:spPr>
          <a:xfrm>
            <a:off x="3591691" y="3366824"/>
            <a:ext cx="1967400" cy="30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4" name="Google Shape;1394;p45"/>
          <p:cNvSpPr txBox="1">
            <a:spLocks noGrp="1"/>
          </p:cNvSpPr>
          <p:nvPr>
            <p:ph type="subTitle" idx="4"/>
          </p:nvPr>
        </p:nvSpPr>
        <p:spPr>
          <a:xfrm>
            <a:off x="3591691" y="3663875"/>
            <a:ext cx="1967400" cy="9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45"/>
          <p:cNvSpPr txBox="1">
            <a:spLocks noGrp="1"/>
          </p:cNvSpPr>
          <p:nvPr>
            <p:ph type="title" idx="5"/>
          </p:nvPr>
        </p:nvSpPr>
        <p:spPr>
          <a:xfrm>
            <a:off x="6225038" y="2998598"/>
            <a:ext cx="1967400" cy="30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6" name="Google Shape;1396;p45"/>
          <p:cNvSpPr txBox="1">
            <a:spLocks noGrp="1"/>
          </p:cNvSpPr>
          <p:nvPr>
            <p:ph type="subTitle" idx="6"/>
          </p:nvPr>
        </p:nvSpPr>
        <p:spPr>
          <a:xfrm>
            <a:off x="6225038" y="3295650"/>
            <a:ext cx="1967400" cy="9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title" idx="2"/>
          </p:nvPr>
        </p:nvSpPr>
        <p:spPr>
          <a:xfrm>
            <a:off x="1095263" y="2712821"/>
            <a:ext cx="3324300" cy="4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idx="3"/>
          </p:nvPr>
        </p:nvSpPr>
        <p:spPr>
          <a:xfrm>
            <a:off x="4724437" y="2712821"/>
            <a:ext cx="3324300" cy="4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1"/>
          </p:nvPr>
        </p:nvSpPr>
        <p:spPr>
          <a:xfrm>
            <a:off x="4724437" y="3023525"/>
            <a:ext cx="3324300" cy="85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1095263" y="3023525"/>
            <a:ext cx="3324300" cy="85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sp>
          <p:nvSpPr>
            <p:cNvPr id="145" name="Google Shape;145;p5"/>
            <p:cNvSpPr/>
            <p:nvPr/>
          </p:nvSpPr>
          <p:spPr>
            <a:xfrm>
              <a:off x="8868499" y="258010"/>
              <a:ext cx="274226" cy="5038749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00" y="247650"/>
              <a:ext cx="274225" cy="5049014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47" name="Google Shape;147;p5"/>
            <p:cNvGrpSpPr/>
            <p:nvPr/>
          </p:nvGrpSpPr>
          <p:grpSpPr>
            <a:xfrm>
              <a:off x="243846" y="4810252"/>
              <a:ext cx="8625625" cy="318713"/>
              <a:chOff x="188112" y="4401147"/>
              <a:chExt cx="8663745" cy="305867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51" name="Google Shape;151;p5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134261" y="34637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-540125" y="-190500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-540125" y="-190500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10332" y="194931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340627" y="-59775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157810" y="51252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369550" y="52967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170769" y="52967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524907" y="52967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-10709" y="263403"/>
              <a:ext cx="448838" cy="860613"/>
              <a:chOff x="561117" y="628348"/>
              <a:chExt cx="448838" cy="855480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>
              <a:off x="8694552" y="263386"/>
              <a:ext cx="448838" cy="855480"/>
              <a:chOff x="4189590" y="628348"/>
              <a:chExt cx="448838" cy="85548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6"/>
          <p:cNvSpPr txBox="1">
            <a:spLocks noGrp="1"/>
          </p:cNvSpPr>
          <p:nvPr>
            <p:ph type="title"/>
          </p:nvPr>
        </p:nvSpPr>
        <p:spPr>
          <a:xfrm>
            <a:off x="1387608" y="1896510"/>
            <a:ext cx="3246600" cy="30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9" name="Google Shape;1399;p46"/>
          <p:cNvSpPr txBox="1">
            <a:spLocks noGrp="1"/>
          </p:cNvSpPr>
          <p:nvPr>
            <p:ph type="subTitle" idx="1"/>
          </p:nvPr>
        </p:nvSpPr>
        <p:spPr>
          <a:xfrm>
            <a:off x="1387608" y="2193549"/>
            <a:ext cx="3246600" cy="59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46"/>
          <p:cNvSpPr txBox="1">
            <a:spLocks noGrp="1"/>
          </p:cNvSpPr>
          <p:nvPr>
            <p:ph type="title" idx="2"/>
          </p:nvPr>
        </p:nvSpPr>
        <p:spPr>
          <a:xfrm>
            <a:off x="1387608" y="3705798"/>
            <a:ext cx="3246600" cy="30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1" name="Google Shape;1401;p46"/>
          <p:cNvSpPr txBox="1">
            <a:spLocks noGrp="1"/>
          </p:cNvSpPr>
          <p:nvPr>
            <p:ph type="subTitle" idx="3"/>
          </p:nvPr>
        </p:nvSpPr>
        <p:spPr>
          <a:xfrm>
            <a:off x="1387608" y="4012776"/>
            <a:ext cx="3246600" cy="59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46"/>
          <p:cNvSpPr txBox="1">
            <a:spLocks noGrp="1"/>
          </p:cNvSpPr>
          <p:nvPr>
            <p:ph type="title" idx="4"/>
          </p:nvPr>
        </p:nvSpPr>
        <p:spPr>
          <a:xfrm>
            <a:off x="4807023" y="1834424"/>
            <a:ext cx="3246600" cy="41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3" name="Google Shape;1403;p46"/>
          <p:cNvSpPr txBox="1">
            <a:spLocks noGrp="1"/>
          </p:cNvSpPr>
          <p:nvPr>
            <p:ph type="subTitle" idx="5"/>
          </p:nvPr>
        </p:nvSpPr>
        <p:spPr>
          <a:xfrm>
            <a:off x="4807023" y="2193549"/>
            <a:ext cx="3246600" cy="59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46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05" name="Google Shape;1405;p46"/>
          <p:cNvGrpSpPr/>
          <p:nvPr/>
        </p:nvGrpSpPr>
        <p:grpSpPr>
          <a:xfrm flipH="1">
            <a:off x="-540119" y="-190500"/>
            <a:ext cx="10224238" cy="5634425"/>
            <a:chOff x="-540125" y="-190500"/>
            <a:chExt cx="10224238" cy="5634425"/>
          </a:xfrm>
        </p:grpSpPr>
        <p:sp>
          <p:nvSpPr>
            <p:cNvPr id="1406" name="Google Shape;1406;p46"/>
            <p:cNvSpPr/>
            <p:nvPr/>
          </p:nvSpPr>
          <p:spPr>
            <a:xfrm>
              <a:off x="8868499" y="258010"/>
              <a:ext cx="274226" cy="5038749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100" y="247650"/>
              <a:ext cx="274225" cy="5049014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8" name="Google Shape;1408;p46"/>
            <p:cNvGrpSpPr/>
            <p:nvPr/>
          </p:nvGrpSpPr>
          <p:grpSpPr>
            <a:xfrm>
              <a:off x="243846" y="4810252"/>
              <a:ext cx="8625625" cy="318713"/>
              <a:chOff x="188112" y="4401147"/>
              <a:chExt cx="8663745" cy="305867"/>
            </a:xfrm>
          </p:grpSpPr>
          <p:sp>
            <p:nvSpPr>
              <p:cNvPr id="1409" name="Google Shape;1409;p46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6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6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2" name="Google Shape;1412;p46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-134261" y="34637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-540125" y="-190500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-540125" y="-190500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710332" y="194931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-340627" y="-59775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-157810" y="51252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-369550" y="52967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1170769" y="52967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5524907" y="52967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2" name="Google Shape;1422;p46"/>
            <p:cNvGrpSpPr/>
            <p:nvPr/>
          </p:nvGrpSpPr>
          <p:grpSpPr>
            <a:xfrm>
              <a:off x="-10709" y="263403"/>
              <a:ext cx="448838" cy="860613"/>
              <a:chOff x="561117" y="628348"/>
              <a:chExt cx="448838" cy="855480"/>
            </a:xfrm>
          </p:grpSpPr>
          <p:sp>
            <p:nvSpPr>
              <p:cNvPr id="1423" name="Google Shape;1423;p46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6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6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46"/>
            <p:cNvGrpSpPr/>
            <p:nvPr/>
          </p:nvGrpSpPr>
          <p:grpSpPr>
            <a:xfrm>
              <a:off x="8694552" y="263386"/>
              <a:ext cx="448838" cy="855480"/>
              <a:chOff x="4189590" y="628348"/>
              <a:chExt cx="448838" cy="855480"/>
            </a:xfrm>
          </p:grpSpPr>
          <p:sp>
            <p:nvSpPr>
              <p:cNvPr id="1427" name="Google Shape;1427;p46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6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6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_1_1_1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32" name="Google Shape;1432;p47"/>
          <p:cNvGrpSpPr/>
          <p:nvPr/>
        </p:nvGrpSpPr>
        <p:grpSpPr>
          <a:xfrm flipH="1">
            <a:off x="-540119" y="-190500"/>
            <a:ext cx="10224238" cy="5634425"/>
            <a:chOff x="-540125" y="-190500"/>
            <a:chExt cx="10224238" cy="5634425"/>
          </a:xfrm>
        </p:grpSpPr>
        <p:sp>
          <p:nvSpPr>
            <p:cNvPr id="1433" name="Google Shape;1433;p47"/>
            <p:cNvSpPr/>
            <p:nvPr/>
          </p:nvSpPr>
          <p:spPr>
            <a:xfrm>
              <a:off x="8868499" y="258010"/>
              <a:ext cx="274226" cy="5038749"/>
            </a:xfrm>
            <a:custGeom>
              <a:avLst/>
              <a:gdLst/>
              <a:ahLst/>
              <a:cxnLst/>
              <a:rect l="l" t="t" r="r" b="b"/>
              <a:pathLst>
                <a:path w="86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60" y="3873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100" y="247650"/>
              <a:ext cx="274225" cy="5049014"/>
            </a:xfrm>
            <a:custGeom>
              <a:avLst/>
              <a:gdLst/>
              <a:ahLst/>
              <a:cxnLst/>
              <a:rect l="l" t="t" r="r" b="b"/>
              <a:pathLst>
                <a:path w="850" h="38738" extrusionOk="0">
                  <a:moveTo>
                    <a:pt x="0" y="0"/>
                  </a:moveTo>
                  <a:lnTo>
                    <a:pt x="0" y="38737"/>
                  </a:lnTo>
                  <a:lnTo>
                    <a:pt x="850" y="38737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5" name="Google Shape;1435;p47"/>
            <p:cNvGrpSpPr/>
            <p:nvPr/>
          </p:nvGrpSpPr>
          <p:grpSpPr>
            <a:xfrm>
              <a:off x="243846" y="4810252"/>
              <a:ext cx="8625625" cy="318713"/>
              <a:chOff x="188112" y="4401147"/>
              <a:chExt cx="8663745" cy="305867"/>
            </a:xfrm>
          </p:grpSpPr>
          <p:sp>
            <p:nvSpPr>
              <p:cNvPr id="1436" name="Google Shape;1436;p47"/>
              <p:cNvSpPr/>
              <p:nvPr/>
            </p:nvSpPr>
            <p:spPr>
              <a:xfrm>
                <a:off x="188112" y="4401147"/>
                <a:ext cx="8663745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7"/>
              <p:cNvSpPr/>
              <p:nvPr/>
            </p:nvSpPr>
            <p:spPr>
              <a:xfrm>
                <a:off x="1201135" y="4401147"/>
                <a:ext cx="6647593" cy="305867"/>
              </a:xfrm>
              <a:custGeom>
                <a:avLst/>
                <a:gdLst/>
                <a:ahLst/>
                <a:cxnLst/>
                <a:rect l="l" t="t" r="r" b="b"/>
                <a:pathLst>
                  <a:path w="20848" h="3178" extrusionOk="0">
                    <a:moveTo>
                      <a:pt x="1" y="0"/>
                    </a:moveTo>
                    <a:lnTo>
                      <a:pt x="378" y="3177"/>
                    </a:lnTo>
                    <a:lnTo>
                      <a:pt x="20470" y="3177"/>
                    </a:lnTo>
                    <a:lnTo>
                      <a:pt x="20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7"/>
              <p:cNvSpPr/>
              <p:nvPr/>
            </p:nvSpPr>
            <p:spPr>
              <a:xfrm>
                <a:off x="743887" y="4570540"/>
                <a:ext cx="220332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9" name="Google Shape;1439;p47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-134261" y="34637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-540125" y="-190500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-540125" y="-190500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710332" y="194931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-340627" y="-59775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-157810" y="5125200"/>
              <a:ext cx="9437035" cy="206502"/>
            </a:xfrm>
            <a:custGeom>
              <a:avLst/>
              <a:gdLst/>
              <a:ahLst/>
              <a:cxnLst/>
              <a:rect l="l" t="t" r="r" b="b"/>
              <a:pathLst>
                <a:path w="30842" h="1312" extrusionOk="0">
                  <a:moveTo>
                    <a:pt x="882" y="0"/>
                  </a:moveTo>
                  <a:cubicBezTo>
                    <a:pt x="1" y="0"/>
                    <a:pt x="1" y="1311"/>
                    <a:pt x="882" y="1311"/>
                  </a:cubicBezTo>
                  <a:lnTo>
                    <a:pt x="30191" y="1311"/>
                  </a:lnTo>
                  <a:cubicBezTo>
                    <a:pt x="30548" y="1311"/>
                    <a:pt x="30841" y="1018"/>
                    <a:pt x="30841" y="651"/>
                  </a:cubicBezTo>
                  <a:cubicBezTo>
                    <a:pt x="30841" y="294"/>
                    <a:pt x="30548" y="0"/>
                    <a:pt x="30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-369550" y="5296761"/>
              <a:ext cx="9889274" cy="147164"/>
            </a:xfrm>
            <a:custGeom>
              <a:avLst/>
              <a:gdLst/>
              <a:ahLst/>
              <a:cxnLst/>
              <a:rect l="l" t="t" r="r" b="b"/>
              <a:pathLst>
                <a:path w="32320" h="935" extrusionOk="0">
                  <a:moveTo>
                    <a:pt x="945" y="1"/>
                  </a:moveTo>
                  <a:cubicBezTo>
                    <a:pt x="420" y="1"/>
                    <a:pt x="1" y="420"/>
                    <a:pt x="1" y="934"/>
                  </a:cubicBezTo>
                  <a:lnTo>
                    <a:pt x="32320" y="934"/>
                  </a:lnTo>
                  <a:cubicBezTo>
                    <a:pt x="32320" y="420"/>
                    <a:pt x="31900" y="1"/>
                    <a:pt x="3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1170769" y="5296761"/>
              <a:ext cx="3603526" cy="147164"/>
            </a:xfrm>
            <a:custGeom>
              <a:avLst/>
              <a:gdLst/>
              <a:ahLst/>
              <a:cxnLst/>
              <a:rect l="l" t="t" r="r" b="b"/>
              <a:pathLst>
                <a:path w="11777" h="935" extrusionOk="0">
                  <a:moveTo>
                    <a:pt x="11758" y="1"/>
                  </a:moveTo>
                  <a:cubicBezTo>
                    <a:pt x="11752" y="1"/>
                    <a:pt x="11746" y="1"/>
                    <a:pt x="11739" y="1"/>
                  </a:cubicBezTo>
                  <a:lnTo>
                    <a:pt x="11776" y="1"/>
                  </a:lnTo>
                  <a:cubicBezTo>
                    <a:pt x="11770" y="1"/>
                    <a:pt x="11764" y="1"/>
                    <a:pt x="11758" y="1"/>
                  </a:cubicBezTo>
                  <a:close/>
                  <a:moveTo>
                    <a:pt x="758" y="1"/>
                  </a:moveTo>
                  <a:cubicBezTo>
                    <a:pt x="336" y="1"/>
                    <a:pt x="0" y="353"/>
                    <a:pt x="0" y="777"/>
                  </a:cubicBezTo>
                  <a:lnTo>
                    <a:pt x="0" y="934"/>
                  </a:lnTo>
                  <a:lnTo>
                    <a:pt x="11000" y="934"/>
                  </a:lnTo>
                  <a:lnTo>
                    <a:pt x="11000" y="777"/>
                  </a:lnTo>
                  <a:cubicBezTo>
                    <a:pt x="11000" y="359"/>
                    <a:pt x="11327" y="11"/>
                    <a:pt x="11739" y="1"/>
                  </a:cubicBezTo>
                  <a:lnTo>
                    <a:pt x="776" y="1"/>
                  </a:lnTo>
                  <a:cubicBezTo>
                    <a:pt x="770" y="1"/>
                    <a:pt x="764" y="1"/>
                    <a:pt x="758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5524907" y="5296761"/>
              <a:ext cx="1854851" cy="147164"/>
            </a:xfrm>
            <a:custGeom>
              <a:avLst/>
              <a:gdLst/>
              <a:ahLst/>
              <a:cxnLst/>
              <a:rect l="l" t="t" r="r" b="b"/>
              <a:pathLst>
                <a:path w="6062" h="935" extrusionOk="0">
                  <a:moveTo>
                    <a:pt x="776" y="1"/>
                  </a:moveTo>
                  <a:cubicBezTo>
                    <a:pt x="346" y="1"/>
                    <a:pt x="0" y="347"/>
                    <a:pt x="0" y="777"/>
                  </a:cubicBezTo>
                  <a:lnTo>
                    <a:pt x="0" y="934"/>
                  </a:lnTo>
                  <a:lnTo>
                    <a:pt x="5296" y="934"/>
                  </a:lnTo>
                  <a:lnTo>
                    <a:pt x="5296" y="777"/>
                  </a:lnTo>
                  <a:cubicBezTo>
                    <a:pt x="5296" y="347"/>
                    <a:pt x="5631" y="1"/>
                    <a:pt x="6061" y="1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9" name="Google Shape;1449;p47"/>
            <p:cNvGrpSpPr/>
            <p:nvPr/>
          </p:nvGrpSpPr>
          <p:grpSpPr>
            <a:xfrm>
              <a:off x="-10709" y="263403"/>
              <a:ext cx="448838" cy="860613"/>
              <a:chOff x="561117" y="628348"/>
              <a:chExt cx="448838" cy="855480"/>
            </a:xfrm>
          </p:grpSpPr>
          <p:sp>
            <p:nvSpPr>
              <p:cNvPr id="1450" name="Google Shape;1450;p47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7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7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3" name="Google Shape;1453;p47"/>
            <p:cNvGrpSpPr/>
            <p:nvPr/>
          </p:nvGrpSpPr>
          <p:grpSpPr>
            <a:xfrm>
              <a:off x="8694552" y="263386"/>
              <a:ext cx="448838" cy="855480"/>
              <a:chOff x="4189590" y="628348"/>
              <a:chExt cx="448838" cy="855480"/>
            </a:xfrm>
          </p:grpSpPr>
          <p:sp>
            <p:nvSpPr>
              <p:cNvPr id="1454" name="Google Shape;1454;p47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7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7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7" name="Google Shape;1457;p47"/>
          <p:cNvSpPr txBox="1">
            <a:spLocks noGrp="1"/>
          </p:cNvSpPr>
          <p:nvPr>
            <p:ph type="title" idx="2"/>
          </p:nvPr>
        </p:nvSpPr>
        <p:spPr>
          <a:xfrm>
            <a:off x="1406192" y="1887125"/>
            <a:ext cx="1967400" cy="57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8" name="Google Shape;1458;p47"/>
          <p:cNvSpPr txBox="1">
            <a:spLocks noGrp="1"/>
          </p:cNvSpPr>
          <p:nvPr>
            <p:ph type="subTitle" idx="1"/>
          </p:nvPr>
        </p:nvSpPr>
        <p:spPr>
          <a:xfrm>
            <a:off x="1406187" y="2461800"/>
            <a:ext cx="1967400" cy="9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9" name="Google Shape;1459;p47"/>
          <p:cNvSpPr txBox="1">
            <a:spLocks noGrp="1"/>
          </p:cNvSpPr>
          <p:nvPr>
            <p:ph type="title" idx="3"/>
          </p:nvPr>
        </p:nvSpPr>
        <p:spPr>
          <a:xfrm>
            <a:off x="3826070" y="1887125"/>
            <a:ext cx="1967400" cy="57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0" name="Google Shape;1460;p47"/>
          <p:cNvSpPr txBox="1">
            <a:spLocks noGrp="1"/>
          </p:cNvSpPr>
          <p:nvPr>
            <p:ph type="subTitle" idx="4"/>
          </p:nvPr>
        </p:nvSpPr>
        <p:spPr>
          <a:xfrm>
            <a:off x="3826064" y="2461800"/>
            <a:ext cx="1967400" cy="9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47"/>
          <p:cNvSpPr txBox="1">
            <a:spLocks noGrp="1"/>
          </p:cNvSpPr>
          <p:nvPr>
            <p:ph type="title" idx="5"/>
          </p:nvPr>
        </p:nvSpPr>
        <p:spPr>
          <a:xfrm>
            <a:off x="6245947" y="1887125"/>
            <a:ext cx="1967400" cy="57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2" name="Google Shape;1462;p47"/>
          <p:cNvSpPr txBox="1">
            <a:spLocks noGrp="1"/>
          </p:cNvSpPr>
          <p:nvPr>
            <p:ph type="subTitle" idx="6"/>
          </p:nvPr>
        </p:nvSpPr>
        <p:spPr>
          <a:xfrm>
            <a:off x="6245941" y="2461800"/>
            <a:ext cx="1967400" cy="9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8"/>
          <p:cNvSpPr txBox="1">
            <a:spLocks noGrp="1"/>
          </p:cNvSpPr>
          <p:nvPr>
            <p:ph type="title"/>
          </p:nvPr>
        </p:nvSpPr>
        <p:spPr>
          <a:xfrm>
            <a:off x="1374527" y="2055200"/>
            <a:ext cx="22083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5" name="Google Shape;1465;p48"/>
          <p:cNvSpPr txBox="1">
            <a:spLocks noGrp="1"/>
          </p:cNvSpPr>
          <p:nvPr>
            <p:ph type="subTitle" idx="1"/>
          </p:nvPr>
        </p:nvSpPr>
        <p:spPr>
          <a:xfrm>
            <a:off x="1374527" y="2450750"/>
            <a:ext cx="22083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48"/>
          <p:cNvSpPr txBox="1">
            <a:spLocks noGrp="1"/>
          </p:cNvSpPr>
          <p:nvPr>
            <p:ph type="title" idx="2"/>
          </p:nvPr>
        </p:nvSpPr>
        <p:spPr>
          <a:xfrm>
            <a:off x="5561173" y="2055200"/>
            <a:ext cx="22083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7" name="Google Shape;1467;p48"/>
          <p:cNvSpPr txBox="1">
            <a:spLocks noGrp="1"/>
          </p:cNvSpPr>
          <p:nvPr>
            <p:ph type="subTitle" idx="3"/>
          </p:nvPr>
        </p:nvSpPr>
        <p:spPr>
          <a:xfrm>
            <a:off x="5561173" y="2450750"/>
            <a:ext cx="22083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48"/>
          <p:cNvSpPr txBox="1">
            <a:spLocks noGrp="1"/>
          </p:cNvSpPr>
          <p:nvPr>
            <p:ph type="title" idx="4"/>
          </p:nvPr>
        </p:nvSpPr>
        <p:spPr>
          <a:xfrm>
            <a:off x="1374527" y="3717050"/>
            <a:ext cx="22083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9" name="Google Shape;1469;p48"/>
          <p:cNvSpPr txBox="1">
            <a:spLocks noGrp="1"/>
          </p:cNvSpPr>
          <p:nvPr>
            <p:ph type="subTitle" idx="5"/>
          </p:nvPr>
        </p:nvSpPr>
        <p:spPr>
          <a:xfrm>
            <a:off x="1374527" y="4101525"/>
            <a:ext cx="22083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48"/>
          <p:cNvSpPr txBox="1">
            <a:spLocks noGrp="1"/>
          </p:cNvSpPr>
          <p:nvPr>
            <p:ph type="title" idx="6"/>
          </p:nvPr>
        </p:nvSpPr>
        <p:spPr>
          <a:xfrm>
            <a:off x="5561173" y="3717050"/>
            <a:ext cx="22083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1" name="Google Shape;1471;p48"/>
          <p:cNvSpPr txBox="1">
            <a:spLocks noGrp="1"/>
          </p:cNvSpPr>
          <p:nvPr>
            <p:ph type="subTitle" idx="7"/>
          </p:nvPr>
        </p:nvSpPr>
        <p:spPr>
          <a:xfrm>
            <a:off x="5561173" y="4101525"/>
            <a:ext cx="22083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48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73" name="Google Shape;1473;p48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474" name="Google Shape;1474;p48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475" name="Google Shape;1475;p48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8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7" name="Google Shape;1477;p48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478" name="Google Shape;1478;p48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479" name="Google Shape;1479;p48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48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48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2" name="Google Shape;1482;p48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8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8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8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8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8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8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8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8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8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2" name="Google Shape;1492;p48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493" name="Google Shape;1493;p48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48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48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96" name="Google Shape;1496;p48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97" name="Google Shape;1497;p48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498" name="Google Shape;1498;p48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48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48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01" name="Google Shape;1501;p48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49"/>
          <p:cNvSpPr txBox="1">
            <a:spLocks noGrp="1"/>
          </p:cNvSpPr>
          <p:nvPr>
            <p:ph type="title"/>
          </p:nvPr>
        </p:nvSpPr>
        <p:spPr>
          <a:xfrm>
            <a:off x="720002" y="2055200"/>
            <a:ext cx="22083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4" name="Google Shape;1504;p49"/>
          <p:cNvSpPr txBox="1">
            <a:spLocks noGrp="1"/>
          </p:cNvSpPr>
          <p:nvPr>
            <p:ph type="subTitle" idx="1"/>
          </p:nvPr>
        </p:nvSpPr>
        <p:spPr>
          <a:xfrm>
            <a:off x="720002" y="2450750"/>
            <a:ext cx="22083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49"/>
          <p:cNvSpPr txBox="1">
            <a:spLocks noGrp="1"/>
          </p:cNvSpPr>
          <p:nvPr>
            <p:ph type="title" idx="2"/>
          </p:nvPr>
        </p:nvSpPr>
        <p:spPr>
          <a:xfrm>
            <a:off x="3148198" y="2055200"/>
            <a:ext cx="22083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6" name="Google Shape;1506;p49"/>
          <p:cNvSpPr txBox="1">
            <a:spLocks noGrp="1"/>
          </p:cNvSpPr>
          <p:nvPr>
            <p:ph type="subTitle" idx="3"/>
          </p:nvPr>
        </p:nvSpPr>
        <p:spPr>
          <a:xfrm>
            <a:off x="3148198" y="2450750"/>
            <a:ext cx="22083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7" name="Google Shape;1507;p49"/>
          <p:cNvSpPr txBox="1">
            <a:spLocks noGrp="1"/>
          </p:cNvSpPr>
          <p:nvPr>
            <p:ph type="title" idx="4"/>
          </p:nvPr>
        </p:nvSpPr>
        <p:spPr>
          <a:xfrm>
            <a:off x="720002" y="3777920"/>
            <a:ext cx="22083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8" name="Google Shape;1508;p49"/>
          <p:cNvSpPr txBox="1">
            <a:spLocks noGrp="1"/>
          </p:cNvSpPr>
          <p:nvPr>
            <p:ph type="subTitle" idx="5"/>
          </p:nvPr>
        </p:nvSpPr>
        <p:spPr>
          <a:xfrm>
            <a:off x="720002" y="4162395"/>
            <a:ext cx="22083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49"/>
          <p:cNvSpPr txBox="1">
            <a:spLocks noGrp="1"/>
          </p:cNvSpPr>
          <p:nvPr>
            <p:ph type="title" idx="6"/>
          </p:nvPr>
        </p:nvSpPr>
        <p:spPr>
          <a:xfrm>
            <a:off x="3148198" y="3777920"/>
            <a:ext cx="2208300" cy="39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0" name="Google Shape;1510;p49"/>
          <p:cNvSpPr txBox="1">
            <a:spLocks noGrp="1"/>
          </p:cNvSpPr>
          <p:nvPr>
            <p:ph type="subTitle" idx="7"/>
          </p:nvPr>
        </p:nvSpPr>
        <p:spPr>
          <a:xfrm>
            <a:off x="3148198" y="4162395"/>
            <a:ext cx="2208300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49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12" name="Google Shape;1512;p49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513" name="Google Shape;1513;p49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514" name="Google Shape;1514;p49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49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517" name="Google Shape;1517;p49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518" name="Google Shape;1518;p49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49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49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21" name="Google Shape;1521;p49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9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9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1" name="Google Shape;1531;p49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532" name="Google Shape;1532;p49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49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49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35" name="Google Shape;1535;p49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6" name="Google Shape;1536;p49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537" name="Google Shape;1537;p49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49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49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40" name="Google Shape;1540;p49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solidFill>
          <a:schemeClr val="dk1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51"/>
          <p:cNvSpPr txBox="1">
            <a:spLocks noGrp="1"/>
          </p:cNvSpPr>
          <p:nvPr>
            <p:ph type="title" hasCustomPrompt="1"/>
          </p:nvPr>
        </p:nvSpPr>
        <p:spPr>
          <a:xfrm>
            <a:off x="1900025" y="757596"/>
            <a:ext cx="5343900" cy="76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90" name="Google Shape;1590;p51"/>
          <p:cNvSpPr txBox="1">
            <a:spLocks noGrp="1"/>
          </p:cNvSpPr>
          <p:nvPr>
            <p:ph type="subTitle" idx="1"/>
          </p:nvPr>
        </p:nvSpPr>
        <p:spPr>
          <a:xfrm>
            <a:off x="1900025" y="1526496"/>
            <a:ext cx="5343900" cy="4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91" name="Google Shape;1591;p51"/>
          <p:cNvSpPr txBox="1">
            <a:spLocks noGrp="1"/>
          </p:cNvSpPr>
          <p:nvPr>
            <p:ph type="title" idx="2" hasCustomPrompt="1"/>
          </p:nvPr>
        </p:nvSpPr>
        <p:spPr>
          <a:xfrm>
            <a:off x="1900025" y="2055303"/>
            <a:ext cx="5343900" cy="76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92" name="Google Shape;1592;p51"/>
          <p:cNvSpPr txBox="1">
            <a:spLocks noGrp="1"/>
          </p:cNvSpPr>
          <p:nvPr>
            <p:ph type="subTitle" idx="3"/>
          </p:nvPr>
        </p:nvSpPr>
        <p:spPr>
          <a:xfrm>
            <a:off x="1900025" y="2825700"/>
            <a:ext cx="5343900" cy="4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93" name="Google Shape;1593;p51"/>
          <p:cNvSpPr txBox="1">
            <a:spLocks noGrp="1"/>
          </p:cNvSpPr>
          <p:nvPr>
            <p:ph type="title" idx="4" hasCustomPrompt="1"/>
          </p:nvPr>
        </p:nvSpPr>
        <p:spPr>
          <a:xfrm>
            <a:off x="1900025" y="3353011"/>
            <a:ext cx="5343900" cy="76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94" name="Google Shape;1594;p51"/>
          <p:cNvSpPr txBox="1">
            <a:spLocks noGrp="1"/>
          </p:cNvSpPr>
          <p:nvPr>
            <p:ph type="subTitle" idx="5"/>
          </p:nvPr>
        </p:nvSpPr>
        <p:spPr>
          <a:xfrm>
            <a:off x="1900025" y="4124904"/>
            <a:ext cx="5343900" cy="4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595" name="Google Shape;1595;p51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596" name="Google Shape;1596;p51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597" name="Google Shape;1597;p51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1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51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600" name="Google Shape;1600;p51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601" name="Google Shape;1601;p51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51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51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4" name="Google Shape;1604;p51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1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1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1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1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1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1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1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1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1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4" name="Google Shape;1614;p51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615" name="Google Shape;1615;p51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51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51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8" name="Google Shape;1618;p51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9" name="Google Shape;1619;p51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620" name="Google Shape;1620;p51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51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51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623" name="Google Shape;1623;p51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52"/>
          <p:cNvSpPr txBox="1">
            <a:spLocks noGrp="1"/>
          </p:cNvSpPr>
          <p:nvPr>
            <p:ph type="title"/>
          </p:nvPr>
        </p:nvSpPr>
        <p:spPr>
          <a:xfrm>
            <a:off x="2424600" y="539500"/>
            <a:ext cx="4294800" cy="93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52"/>
          <p:cNvSpPr txBox="1">
            <a:spLocks noGrp="1"/>
          </p:cNvSpPr>
          <p:nvPr>
            <p:ph type="subTitle" idx="1"/>
          </p:nvPr>
        </p:nvSpPr>
        <p:spPr>
          <a:xfrm>
            <a:off x="2854650" y="2458362"/>
            <a:ext cx="3434700" cy="127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52"/>
          <p:cNvSpPr txBox="1"/>
          <p:nvPr/>
        </p:nvSpPr>
        <p:spPr>
          <a:xfrm>
            <a:off x="2685600" y="3731546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28" name="Google Shape;1628;p52"/>
          <p:cNvGrpSpPr/>
          <p:nvPr/>
        </p:nvGrpSpPr>
        <p:grpSpPr>
          <a:xfrm>
            <a:off x="-540119" y="-190500"/>
            <a:ext cx="10224238" cy="5634425"/>
            <a:chOff x="-540125" y="-190500"/>
            <a:chExt cx="10224238" cy="5634425"/>
          </a:xfrm>
        </p:grpSpPr>
        <p:grpSp>
          <p:nvGrpSpPr>
            <p:cNvPr id="1629" name="Google Shape;1629;p52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1630" name="Google Shape;1630;p52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2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52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633" name="Google Shape;1633;p52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1634" name="Google Shape;1634;p52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52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52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37" name="Google Shape;1637;p52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2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2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2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2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2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2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2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2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2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7" name="Google Shape;1647;p52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1648" name="Google Shape;1648;p52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52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52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1" name="Google Shape;1651;p52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52" name="Google Shape;1652;p52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1653" name="Google Shape;1653;p52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52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52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656" name="Google Shape;1656;p52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53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659" name="Google Shape;1659;p53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660" name="Google Shape;1660;p53"/>
              <p:cNvGrpSpPr/>
              <p:nvPr/>
            </p:nvGrpSpPr>
            <p:grpSpPr>
              <a:xfrm>
                <a:off x="123156" y="409580"/>
                <a:ext cx="262232" cy="352736"/>
                <a:chOff x="694982" y="773654"/>
                <a:chExt cx="262232" cy="350632"/>
              </a:xfrm>
            </p:grpSpPr>
            <p:sp>
              <p:nvSpPr>
                <p:cNvPr id="1661" name="Google Shape;1661;p53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53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3" name="Google Shape;1663;p53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1664" name="Google Shape;1664;p53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1665" name="Google Shape;1665;p53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6" name="Google Shape;1666;p53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7" name="Google Shape;1667;p53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68" name="Google Shape;1668;p53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53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53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53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53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53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53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53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53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53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78" name="Google Shape;1678;p53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1679" name="Google Shape;1679;p53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0" name="Google Shape;1680;p53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1" name="Google Shape;1681;p53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82" name="Google Shape;1682;p53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83" name="Google Shape;1683;p53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1684" name="Google Shape;1684;p53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5" name="Google Shape;1685;p53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6" name="Google Shape;1686;p53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687" name="Google Shape;1687;p53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8" name="Google Shape;1688;p53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1689" name="Google Shape;1689;p53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3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1" name="Google Shape;1691;p53"/>
          <p:cNvGrpSpPr/>
          <p:nvPr/>
        </p:nvGrpSpPr>
        <p:grpSpPr>
          <a:xfrm>
            <a:off x="8106581" y="1095706"/>
            <a:ext cx="648376" cy="880878"/>
            <a:chOff x="638276" y="3526008"/>
            <a:chExt cx="714936" cy="971200"/>
          </a:xfrm>
        </p:grpSpPr>
        <p:sp>
          <p:nvSpPr>
            <p:cNvPr id="1692" name="Google Shape;1692;p5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3" name="Google Shape;1693;p5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694" name="Google Shape;1694;p5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20" name="Google Shape;1720;p53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1" name="Google Shape;1721;p53"/>
          <p:cNvGrpSpPr/>
          <p:nvPr/>
        </p:nvGrpSpPr>
        <p:grpSpPr>
          <a:xfrm>
            <a:off x="389043" y="1095706"/>
            <a:ext cx="648376" cy="880878"/>
            <a:chOff x="638276" y="3526008"/>
            <a:chExt cx="714936" cy="971200"/>
          </a:xfrm>
        </p:grpSpPr>
        <p:sp>
          <p:nvSpPr>
            <p:cNvPr id="1722" name="Google Shape;1722;p5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5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724" name="Google Shape;1724;p5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5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0" name="Google Shape;1750;p53"/>
          <p:cNvGrpSpPr/>
          <p:nvPr/>
        </p:nvGrpSpPr>
        <p:grpSpPr>
          <a:xfrm rot="1321491" flipH="1">
            <a:off x="8028423" y="3186133"/>
            <a:ext cx="714934" cy="378491"/>
            <a:chOff x="-1074225" y="4512538"/>
            <a:chExt cx="714950" cy="378500"/>
          </a:xfrm>
        </p:grpSpPr>
        <p:sp>
          <p:nvSpPr>
            <p:cNvPr id="1751" name="Google Shape;1751;p5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2" name="Google Shape;1762;p53"/>
          <p:cNvGrpSpPr/>
          <p:nvPr/>
        </p:nvGrpSpPr>
        <p:grpSpPr>
          <a:xfrm flipH="1">
            <a:off x="310883" y="4091175"/>
            <a:ext cx="714950" cy="378500"/>
            <a:chOff x="-1074225" y="4512538"/>
            <a:chExt cx="714950" cy="378500"/>
          </a:xfrm>
        </p:grpSpPr>
        <p:sp>
          <p:nvSpPr>
            <p:cNvPr id="1763" name="Google Shape;1763;p5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3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54"/>
          <p:cNvGrpSpPr/>
          <p:nvPr/>
        </p:nvGrpSpPr>
        <p:grpSpPr>
          <a:xfrm flipH="1"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777" name="Google Shape;1777;p54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778" name="Google Shape;1778;p54"/>
              <p:cNvGrpSpPr/>
              <p:nvPr/>
            </p:nvGrpSpPr>
            <p:grpSpPr>
              <a:xfrm>
                <a:off x="123156" y="409580"/>
                <a:ext cx="262232" cy="352736"/>
                <a:chOff x="694982" y="773654"/>
                <a:chExt cx="262232" cy="350632"/>
              </a:xfrm>
            </p:grpSpPr>
            <p:sp>
              <p:nvSpPr>
                <p:cNvPr id="1779" name="Google Shape;1779;p54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54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54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1782" name="Google Shape;1782;p54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1783" name="Google Shape;1783;p54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4" name="Google Shape;1784;p54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5" name="Google Shape;1785;p54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786" name="Google Shape;1786;p54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54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54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54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54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54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54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54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54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54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96" name="Google Shape;1796;p54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1797" name="Google Shape;1797;p54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8" name="Google Shape;1798;p54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9" name="Google Shape;1799;p54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0" name="Google Shape;1800;p54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1" name="Google Shape;1801;p54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1802" name="Google Shape;1802;p54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3" name="Google Shape;1803;p54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4" name="Google Shape;1804;p54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805" name="Google Shape;1805;p54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6" name="Google Shape;1806;p54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1807" name="Google Shape;1807;p54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4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9" name="Google Shape;1809;p54"/>
          <p:cNvGrpSpPr/>
          <p:nvPr/>
        </p:nvGrpSpPr>
        <p:grpSpPr>
          <a:xfrm>
            <a:off x="8106580" y="1095706"/>
            <a:ext cx="648376" cy="880878"/>
            <a:chOff x="638276" y="3526008"/>
            <a:chExt cx="714936" cy="971200"/>
          </a:xfrm>
        </p:grpSpPr>
        <p:sp>
          <p:nvSpPr>
            <p:cNvPr id="1810" name="Google Shape;1810;p54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1" name="Google Shape;1811;p54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812" name="Google Shape;1812;p54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4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4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4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4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54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4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4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54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54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4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4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54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54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4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4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4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54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54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54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54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54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54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54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54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54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8" name="Google Shape;1838;p54"/>
          <p:cNvGrpSpPr/>
          <p:nvPr/>
        </p:nvGrpSpPr>
        <p:grpSpPr>
          <a:xfrm rot="1321491" flipH="1">
            <a:off x="355764" y="3186133"/>
            <a:ext cx="714934" cy="378491"/>
            <a:chOff x="-1074225" y="4512538"/>
            <a:chExt cx="714950" cy="378500"/>
          </a:xfrm>
        </p:grpSpPr>
        <p:sp>
          <p:nvSpPr>
            <p:cNvPr id="1839" name="Google Shape;1839;p5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54"/>
          <p:cNvGrpSpPr/>
          <p:nvPr/>
        </p:nvGrpSpPr>
        <p:grpSpPr>
          <a:xfrm>
            <a:off x="8073288" y="4091175"/>
            <a:ext cx="714950" cy="378500"/>
            <a:chOff x="-1074225" y="4512538"/>
            <a:chExt cx="714950" cy="378500"/>
          </a:xfrm>
        </p:grpSpPr>
        <p:sp>
          <p:nvSpPr>
            <p:cNvPr id="1851" name="Google Shape;1851;p5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4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3" name="Google Shape;1863;p54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6"/>
          <p:cNvGrpSpPr/>
          <p:nvPr/>
        </p:nvGrpSpPr>
        <p:grpSpPr>
          <a:xfrm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171" name="Google Shape;171;p6"/>
            <p:cNvGrpSpPr/>
            <p:nvPr/>
          </p:nvGrpSpPr>
          <p:grpSpPr>
            <a:xfrm flipH="1"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172" name="Google Shape;172;p6"/>
              <p:cNvGrpSpPr/>
              <p:nvPr/>
            </p:nvGrpSpPr>
            <p:grpSpPr>
              <a:xfrm>
                <a:off x="123156" y="409580"/>
                <a:ext cx="262232" cy="352736"/>
                <a:chOff x="694982" y="773654"/>
                <a:chExt cx="262232" cy="350632"/>
              </a:xfrm>
            </p:grpSpPr>
            <p:sp>
              <p:nvSpPr>
                <p:cNvPr id="173" name="Google Shape;173;p6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6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" name="Google Shape;175;p6"/>
              <p:cNvGrpSpPr/>
              <p:nvPr/>
            </p:nvGrpSpPr>
            <p:grpSpPr>
              <a:xfrm>
                <a:off x="-540125" y="-190500"/>
                <a:ext cx="10224238" cy="5634425"/>
                <a:chOff x="-540125" y="-190500"/>
                <a:chExt cx="10224238" cy="5634425"/>
              </a:xfrm>
            </p:grpSpPr>
            <p:grpSp>
              <p:nvGrpSpPr>
                <p:cNvPr id="176" name="Google Shape;176;p6"/>
                <p:cNvGrpSpPr/>
                <p:nvPr/>
              </p:nvGrpSpPr>
              <p:grpSpPr>
                <a:xfrm>
                  <a:off x="123150" y="4810250"/>
                  <a:ext cx="9020846" cy="318721"/>
                  <a:chOff x="66882" y="4401145"/>
                  <a:chExt cx="9060713" cy="305875"/>
                </a:xfrm>
              </p:grpSpPr>
              <p:sp>
                <p:nvSpPr>
                  <p:cNvPr id="177" name="Google Shape;177;p6"/>
                  <p:cNvSpPr/>
                  <p:nvPr/>
                </p:nvSpPr>
                <p:spPr>
                  <a:xfrm>
                    <a:off x="66882" y="4401145"/>
                    <a:ext cx="9060713" cy="3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71" h="3178" extrusionOk="0">
                        <a:moveTo>
                          <a:pt x="1" y="0"/>
                        </a:moveTo>
                        <a:lnTo>
                          <a:pt x="1" y="3177"/>
                        </a:lnTo>
                        <a:lnTo>
                          <a:pt x="27171" y="3177"/>
                        </a:lnTo>
                        <a:lnTo>
                          <a:pt x="2717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6"/>
                  <p:cNvSpPr/>
                  <p:nvPr/>
                </p:nvSpPr>
                <p:spPr>
                  <a:xfrm>
                    <a:off x="1201135" y="4401147"/>
                    <a:ext cx="6647593" cy="305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8" h="3178" extrusionOk="0">
                        <a:moveTo>
                          <a:pt x="1" y="0"/>
                        </a:moveTo>
                        <a:lnTo>
                          <a:pt x="378" y="3177"/>
                        </a:lnTo>
                        <a:lnTo>
                          <a:pt x="20470" y="3177"/>
                        </a:lnTo>
                        <a:lnTo>
                          <a:pt x="20848" y="0"/>
                        </a:lnTo>
                        <a:close/>
                      </a:path>
                    </a:pathLst>
                  </a:custGeom>
                  <a:solidFill>
                    <a:srgbClr val="FFFCF7">
                      <a:alpha val="195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6"/>
                  <p:cNvSpPr/>
                  <p:nvPr/>
                </p:nvSpPr>
                <p:spPr>
                  <a:xfrm>
                    <a:off x="743887" y="4570540"/>
                    <a:ext cx="220332" cy="55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1" h="578" extrusionOk="0">
                        <a:moveTo>
                          <a:pt x="366" y="0"/>
                        </a:moveTo>
                        <a:cubicBezTo>
                          <a:pt x="269" y="0"/>
                          <a:pt x="171" y="48"/>
                          <a:pt x="114" y="149"/>
                        </a:cubicBezTo>
                        <a:cubicBezTo>
                          <a:pt x="1" y="346"/>
                          <a:pt x="150" y="578"/>
                          <a:pt x="356" y="578"/>
                        </a:cubicBezTo>
                        <a:cubicBezTo>
                          <a:pt x="379" y="578"/>
                          <a:pt x="403" y="575"/>
                          <a:pt x="428" y="568"/>
                        </a:cubicBezTo>
                        <a:cubicBezTo>
                          <a:pt x="596" y="526"/>
                          <a:pt x="690" y="358"/>
                          <a:pt x="638" y="201"/>
                        </a:cubicBezTo>
                        <a:cubicBezTo>
                          <a:pt x="598" y="70"/>
                          <a:pt x="483" y="0"/>
                          <a:pt x="36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6"/>
                <p:cNvSpPr/>
                <p:nvPr/>
              </p:nvSpPr>
              <p:spPr>
                <a:xfrm>
                  <a:off x="-134261" y="34637"/>
                  <a:ext cx="9409084" cy="2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8" h="1658" extrusionOk="0">
                      <a:moveTo>
                        <a:pt x="902" y="0"/>
                      </a:moveTo>
                      <a:cubicBezTo>
                        <a:pt x="0" y="0"/>
                        <a:pt x="0" y="1657"/>
                        <a:pt x="902" y="1657"/>
                      </a:cubicBezTo>
                      <a:lnTo>
                        <a:pt x="29247" y="1657"/>
                      </a:lnTo>
                      <a:cubicBezTo>
                        <a:pt x="30138" y="1657"/>
                        <a:pt x="30138" y="0"/>
                        <a:pt x="292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6"/>
                <p:cNvSpPr/>
                <p:nvPr/>
              </p:nvSpPr>
              <p:spPr>
                <a:xfrm>
                  <a:off x="-540125" y="-190500"/>
                  <a:ext cx="10224238" cy="266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9" h="1689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902" y="1028"/>
                      </a:lnTo>
                      <a:cubicBezTo>
                        <a:pt x="902" y="1395"/>
                        <a:pt x="1195" y="1688"/>
                        <a:pt x="1562" y="1688"/>
                      </a:cubicBezTo>
                      <a:lnTo>
                        <a:pt x="31186" y="1688"/>
                      </a:lnTo>
                      <a:cubicBezTo>
                        <a:pt x="31553" y="1688"/>
                        <a:pt x="31847" y="1395"/>
                        <a:pt x="31847" y="1028"/>
                      </a:cubicBezTo>
                      <a:lnTo>
                        <a:pt x="32749" y="315"/>
                      </a:lnTo>
                      <a:lnTo>
                        <a:pt x="327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6"/>
                <p:cNvSpPr/>
                <p:nvPr/>
              </p:nvSpPr>
              <p:spPr>
                <a:xfrm>
                  <a:off x="-540125" y="-190500"/>
                  <a:ext cx="10221116" cy="49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9" h="315" extrusionOk="0">
                      <a:moveTo>
                        <a:pt x="0" y="0"/>
                      </a:moveTo>
                      <a:lnTo>
                        <a:pt x="0" y="315"/>
                      </a:lnTo>
                      <a:lnTo>
                        <a:pt x="32738" y="315"/>
                      </a:lnTo>
                      <a:lnTo>
                        <a:pt x="32738" y="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6"/>
                <p:cNvSpPr/>
                <p:nvPr/>
              </p:nvSpPr>
              <p:spPr>
                <a:xfrm>
                  <a:off x="713232" y="111806"/>
                  <a:ext cx="3444951" cy="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7" h="672" extrusionOk="0">
                      <a:moveTo>
                        <a:pt x="441" y="0"/>
                      </a:moveTo>
                      <a:cubicBezTo>
                        <a:pt x="231" y="11"/>
                        <a:pt x="64" y="147"/>
                        <a:pt x="1" y="336"/>
                      </a:cubicBezTo>
                      <a:cubicBezTo>
                        <a:pt x="64" y="535"/>
                        <a:pt x="231" y="672"/>
                        <a:pt x="441" y="672"/>
                      </a:cubicBezTo>
                      <a:lnTo>
                        <a:pt x="22746" y="672"/>
                      </a:lnTo>
                      <a:cubicBezTo>
                        <a:pt x="22945" y="672"/>
                        <a:pt x="23123" y="535"/>
                        <a:pt x="23186" y="336"/>
                      </a:cubicBezTo>
                      <a:cubicBezTo>
                        <a:pt x="23123" y="147"/>
                        <a:pt x="22945" y="11"/>
                        <a:pt x="22746" y="0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6"/>
                <p:cNvSpPr/>
                <p:nvPr/>
              </p:nvSpPr>
              <p:spPr>
                <a:xfrm>
                  <a:off x="-340627" y="-59775"/>
                  <a:ext cx="9821812" cy="34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60" h="221" extrusionOk="0">
                      <a:moveTo>
                        <a:pt x="1" y="0"/>
                      </a:moveTo>
                      <a:lnTo>
                        <a:pt x="263" y="200"/>
                      </a:lnTo>
                      <a:lnTo>
                        <a:pt x="263" y="221"/>
                      </a:lnTo>
                      <a:lnTo>
                        <a:pt x="31208" y="221"/>
                      </a:lnTo>
                      <a:lnTo>
                        <a:pt x="31208" y="200"/>
                      </a:lnTo>
                      <a:lnTo>
                        <a:pt x="3146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6"/>
                <p:cNvSpPr/>
                <p:nvPr/>
              </p:nvSpPr>
              <p:spPr>
                <a:xfrm>
                  <a:off x="-157810" y="5125200"/>
                  <a:ext cx="9437035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2" h="1312" extrusionOk="0">
                      <a:moveTo>
                        <a:pt x="882" y="0"/>
                      </a:moveTo>
                      <a:cubicBezTo>
                        <a:pt x="1" y="0"/>
                        <a:pt x="1" y="1311"/>
                        <a:pt x="882" y="1311"/>
                      </a:cubicBezTo>
                      <a:lnTo>
                        <a:pt x="30191" y="1311"/>
                      </a:lnTo>
                      <a:cubicBezTo>
                        <a:pt x="30548" y="1311"/>
                        <a:pt x="30841" y="1018"/>
                        <a:pt x="30841" y="651"/>
                      </a:cubicBezTo>
                      <a:cubicBezTo>
                        <a:pt x="30841" y="294"/>
                        <a:pt x="30548" y="0"/>
                        <a:pt x="301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6"/>
                <p:cNvSpPr/>
                <p:nvPr/>
              </p:nvSpPr>
              <p:spPr>
                <a:xfrm>
                  <a:off x="-369550" y="5296761"/>
                  <a:ext cx="9889274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0" h="935" extrusionOk="0">
                      <a:moveTo>
                        <a:pt x="945" y="1"/>
                      </a:moveTo>
                      <a:cubicBezTo>
                        <a:pt x="420" y="1"/>
                        <a:pt x="1" y="420"/>
                        <a:pt x="1" y="934"/>
                      </a:cubicBezTo>
                      <a:lnTo>
                        <a:pt x="32320" y="934"/>
                      </a:lnTo>
                      <a:cubicBezTo>
                        <a:pt x="32320" y="420"/>
                        <a:pt x="31900" y="1"/>
                        <a:pt x="313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6"/>
                <p:cNvSpPr/>
                <p:nvPr/>
              </p:nvSpPr>
              <p:spPr>
                <a:xfrm>
                  <a:off x="1170769" y="5296761"/>
                  <a:ext cx="3603526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7" h="935" extrusionOk="0">
                      <a:moveTo>
                        <a:pt x="11758" y="1"/>
                      </a:moveTo>
                      <a:cubicBezTo>
                        <a:pt x="11752" y="1"/>
                        <a:pt x="11746" y="1"/>
                        <a:pt x="11739" y="1"/>
                      </a:cubicBezTo>
                      <a:lnTo>
                        <a:pt x="11776" y="1"/>
                      </a:lnTo>
                      <a:cubicBezTo>
                        <a:pt x="11770" y="1"/>
                        <a:pt x="11764" y="1"/>
                        <a:pt x="11758" y="1"/>
                      </a:cubicBezTo>
                      <a:close/>
                      <a:moveTo>
                        <a:pt x="758" y="1"/>
                      </a:moveTo>
                      <a:cubicBezTo>
                        <a:pt x="336" y="1"/>
                        <a:pt x="0" y="353"/>
                        <a:pt x="0" y="777"/>
                      </a:cubicBezTo>
                      <a:lnTo>
                        <a:pt x="0" y="934"/>
                      </a:lnTo>
                      <a:lnTo>
                        <a:pt x="11000" y="934"/>
                      </a:lnTo>
                      <a:lnTo>
                        <a:pt x="11000" y="777"/>
                      </a:lnTo>
                      <a:cubicBezTo>
                        <a:pt x="11000" y="359"/>
                        <a:pt x="11327" y="11"/>
                        <a:pt x="11739" y="1"/>
                      </a:cubicBezTo>
                      <a:lnTo>
                        <a:pt x="776" y="1"/>
                      </a:lnTo>
                      <a:cubicBezTo>
                        <a:pt x="770" y="1"/>
                        <a:pt x="764" y="1"/>
                        <a:pt x="758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6"/>
                <p:cNvSpPr/>
                <p:nvPr/>
              </p:nvSpPr>
              <p:spPr>
                <a:xfrm>
                  <a:off x="5524907" y="5296761"/>
                  <a:ext cx="1854851" cy="14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2" h="935" extrusionOk="0">
                      <a:moveTo>
                        <a:pt x="776" y="1"/>
                      </a:moveTo>
                      <a:cubicBezTo>
                        <a:pt x="346" y="1"/>
                        <a:pt x="0" y="347"/>
                        <a:pt x="0" y="777"/>
                      </a:cubicBezTo>
                      <a:lnTo>
                        <a:pt x="0" y="934"/>
                      </a:lnTo>
                      <a:lnTo>
                        <a:pt x="5296" y="934"/>
                      </a:lnTo>
                      <a:lnTo>
                        <a:pt x="5296" y="777"/>
                      </a:lnTo>
                      <a:cubicBezTo>
                        <a:pt x="5296" y="347"/>
                        <a:pt x="5631" y="1"/>
                        <a:pt x="6061" y="1"/>
                      </a:cubicBez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6"/>
                <p:cNvSpPr/>
                <p:nvPr/>
              </p:nvSpPr>
              <p:spPr>
                <a:xfrm>
                  <a:off x="8945550" y="247650"/>
                  <a:ext cx="197174" cy="461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60" y="38737"/>
                      </a:lnTo>
                      <a:lnTo>
                        <a:pt x="8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0" name="Google Shape;190;p6"/>
                <p:cNvGrpSpPr/>
                <p:nvPr/>
              </p:nvGrpSpPr>
              <p:grpSpPr>
                <a:xfrm>
                  <a:off x="8694552" y="444361"/>
                  <a:ext cx="448838" cy="855480"/>
                  <a:chOff x="4189590" y="628348"/>
                  <a:chExt cx="448838" cy="855480"/>
                </a:xfrm>
              </p:grpSpPr>
              <p:sp>
                <p:nvSpPr>
                  <p:cNvPr id="191" name="Google Shape;191;p6"/>
                  <p:cNvSpPr/>
                  <p:nvPr/>
                </p:nvSpPr>
                <p:spPr>
                  <a:xfrm>
                    <a:off x="4189590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1" y="1"/>
                        </a:moveTo>
                        <a:lnTo>
                          <a:pt x="1" y="357"/>
                        </a:lnTo>
                        <a:cubicBezTo>
                          <a:pt x="1" y="546"/>
                          <a:pt x="148" y="703"/>
                          <a:pt x="336" y="703"/>
                        </a:cubicBezTo>
                        <a:lnTo>
                          <a:pt x="336" y="871"/>
                        </a:lnTo>
                        <a:cubicBezTo>
                          <a:pt x="323" y="868"/>
                          <a:pt x="310" y="867"/>
                          <a:pt x="298" y="867"/>
                        </a:cubicBezTo>
                        <a:cubicBezTo>
                          <a:pt x="132" y="867"/>
                          <a:pt x="97" y="1122"/>
                          <a:pt x="127" y="1259"/>
                        </a:cubicBezTo>
                        <a:cubicBezTo>
                          <a:pt x="151" y="1439"/>
                          <a:pt x="310" y="1562"/>
                          <a:pt x="484" y="1562"/>
                        </a:cubicBezTo>
                        <a:cubicBezTo>
                          <a:pt x="532" y="1562"/>
                          <a:pt x="582" y="1552"/>
                          <a:pt x="630" y="1532"/>
                        </a:cubicBezTo>
                        <a:lnTo>
                          <a:pt x="640" y="1532"/>
                        </a:lnTo>
                        <a:cubicBezTo>
                          <a:pt x="652" y="1528"/>
                          <a:pt x="664" y="1526"/>
                          <a:pt x="675" y="1526"/>
                        </a:cubicBezTo>
                        <a:cubicBezTo>
                          <a:pt x="822" y="1526"/>
                          <a:pt x="903" y="1826"/>
                          <a:pt x="777" y="1972"/>
                        </a:cubicBezTo>
                        <a:cubicBezTo>
                          <a:pt x="703" y="2056"/>
                          <a:pt x="640" y="2213"/>
                          <a:pt x="640" y="2528"/>
                        </a:cubicBezTo>
                        <a:cubicBezTo>
                          <a:pt x="640" y="3335"/>
                          <a:pt x="1196" y="3723"/>
                          <a:pt x="1448" y="3723"/>
                        </a:cubicBezTo>
                        <a:lnTo>
                          <a:pt x="1448" y="4174"/>
                        </a:lnTo>
                        <a:cubicBezTo>
                          <a:pt x="2192" y="4174"/>
                          <a:pt x="2077" y="5422"/>
                          <a:pt x="1699" y="5422"/>
                        </a:cubicBezTo>
                        <a:lnTo>
                          <a:pt x="1699" y="5758"/>
                        </a:lnTo>
                        <a:lnTo>
                          <a:pt x="2947" y="5758"/>
                        </a:lnTo>
                        <a:lnTo>
                          <a:pt x="3021" y="11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92;p6"/>
                  <p:cNvSpPr/>
                  <p:nvPr/>
                </p:nvSpPr>
                <p:spPr>
                  <a:xfrm>
                    <a:off x="4231636" y="771574"/>
                    <a:ext cx="73395" cy="601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" h="405" extrusionOk="0">
                        <a:moveTo>
                          <a:pt x="269" y="0"/>
                        </a:moveTo>
                        <a:cubicBezTo>
                          <a:pt x="230" y="0"/>
                          <a:pt x="192" y="11"/>
                          <a:pt x="158" y="33"/>
                        </a:cubicBezTo>
                        <a:cubicBezTo>
                          <a:pt x="53" y="85"/>
                          <a:pt x="1" y="201"/>
                          <a:pt x="53" y="316"/>
                        </a:cubicBezTo>
                        <a:cubicBezTo>
                          <a:pt x="92" y="374"/>
                          <a:pt x="155" y="405"/>
                          <a:pt x="219" y="405"/>
                        </a:cubicBezTo>
                        <a:cubicBezTo>
                          <a:pt x="259" y="405"/>
                          <a:pt x="300" y="393"/>
                          <a:pt x="336" y="369"/>
                        </a:cubicBezTo>
                        <a:cubicBezTo>
                          <a:pt x="441" y="316"/>
                          <a:pt x="494" y="201"/>
                          <a:pt x="452" y="96"/>
                        </a:cubicBezTo>
                        <a:cubicBezTo>
                          <a:pt x="411" y="35"/>
                          <a:pt x="340" y="0"/>
                          <a:pt x="26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3;p6"/>
                  <p:cNvSpPr/>
                  <p:nvPr/>
                </p:nvSpPr>
                <p:spPr>
                  <a:xfrm>
                    <a:off x="4322118" y="921485"/>
                    <a:ext cx="183933" cy="203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8" h="1370" extrusionOk="0">
                        <a:moveTo>
                          <a:pt x="594" y="0"/>
                        </a:moveTo>
                        <a:cubicBezTo>
                          <a:pt x="564" y="0"/>
                          <a:pt x="534" y="3"/>
                          <a:pt x="503" y="10"/>
                        </a:cubicBezTo>
                        <a:cubicBezTo>
                          <a:pt x="199" y="62"/>
                          <a:pt x="0" y="398"/>
                          <a:pt x="63" y="775"/>
                        </a:cubicBezTo>
                        <a:cubicBezTo>
                          <a:pt x="130" y="1129"/>
                          <a:pt x="380" y="1369"/>
                          <a:pt x="662" y="1369"/>
                        </a:cubicBezTo>
                        <a:cubicBezTo>
                          <a:pt x="689" y="1369"/>
                          <a:pt x="717" y="1367"/>
                          <a:pt x="745" y="1362"/>
                        </a:cubicBezTo>
                        <a:cubicBezTo>
                          <a:pt x="1049" y="1310"/>
                          <a:pt x="1237" y="964"/>
                          <a:pt x="1174" y="586"/>
                        </a:cubicBezTo>
                        <a:cubicBezTo>
                          <a:pt x="1118" y="247"/>
                          <a:pt x="866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4" name="Google Shape;194;p6"/>
                <p:cNvSpPr/>
                <p:nvPr/>
              </p:nvSpPr>
              <p:spPr>
                <a:xfrm>
                  <a:off x="100" y="247650"/>
                  <a:ext cx="183874" cy="489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8738" extrusionOk="0">
                      <a:moveTo>
                        <a:pt x="0" y="0"/>
                      </a:moveTo>
                      <a:lnTo>
                        <a:pt x="0" y="38737"/>
                      </a:lnTo>
                      <a:lnTo>
                        <a:pt x="850" y="38737"/>
                      </a:lnTo>
                      <a:lnTo>
                        <a:pt x="8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" name="Google Shape;195;p6"/>
                <p:cNvGrpSpPr/>
                <p:nvPr/>
              </p:nvGrpSpPr>
              <p:grpSpPr>
                <a:xfrm>
                  <a:off x="-10709" y="444378"/>
                  <a:ext cx="448838" cy="860613"/>
                  <a:chOff x="561117" y="628348"/>
                  <a:chExt cx="448838" cy="855480"/>
                </a:xfrm>
              </p:grpSpPr>
              <p:sp>
                <p:nvSpPr>
                  <p:cNvPr id="196" name="Google Shape;196;p6"/>
                  <p:cNvSpPr/>
                  <p:nvPr/>
                </p:nvSpPr>
                <p:spPr>
                  <a:xfrm>
                    <a:off x="561117" y="628348"/>
                    <a:ext cx="448838" cy="855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1" h="5758" extrusionOk="0">
                        <a:moveTo>
                          <a:pt x="3020" y="1"/>
                        </a:moveTo>
                        <a:lnTo>
                          <a:pt x="0" y="11"/>
                        </a:lnTo>
                        <a:lnTo>
                          <a:pt x="73" y="5758"/>
                        </a:lnTo>
                        <a:lnTo>
                          <a:pt x="1321" y="5758"/>
                        </a:lnTo>
                        <a:lnTo>
                          <a:pt x="1321" y="5422"/>
                        </a:lnTo>
                        <a:cubicBezTo>
                          <a:pt x="944" y="5422"/>
                          <a:pt x="828" y="4174"/>
                          <a:pt x="1573" y="4174"/>
                        </a:cubicBezTo>
                        <a:lnTo>
                          <a:pt x="1573" y="3723"/>
                        </a:lnTo>
                        <a:cubicBezTo>
                          <a:pt x="1825" y="3723"/>
                          <a:pt x="2380" y="3335"/>
                          <a:pt x="2380" y="2528"/>
                        </a:cubicBezTo>
                        <a:cubicBezTo>
                          <a:pt x="2380" y="2213"/>
                          <a:pt x="2318" y="2056"/>
                          <a:pt x="2244" y="1972"/>
                        </a:cubicBezTo>
                        <a:cubicBezTo>
                          <a:pt x="2108" y="1826"/>
                          <a:pt x="2189" y="1526"/>
                          <a:pt x="2344" y="1526"/>
                        </a:cubicBezTo>
                        <a:cubicBezTo>
                          <a:pt x="2355" y="1526"/>
                          <a:pt x="2368" y="1528"/>
                          <a:pt x="2380" y="1532"/>
                        </a:cubicBezTo>
                        <a:lnTo>
                          <a:pt x="2391" y="1532"/>
                        </a:lnTo>
                        <a:cubicBezTo>
                          <a:pt x="2437" y="1552"/>
                          <a:pt x="2485" y="1562"/>
                          <a:pt x="2532" y="1562"/>
                        </a:cubicBezTo>
                        <a:cubicBezTo>
                          <a:pt x="2701" y="1562"/>
                          <a:pt x="2861" y="1439"/>
                          <a:pt x="2894" y="1259"/>
                        </a:cubicBezTo>
                        <a:cubicBezTo>
                          <a:pt x="2914" y="1122"/>
                          <a:pt x="2888" y="867"/>
                          <a:pt x="2714" y="867"/>
                        </a:cubicBezTo>
                        <a:cubicBezTo>
                          <a:pt x="2702" y="867"/>
                          <a:pt x="2688" y="868"/>
                          <a:pt x="2674" y="871"/>
                        </a:cubicBezTo>
                        <a:lnTo>
                          <a:pt x="2674" y="703"/>
                        </a:lnTo>
                        <a:cubicBezTo>
                          <a:pt x="2863" y="703"/>
                          <a:pt x="3020" y="546"/>
                          <a:pt x="3020" y="357"/>
                        </a:cubicBezTo>
                        <a:lnTo>
                          <a:pt x="30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6"/>
                  <p:cNvSpPr/>
                  <p:nvPr/>
                </p:nvSpPr>
                <p:spPr>
                  <a:xfrm>
                    <a:off x="694982" y="920890"/>
                    <a:ext cx="187201" cy="2033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" h="1369" extrusionOk="0">
                        <a:moveTo>
                          <a:pt x="673" y="1"/>
                        </a:moveTo>
                        <a:cubicBezTo>
                          <a:pt x="413" y="1"/>
                          <a:pt x="159" y="235"/>
                          <a:pt x="85" y="559"/>
                        </a:cubicBezTo>
                        <a:cubicBezTo>
                          <a:pt x="1" y="926"/>
                          <a:pt x="179" y="1283"/>
                          <a:pt x="473" y="1356"/>
                        </a:cubicBezTo>
                        <a:cubicBezTo>
                          <a:pt x="508" y="1365"/>
                          <a:pt x="544" y="1369"/>
                          <a:pt x="580" y="1369"/>
                        </a:cubicBezTo>
                        <a:cubicBezTo>
                          <a:pt x="848" y="1369"/>
                          <a:pt x="1101" y="1135"/>
                          <a:pt x="1175" y="811"/>
                        </a:cubicBezTo>
                        <a:cubicBezTo>
                          <a:pt x="1259" y="433"/>
                          <a:pt x="1081" y="77"/>
                          <a:pt x="777" y="14"/>
                        </a:cubicBezTo>
                        <a:cubicBezTo>
                          <a:pt x="742" y="5"/>
                          <a:pt x="708" y="1"/>
                          <a:pt x="67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6"/>
                  <p:cNvSpPr/>
                  <p:nvPr/>
                </p:nvSpPr>
                <p:spPr>
                  <a:xfrm>
                    <a:off x="886642" y="773654"/>
                    <a:ext cx="70572" cy="56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81" extrusionOk="0">
                        <a:moveTo>
                          <a:pt x="229" y="0"/>
                        </a:moveTo>
                        <a:cubicBezTo>
                          <a:pt x="151" y="0"/>
                          <a:pt x="70" y="39"/>
                          <a:pt x="22" y="124"/>
                        </a:cubicBezTo>
                        <a:cubicBezTo>
                          <a:pt x="1" y="239"/>
                          <a:pt x="85" y="344"/>
                          <a:pt x="189" y="365"/>
                        </a:cubicBezTo>
                        <a:cubicBezTo>
                          <a:pt x="219" y="376"/>
                          <a:pt x="248" y="381"/>
                          <a:pt x="276" y="381"/>
                        </a:cubicBezTo>
                        <a:cubicBezTo>
                          <a:pt x="359" y="381"/>
                          <a:pt x="431" y="336"/>
                          <a:pt x="462" y="250"/>
                        </a:cubicBezTo>
                        <a:cubicBezTo>
                          <a:pt x="475" y="96"/>
                          <a:pt x="354" y="0"/>
                          <a:pt x="2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9" name="Google Shape;199;p6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>
            <a:spLocks noGrp="1"/>
          </p:cNvSpPr>
          <p:nvPr>
            <p:ph type="title"/>
          </p:nvPr>
        </p:nvSpPr>
        <p:spPr>
          <a:xfrm>
            <a:off x="1289700" y="1652300"/>
            <a:ext cx="6564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42" name="Google Shape;242;p8"/>
          <p:cNvGrpSpPr/>
          <p:nvPr/>
        </p:nvGrpSpPr>
        <p:grpSpPr>
          <a:xfrm>
            <a:off x="-540125" y="-9525"/>
            <a:ext cx="10224238" cy="5148650"/>
            <a:chOff x="-540125" y="-9525"/>
            <a:chExt cx="10224238" cy="5148650"/>
          </a:xfrm>
        </p:grpSpPr>
        <p:sp>
          <p:nvSpPr>
            <p:cNvPr id="243" name="Google Shape;243;p8"/>
            <p:cNvSpPr/>
            <p:nvPr/>
          </p:nvSpPr>
          <p:spPr>
            <a:xfrm>
              <a:off x="169868" y="454400"/>
              <a:ext cx="8807154" cy="855436"/>
            </a:xfrm>
            <a:custGeom>
              <a:avLst/>
              <a:gdLst/>
              <a:ahLst/>
              <a:cxnLst/>
              <a:rect l="l" t="t" r="r" b="b"/>
              <a:pathLst>
                <a:path w="27675" h="40289" extrusionOk="0">
                  <a:moveTo>
                    <a:pt x="1" y="0"/>
                  </a:moveTo>
                  <a:lnTo>
                    <a:pt x="1" y="40289"/>
                  </a:lnTo>
                  <a:lnTo>
                    <a:pt x="27674" y="40289"/>
                  </a:lnTo>
                  <a:lnTo>
                    <a:pt x="27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-9525" y="438375"/>
              <a:ext cx="9153523" cy="302799"/>
            </a:xfrm>
            <a:custGeom>
              <a:avLst/>
              <a:gdLst/>
              <a:ahLst/>
              <a:cxnLst/>
              <a:rect l="l" t="t" r="r" b="b"/>
              <a:pathLst>
                <a:path w="27423" h="1375" extrusionOk="0">
                  <a:moveTo>
                    <a:pt x="1" y="1"/>
                  </a:moveTo>
                  <a:lnTo>
                    <a:pt x="1" y="1374"/>
                  </a:lnTo>
                  <a:lnTo>
                    <a:pt x="27422" y="1374"/>
                  </a:lnTo>
                  <a:lnTo>
                    <a:pt x="274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14452" y="504162"/>
              <a:ext cx="9120845" cy="130625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-134261" y="215612"/>
              <a:ext cx="9409084" cy="261761"/>
            </a:xfrm>
            <a:custGeom>
              <a:avLst/>
              <a:gdLst/>
              <a:ahLst/>
              <a:cxnLst/>
              <a:rect l="l" t="t" r="r" b="b"/>
              <a:pathLst>
                <a:path w="30138" h="1658" extrusionOk="0">
                  <a:moveTo>
                    <a:pt x="902" y="0"/>
                  </a:moveTo>
                  <a:cubicBezTo>
                    <a:pt x="0" y="0"/>
                    <a:pt x="0" y="1657"/>
                    <a:pt x="902" y="1657"/>
                  </a:cubicBezTo>
                  <a:lnTo>
                    <a:pt x="29247" y="1657"/>
                  </a:lnTo>
                  <a:cubicBezTo>
                    <a:pt x="30138" y="1657"/>
                    <a:pt x="30138" y="0"/>
                    <a:pt x="29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-540125" y="-9525"/>
              <a:ext cx="10224238" cy="266655"/>
            </a:xfrm>
            <a:custGeom>
              <a:avLst/>
              <a:gdLst/>
              <a:ahLst/>
              <a:cxnLst/>
              <a:rect l="l" t="t" r="r" b="b"/>
              <a:pathLst>
                <a:path w="32749" h="1689" extrusionOk="0">
                  <a:moveTo>
                    <a:pt x="0" y="0"/>
                  </a:moveTo>
                  <a:lnTo>
                    <a:pt x="0" y="315"/>
                  </a:lnTo>
                  <a:lnTo>
                    <a:pt x="902" y="1028"/>
                  </a:lnTo>
                  <a:cubicBezTo>
                    <a:pt x="902" y="1395"/>
                    <a:pt x="1195" y="1688"/>
                    <a:pt x="1562" y="1688"/>
                  </a:cubicBezTo>
                  <a:lnTo>
                    <a:pt x="31186" y="1688"/>
                  </a:lnTo>
                  <a:cubicBezTo>
                    <a:pt x="31553" y="1688"/>
                    <a:pt x="31847" y="1395"/>
                    <a:pt x="31847" y="1028"/>
                  </a:cubicBezTo>
                  <a:lnTo>
                    <a:pt x="32749" y="315"/>
                  </a:lnTo>
                  <a:lnTo>
                    <a:pt x="3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-540125" y="-9525"/>
              <a:ext cx="10221116" cy="49731"/>
            </a:xfrm>
            <a:custGeom>
              <a:avLst/>
              <a:gdLst/>
              <a:ahLst/>
              <a:cxnLst/>
              <a:rect l="l" t="t" r="r" b="b"/>
              <a:pathLst>
                <a:path w="3273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738" y="315"/>
                  </a:lnTo>
                  <a:lnTo>
                    <a:pt x="327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10332" y="375906"/>
              <a:ext cx="3444951" cy="99841"/>
            </a:xfrm>
            <a:custGeom>
              <a:avLst/>
              <a:gdLst/>
              <a:ahLst/>
              <a:cxnLst/>
              <a:rect l="l" t="t" r="r" b="b"/>
              <a:pathLst>
                <a:path w="23187" h="672" extrusionOk="0">
                  <a:moveTo>
                    <a:pt x="441" y="0"/>
                  </a:moveTo>
                  <a:cubicBezTo>
                    <a:pt x="231" y="11"/>
                    <a:pt x="64" y="147"/>
                    <a:pt x="1" y="336"/>
                  </a:cubicBezTo>
                  <a:cubicBezTo>
                    <a:pt x="64" y="535"/>
                    <a:pt x="231" y="672"/>
                    <a:pt x="441" y="672"/>
                  </a:cubicBezTo>
                  <a:lnTo>
                    <a:pt x="22746" y="672"/>
                  </a:lnTo>
                  <a:cubicBezTo>
                    <a:pt x="22945" y="672"/>
                    <a:pt x="23123" y="535"/>
                    <a:pt x="23186" y="336"/>
                  </a:cubicBezTo>
                  <a:cubicBezTo>
                    <a:pt x="23123" y="147"/>
                    <a:pt x="22945" y="11"/>
                    <a:pt x="22746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-340627" y="121200"/>
              <a:ext cx="9821812" cy="34891"/>
            </a:xfrm>
            <a:custGeom>
              <a:avLst/>
              <a:gdLst/>
              <a:ahLst/>
              <a:cxnLst/>
              <a:rect l="l" t="t" r="r" b="b"/>
              <a:pathLst>
                <a:path w="31460" h="221" extrusionOk="0">
                  <a:moveTo>
                    <a:pt x="1" y="0"/>
                  </a:moveTo>
                  <a:lnTo>
                    <a:pt x="263" y="200"/>
                  </a:lnTo>
                  <a:lnTo>
                    <a:pt x="263" y="221"/>
                  </a:lnTo>
                  <a:lnTo>
                    <a:pt x="31208" y="221"/>
                  </a:lnTo>
                  <a:lnTo>
                    <a:pt x="31208" y="200"/>
                  </a:lnTo>
                  <a:lnTo>
                    <a:pt x="3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" name="Google Shape;251;p8"/>
            <p:cNvGrpSpPr/>
            <p:nvPr/>
          </p:nvGrpSpPr>
          <p:grpSpPr>
            <a:xfrm>
              <a:off x="-369550" y="247648"/>
              <a:ext cx="9889274" cy="4891477"/>
              <a:chOff x="-369550" y="247648"/>
              <a:chExt cx="9889274" cy="4891477"/>
            </a:xfrm>
          </p:grpSpPr>
          <p:sp>
            <p:nvSpPr>
              <p:cNvPr id="252" name="Google Shape;252;p8"/>
              <p:cNvSpPr/>
              <p:nvPr/>
            </p:nvSpPr>
            <p:spPr>
              <a:xfrm>
                <a:off x="243846" y="4505452"/>
                <a:ext cx="8625638" cy="318714"/>
              </a:xfrm>
              <a:custGeom>
                <a:avLst/>
                <a:gdLst/>
                <a:ahLst/>
                <a:cxnLst/>
                <a:rect l="l" t="t" r="r" b="b"/>
                <a:pathLst>
                  <a:path w="27171" h="3178" extrusionOk="0">
                    <a:moveTo>
                      <a:pt x="1" y="0"/>
                    </a:moveTo>
                    <a:lnTo>
                      <a:pt x="1" y="3177"/>
                    </a:lnTo>
                    <a:lnTo>
                      <a:pt x="27171" y="3177"/>
                    </a:lnTo>
                    <a:lnTo>
                      <a:pt x="27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" name="Google Shape;253;p8"/>
              <p:cNvGrpSpPr/>
              <p:nvPr/>
            </p:nvGrpSpPr>
            <p:grpSpPr>
              <a:xfrm>
                <a:off x="700362" y="4505452"/>
                <a:ext cx="7743276" cy="318714"/>
                <a:chOff x="700362" y="4505452"/>
                <a:chExt cx="7743276" cy="318714"/>
              </a:xfrm>
            </p:grpSpPr>
            <p:sp>
              <p:nvSpPr>
                <p:cNvPr id="254" name="Google Shape;254;p8"/>
                <p:cNvSpPr/>
                <p:nvPr/>
              </p:nvSpPr>
              <p:spPr>
                <a:xfrm>
                  <a:off x="1252412" y="4505452"/>
                  <a:ext cx="6618354" cy="31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8"/>
                <p:cNvSpPr/>
                <p:nvPr/>
              </p:nvSpPr>
              <p:spPr>
                <a:xfrm>
                  <a:off x="700362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8"/>
                <p:cNvSpPr/>
                <p:nvPr/>
              </p:nvSpPr>
              <p:spPr>
                <a:xfrm>
                  <a:off x="8224275" y="4658898"/>
                  <a:ext cx="219363" cy="5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7" name="Google Shape;257;p8"/>
              <p:cNvSpPr/>
              <p:nvPr/>
            </p:nvSpPr>
            <p:spPr>
              <a:xfrm>
                <a:off x="8868500" y="257125"/>
                <a:ext cx="274226" cy="4609241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100" y="247648"/>
                <a:ext cx="274225" cy="461863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-157810" y="48204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-369550" y="49919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170769" y="49919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5524907" y="49919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8"/>
            <p:cNvGrpSpPr/>
            <p:nvPr/>
          </p:nvGrpSpPr>
          <p:grpSpPr>
            <a:xfrm>
              <a:off x="-10709" y="444378"/>
              <a:ext cx="448838" cy="860613"/>
              <a:chOff x="561117" y="628348"/>
              <a:chExt cx="448838" cy="855480"/>
            </a:xfrm>
          </p:grpSpPr>
          <p:sp>
            <p:nvSpPr>
              <p:cNvPr id="264" name="Google Shape;264;p8"/>
              <p:cNvSpPr/>
              <p:nvPr/>
            </p:nvSpPr>
            <p:spPr>
              <a:xfrm>
                <a:off x="561117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3020" y="1"/>
                    </a:moveTo>
                    <a:lnTo>
                      <a:pt x="0" y="11"/>
                    </a:lnTo>
                    <a:lnTo>
                      <a:pt x="73" y="5758"/>
                    </a:lnTo>
                    <a:lnTo>
                      <a:pt x="1321" y="5758"/>
                    </a:lnTo>
                    <a:lnTo>
                      <a:pt x="1321" y="5422"/>
                    </a:lnTo>
                    <a:cubicBezTo>
                      <a:pt x="944" y="5422"/>
                      <a:pt x="828" y="4174"/>
                      <a:pt x="1573" y="4174"/>
                    </a:cubicBezTo>
                    <a:lnTo>
                      <a:pt x="1573" y="3723"/>
                    </a:lnTo>
                    <a:cubicBezTo>
                      <a:pt x="1825" y="3723"/>
                      <a:pt x="2380" y="3335"/>
                      <a:pt x="2380" y="2528"/>
                    </a:cubicBezTo>
                    <a:cubicBezTo>
                      <a:pt x="2380" y="2213"/>
                      <a:pt x="2318" y="2056"/>
                      <a:pt x="2244" y="1972"/>
                    </a:cubicBezTo>
                    <a:cubicBezTo>
                      <a:pt x="2108" y="1826"/>
                      <a:pt x="2189" y="1526"/>
                      <a:pt x="2344" y="1526"/>
                    </a:cubicBezTo>
                    <a:cubicBezTo>
                      <a:pt x="2355" y="1526"/>
                      <a:pt x="2368" y="1528"/>
                      <a:pt x="2380" y="1532"/>
                    </a:cubicBezTo>
                    <a:lnTo>
                      <a:pt x="2391" y="1532"/>
                    </a:lnTo>
                    <a:cubicBezTo>
                      <a:pt x="2437" y="1552"/>
                      <a:pt x="2485" y="1562"/>
                      <a:pt x="2532" y="1562"/>
                    </a:cubicBezTo>
                    <a:cubicBezTo>
                      <a:pt x="2701" y="1562"/>
                      <a:pt x="2861" y="1439"/>
                      <a:pt x="2894" y="1259"/>
                    </a:cubicBezTo>
                    <a:cubicBezTo>
                      <a:pt x="2914" y="1122"/>
                      <a:pt x="2888" y="867"/>
                      <a:pt x="2714" y="867"/>
                    </a:cubicBezTo>
                    <a:cubicBezTo>
                      <a:pt x="2702" y="867"/>
                      <a:pt x="2688" y="868"/>
                      <a:pt x="2674" y="871"/>
                    </a:cubicBezTo>
                    <a:lnTo>
                      <a:pt x="2674" y="703"/>
                    </a:lnTo>
                    <a:cubicBezTo>
                      <a:pt x="2863" y="703"/>
                      <a:pt x="3020" y="546"/>
                      <a:pt x="3020" y="35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8"/>
            <p:cNvGrpSpPr/>
            <p:nvPr/>
          </p:nvGrpSpPr>
          <p:grpSpPr>
            <a:xfrm>
              <a:off x="8694552" y="444361"/>
              <a:ext cx="448838" cy="855480"/>
              <a:chOff x="4189590" y="628348"/>
              <a:chExt cx="448838" cy="855480"/>
            </a:xfrm>
          </p:grpSpPr>
          <p:sp>
            <p:nvSpPr>
              <p:cNvPr id="268" name="Google Shape;268;p8"/>
              <p:cNvSpPr/>
              <p:nvPr/>
            </p:nvSpPr>
            <p:spPr>
              <a:xfrm>
                <a:off x="4189590" y="628348"/>
                <a:ext cx="448838" cy="855480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5758" extrusionOk="0">
                    <a:moveTo>
                      <a:pt x="1" y="1"/>
                    </a:moveTo>
                    <a:lnTo>
                      <a:pt x="1" y="357"/>
                    </a:lnTo>
                    <a:cubicBezTo>
                      <a:pt x="1" y="546"/>
                      <a:pt x="148" y="703"/>
                      <a:pt x="336" y="703"/>
                    </a:cubicBezTo>
                    <a:lnTo>
                      <a:pt x="336" y="871"/>
                    </a:lnTo>
                    <a:cubicBezTo>
                      <a:pt x="323" y="868"/>
                      <a:pt x="310" y="867"/>
                      <a:pt x="298" y="867"/>
                    </a:cubicBezTo>
                    <a:cubicBezTo>
                      <a:pt x="132" y="867"/>
                      <a:pt x="97" y="1122"/>
                      <a:pt x="127" y="1259"/>
                    </a:cubicBezTo>
                    <a:cubicBezTo>
                      <a:pt x="151" y="1439"/>
                      <a:pt x="310" y="1562"/>
                      <a:pt x="484" y="1562"/>
                    </a:cubicBezTo>
                    <a:cubicBezTo>
                      <a:pt x="532" y="1562"/>
                      <a:pt x="582" y="1552"/>
                      <a:pt x="630" y="1532"/>
                    </a:cubicBezTo>
                    <a:lnTo>
                      <a:pt x="640" y="1532"/>
                    </a:lnTo>
                    <a:cubicBezTo>
                      <a:pt x="652" y="1528"/>
                      <a:pt x="664" y="1526"/>
                      <a:pt x="675" y="1526"/>
                    </a:cubicBezTo>
                    <a:cubicBezTo>
                      <a:pt x="822" y="1526"/>
                      <a:pt x="903" y="1826"/>
                      <a:pt x="777" y="1972"/>
                    </a:cubicBezTo>
                    <a:cubicBezTo>
                      <a:pt x="703" y="2056"/>
                      <a:pt x="640" y="2213"/>
                      <a:pt x="640" y="2528"/>
                    </a:cubicBezTo>
                    <a:cubicBezTo>
                      <a:pt x="640" y="3335"/>
                      <a:pt x="1196" y="3723"/>
                      <a:pt x="1448" y="3723"/>
                    </a:cubicBezTo>
                    <a:lnTo>
                      <a:pt x="1448" y="4174"/>
                    </a:lnTo>
                    <a:cubicBezTo>
                      <a:pt x="2192" y="4174"/>
                      <a:pt x="2077" y="5422"/>
                      <a:pt x="1699" y="5422"/>
                    </a:cubicBezTo>
                    <a:lnTo>
                      <a:pt x="1699" y="5758"/>
                    </a:lnTo>
                    <a:lnTo>
                      <a:pt x="2947" y="5758"/>
                    </a:lnTo>
                    <a:lnTo>
                      <a:pt x="3021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4231636" y="771574"/>
                <a:ext cx="7339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5" extrusionOk="0">
                    <a:moveTo>
                      <a:pt x="269" y="0"/>
                    </a:moveTo>
                    <a:cubicBezTo>
                      <a:pt x="230" y="0"/>
                      <a:pt x="192" y="11"/>
                      <a:pt x="158" y="33"/>
                    </a:cubicBezTo>
                    <a:cubicBezTo>
                      <a:pt x="53" y="85"/>
                      <a:pt x="1" y="201"/>
                      <a:pt x="53" y="316"/>
                    </a:cubicBezTo>
                    <a:cubicBezTo>
                      <a:pt x="92" y="374"/>
                      <a:pt x="155" y="405"/>
                      <a:pt x="219" y="405"/>
                    </a:cubicBezTo>
                    <a:cubicBezTo>
                      <a:pt x="259" y="405"/>
                      <a:pt x="300" y="393"/>
                      <a:pt x="336" y="369"/>
                    </a:cubicBezTo>
                    <a:cubicBezTo>
                      <a:pt x="441" y="316"/>
                      <a:pt x="494" y="201"/>
                      <a:pt x="452" y="96"/>
                    </a:cubicBezTo>
                    <a:cubicBezTo>
                      <a:pt x="411" y="35"/>
                      <a:pt x="340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8"/>
              <p:cNvSpPr/>
              <p:nvPr/>
            </p:nvSpPr>
            <p:spPr>
              <a:xfrm>
                <a:off x="4322118" y="921485"/>
                <a:ext cx="183933" cy="20354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70" extrusionOk="0">
                    <a:moveTo>
                      <a:pt x="594" y="0"/>
                    </a:moveTo>
                    <a:cubicBezTo>
                      <a:pt x="564" y="0"/>
                      <a:pt x="534" y="3"/>
                      <a:pt x="503" y="10"/>
                    </a:cubicBezTo>
                    <a:cubicBezTo>
                      <a:pt x="199" y="62"/>
                      <a:pt x="0" y="398"/>
                      <a:pt x="63" y="775"/>
                    </a:cubicBezTo>
                    <a:cubicBezTo>
                      <a:pt x="130" y="1129"/>
                      <a:pt x="380" y="1369"/>
                      <a:pt x="662" y="1369"/>
                    </a:cubicBezTo>
                    <a:cubicBezTo>
                      <a:pt x="689" y="1369"/>
                      <a:pt x="717" y="1367"/>
                      <a:pt x="745" y="1362"/>
                    </a:cubicBezTo>
                    <a:cubicBezTo>
                      <a:pt x="1049" y="1310"/>
                      <a:pt x="1237" y="964"/>
                      <a:pt x="1174" y="586"/>
                    </a:cubicBezTo>
                    <a:cubicBezTo>
                      <a:pt x="1118" y="247"/>
                      <a:pt x="866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"/>
          <p:cNvSpPr txBox="1">
            <a:spLocks noGrp="1"/>
          </p:cNvSpPr>
          <p:nvPr>
            <p:ph type="title"/>
          </p:nvPr>
        </p:nvSpPr>
        <p:spPr>
          <a:xfrm>
            <a:off x="905444" y="1474475"/>
            <a:ext cx="5211300" cy="1558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9"/>
          <p:cNvSpPr txBox="1">
            <a:spLocks noGrp="1"/>
          </p:cNvSpPr>
          <p:nvPr>
            <p:ph type="subTitle" idx="1"/>
          </p:nvPr>
        </p:nvSpPr>
        <p:spPr>
          <a:xfrm>
            <a:off x="905469" y="3032975"/>
            <a:ext cx="4591800" cy="1004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4" name="Google Shape;274;p9"/>
          <p:cNvGrpSpPr/>
          <p:nvPr/>
        </p:nvGrpSpPr>
        <p:grpSpPr>
          <a:xfrm>
            <a:off x="-540119" y="-190500"/>
            <a:ext cx="10224238" cy="5634425"/>
            <a:chOff x="-540119" y="-190500"/>
            <a:chExt cx="10224238" cy="5634425"/>
          </a:xfrm>
        </p:grpSpPr>
        <p:grpSp>
          <p:nvGrpSpPr>
            <p:cNvPr id="275" name="Google Shape;275;p9"/>
            <p:cNvGrpSpPr/>
            <p:nvPr/>
          </p:nvGrpSpPr>
          <p:grpSpPr>
            <a:xfrm flipH="1">
              <a:off x="-540119" y="-190500"/>
              <a:ext cx="10224238" cy="5634425"/>
              <a:chOff x="-540125" y="-190500"/>
              <a:chExt cx="10224238" cy="5634425"/>
            </a:xfrm>
          </p:grpSpPr>
          <p:sp>
            <p:nvSpPr>
              <p:cNvPr id="276" name="Google Shape;276;p9"/>
              <p:cNvSpPr/>
              <p:nvPr/>
            </p:nvSpPr>
            <p:spPr>
              <a:xfrm>
                <a:off x="8868499" y="258010"/>
                <a:ext cx="274226" cy="5038749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100" y="247650"/>
                <a:ext cx="274225" cy="5049014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" name="Google Shape;278;p9"/>
              <p:cNvGrpSpPr/>
              <p:nvPr/>
            </p:nvGrpSpPr>
            <p:grpSpPr>
              <a:xfrm>
                <a:off x="243846" y="4810252"/>
                <a:ext cx="8625625" cy="318713"/>
                <a:chOff x="188112" y="4401147"/>
                <a:chExt cx="8663745" cy="305867"/>
              </a:xfrm>
            </p:grpSpPr>
            <p:sp>
              <p:nvSpPr>
                <p:cNvPr id="279" name="Google Shape;279;p9"/>
                <p:cNvSpPr/>
                <p:nvPr/>
              </p:nvSpPr>
              <p:spPr>
                <a:xfrm>
                  <a:off x="188112" y="4401147"/>
                  <a:ext cx="8663745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1" name="Google Shape;281;p9"/>
              <p:cNvSpPr/>
              <p:nvPr/>
            </p:nvSpPr>
            <p:spPr>
              <a:xfrm>
                <a:off x="14450" y="247294"/>
                <a:ext cx="9120845" cy="206500"/>
              </a:xfrm>
              <a:custGeom>
                <a:avLst/>
                <a:gdLst/>
                <a:ahLst/>
                <a:cxnLst/>
                <a:rect l="l" t="t" r="r" b="b"/>
                <a:pathLst>
                  <a:path w="28723" h="798" extrusionOk="0">
                    <a:moveTo>
                      <a:pt x="0" y="0"/>
                    </a:moveTo>
                    <a:lnTo>
                      <a:pt x="0" y="797"/>
                    </a:lnTo>
                    <a:lnTo>
                      <a:pt x="28722" y="797"/>
                    </a:lnTo>
                    <a:lnTo>
                      <a:pt x="28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9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710332" y="194931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" name="Google Shape;291;p9"/>
              <p:cNvGrpSpPr/>
              <p:nvPr/>
            </p:nvGrpSpPr>
            <p:grpSpPr>
              <a:xfrm>
                <a:off x="-10709" y="263403"/>
                <a:ext cx="448838" cy="860613"/>
                <a:chOff x="561117" y="628348"/>
                <a:chExt cx="448838" cy="855480"/>
              </a:xfrm>
            </p:grpSpPr>
            <p:sp>
              <p:nvSpPr>
                <p:cNvPr id="292" name="Google Shape;292;p9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295;p9"/>
              <p:cNvGrpSpPr/>
              <p:nvPr/>
            </p:nvGrpSpPr>
            <p:grpSpPr>
              <a:xfrm>
                <a:off x="8694552" y="263386"/>
                <a:ext cx="448838" cy="855480"/>
                <a:chOff x="4189590" y="628348"/>
                <a:chExt cx="448838" cy="855480"/>
              </a:xfrm>
            </p:grpSpPr>
            <p:sp>
              <p:nvSpPr>
                <p:cNvPr id="296" name="Google Shape;296;p9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9" name="Google Shape;299;p9"/>
            <p:cNvGrpSpPr/>
            <p:nvPr/>
          </p:nvGrpSpPr>
          <p:grpSpPr>
            <a:xfrm>
              <a:off x="384093" y="4954718"/>
              <a:ext cx="8375813" cy="57966"/>
              <a:chOff x="384093" y="4954718"/>
              <a:chExt cx="8375813" cy="57966"/>
            </a:xfrm>
          </p:grpSpPr>
          <p:sp>
            <p:nvSpPr>
              <p:cNvPr id="300" name="Google Shape;300;p9"/>
              <p:cNvSpPr/>
              <p:nvPr/>
            </p:nvSpPr>
            <p:spPr>
              <a:xfrm>
                <a:off x="38409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8540543" y="4954718"/>
                <a:ext cx="219363" cy="57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78" extrusionOk="0">
                    <a:moveTo>
                      <a:pt x="366" y="0"/>
                    </a:moveTo>
                    <a:cubicBezTo>
                      <a:pt x="269" y="0"/>
                      <a:pt x="171" y="48"/>
                      <a:pt x="114" y="149"/>
                    </a:cubicBezTo>
                    <a:cubicBezTo>
                      <a:pt x="1" y="346"/>
                      <a:pt x="150" y="578"/>
                      <a:pt x="356" y="578"/>
                    </a:cubicBezTo>
                    <a:cubicBezTo>
                      <a:pt x="379" y="578"/>
                      <a:pt x="403" y="575"/>
                      <a:pt x="428" y="568"/>
                    </a:cubicBezTo>
                    <a:cubicBezTo>
                      <a:pt x="596" y="526"/>
                      <a:pt x="690" y="358"/>
                      <a:pt x="638" y="201"/>
                    </a:cubicBezTo>
                    <a:cubicBezTo>
                      <a:pt x="598" y="70"/>
                      <a:pt x="483" y="0"/>
                      <a:pt x="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19025"/>
            <a:ext cx="6576000" cy="132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9" name="Google Shape;329;p11"/>
          <p:cNvSpPr txBox="1">
            <a:spLocks noGrp="1"/>
          </p:cNvSpPr>
          <p:nvPr>
            <p:ph type="subTitle" idx="1"/>
          </p:nvPr>
        </p:nvSpPr>
        <p:spPr>
          <a:xfrm>
            <a:off x="1284000" y="3679225"/>
            <a:ext cx="6576000" cy="49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30" name="Google Shape;330;p11"/>
          <p:cNvGrpSpPr/>
          <p:nvPr/>
        </p:nvGrpSpPr>
        <p:grpSpPr>
          <a:xfrm flipH="1"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331" name="Google Shape;331;p11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332" name="Google Shape;332;p11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1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11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335" name="Google Shape;335;p11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336" name="Google Shape;336;p11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11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11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1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1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9" name="Google Shape;349;p11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350" name="Google Shape;350;p11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1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11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" name="Google Shape;353;p11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4" name="Google Shape;354;p11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355" name="Google Shape;355;p11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11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11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58" name="Google Shape;358;p11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402600" y="985650"/>
            <a:ext cx="5080800" cy="132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"/>
          </p:nvPr>
        </p:nvSpPr>
        <p:spPr>
          <a:xfrm>
            <a:off x="793350" y="2467400"/>
            <a:ext cx="4299300" cy="49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3" name="Google Shape;363;p13"/>
          <p:cNvGrpSpPr/>
          <p:nvPr/>
        </p:nvGrpSpPr>
        <p:grpSpPr>
          <a:xfrm flipH="1">
            <a:off x="-540125" y="-190500"/>
            <a:ext cx="10224238" cy="5634425"/>
            <a:chOff x="-540125" y="-190500"/>
            <a:chExt cx="10224238" cy="5634425"/>
          </a:xfrm>
        </p:grpSpPr>
        <p:grpSp>
          <p:nvGrpSpPr>
            <p:cNvPr id="364" name="Google Shape;364;p13"/>
            <p:cNvGrpSpPr/>
            <p:nvPr/>
          </p:nvGrpSpPr>
          <p:grpSpPr>
            <a:xfrm>
              <a:off x="123156" y="409580"/>
              <a:ext cx="262232" cy="352736"/>
              <a:chOff x="694982" y="773654"/>
              <a:chExt cx="262232" cy="350632"/>
            </a:xfrm>
          </p:grpSpPr>
          <p:sp>
            <p:nvSpPr>
              <p:cNvPr id="365" name="Google Shape;365;p13"/>
              <p:cNvSpPr/>
              <p:nvPr/>
            </p:nvSpPr>
            <p:spPr>
              <a:xfrm>
                <a:off x="694982" y="920890"/>
                <a:ext cx="187201" cy="203396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369" extrusionOk="0">
                    <a:moveTo>
                      <a:pt x="673" y="1"/>
                    </a:moveTo>
                    <a:cubicBezTo>
                      <a:pt x="413" y="1"/>
                      <a:pt x="159" y="235"/>
                      <a:pt x="85" y="559"/>
                    </a:cubicBezTo>
                    <a:cubicBezTo>
                      <a:pt x="1" y="926"/>
                      <a:pt x="179" y="1283"/>
                      <a:pt x="473" y="1356"/>
                    </a:cubicBezTo>
                    <a:cubicBezTo>
                      <a:pt x="508" y="1365"/>
                      <a:pt x="544" y="1369"/>
                      <a:pt x="580" y="1369"/>
                    </a:cubicBezTo>
                    <a:cubicBezTo>
                      <a:pt x="848" y="1369"/>
                      <a:pt x="1101" y="1135"/>
                      <a:pt x="1175" y="811"/>
                    </a:cubicBezTo>
                    <a:cubicBezTo>
                      <a:pt x="1259" y="433"/>
                      <a:pt x="1081" y="77"/>
                      <a:pt x="777" y="14"/>
                    </a:cubicBezTo>
                    <a:cubicBezTo>
                      <a:pt x="742" y="5"/>
                      <a:pt x="708" y="1"/>
                      <a:pt x="673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886642" y="773654"/>
                <a:ext cx="70572" cy="5660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81" extrusionOk="0">
                    <a:moveTo>
                      <a:pt x="229" y="0"/>
                    </a:moveTo>
                    <a:cubicBezTo>
                      <a:pt x="151" y="0"/>
                      <a:pt x="70" y="39"/>
                      <a:pt x="22" y="124"/>
                    </a:cubicBezTo>
                    <a:cubicBezTo>
                      <a:pt x="1" y="239"/>
                      <a:pt x="85" y="344"/>
                      <a:pt x="189" y="365"/>
                    </a:cubicBezTo>
                    <a:cubicBezTo>
                      <a:pt x="219" y="376"/>
                      <a:pt x="248" y="381"/>
                      <a:pt x="276" y="381"/>
                    </a:cubicBezTo>
                    <a:cubicBezTo>
                      <a:pt x="359" y="381"/>
                      <a:pt x="431" y="336"/>
                      <a:pt x="462" y="250"/>
                    </a:cubicBezTo>
                    <a:cubicBezTo>
                      <a:pt x="475" y="96"/>
                      <a:pt x="354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" name="Google Shape;367;p13"/>
            <p:cNvGrpSpPr/>
            <p:nvPr/>
          </p:nvGrpSpPr>
          <p:grpSpPr>
            <a:xfrm>
              <a:off x="-540125" y="-190500"/>
              <a:ext cx="10224238" cy="5634425"/>
              <a:chOff x="-540125" y="-190500"/>
              <a:chExt cx="10224238" cy="5634425"/>
            </a:xfrm>
          </p:grpSpPr>
          <p:grpSp>
            <p:nvGrpSpPr>
              <p:cNvPr id="368" name="Google Shape;368;p13"/>
              <p:cNvGrpSpPr/>
              <p:nvPr/>
            </p:nvGrpSpPr>
            <p:grpSpPr>
              <a:xfrm>
                <a:off x="123150" y="4810250"/>
                <a:ext cx="9020846" cy="318721"/>
                <a:chOff x="66882" y="4401145"/>
                <a:chExt cx="9060713" cy="305875"/>
              </a:xfrm>
            </p:grpSpPr>
            <p:sp>
              <p:nvSpPr>
                <p:cNvPr id="369" name="Google Shape;369;p13"/>
                <p:cNvSpPr/>
                <p:nvPr/>
              </p:nvSpPr>
              <p:spPr>
                <a:xfrm>
                  <a:off x="66882" y="4401145"/>
                  <a:ext cx="9060713" cy="30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1" h="3178" extrusionOk="0">
                      <a:moveTo>
                        <a:pt x="1" y="0"/>
                      </a:moveTo>
                      <a:lnTo>
                        <a:pt x="1" y="3177"/>
                      </a:lnTo>
                      <a:lnTo>
                        <a:pt x="27171" y="3177"/>
                      </a:lnTo>
                      <a:lnTo>
                        <a:pt x="27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3"/>
                <p:cNvSpPr/>
                <p:nvPr/>
              </p:nvSpPr>
              <p:spPr>
                <a:xfrm>
                  <a:off x="1201135" y="4401147"/>
                  <a:ext cx="6647593" cy="305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" h="3178" extrusionOk="0">
                      <a:moveTo>
                        <a:pt x="1" y="0"/>
                      </a:moveTo>
                      <a:lnTo>
                        <a:pt x="378" y="3177"/>
                      </a:lnTo>
                      <a:lnTo>
                        <a:pt x="20470" y="3177"/>
                      </a:lnTo>
                      <a:lnTo>
                        <a:pt x="20848" y="0"/>
                      </a:lnTo>
                      <a:close/>
                    </a:path>
                  </a:pathLst>
                </a:custGeom>
                <a:solidFill>
                  <a:srgbClr val="FFFCF7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13"/>
                <p:cNvSpPr/>
                <p:nvPr/>
              </p:nvSpPr>
              <p:spPr>
                <a:xfrm>
                  <a:off x="743887" y="4570540"/>
                  <a:ext cx="220332" cy="5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78" extrusionOk="0">
                      <a:moveTo>
                        <a:pt x="366" y="0"/>
                      </a:moveTo>
                      <a:cubicBezTo>
                        <a:pt x="269" y="0"/>
                        <a:pt x="171" y="48"/>
                        <a:pt x="114" y="149"/>
                      </a:cubicBezTo>
                      <a:cubicBezTo>
                        <a:pt x="1" y="346"/>
                        <a:pt x="150" y="578"/>
                        <a:pt x="356" y="578"/>
                      </a:cubicBezTo>
                      <a:cubicBezTo>
                        <a:pt x="379" y="578"/>
                        <a:pt x="403" y="575"/>
                        <a:pt x="428" y="568"/>
                      </a:cubicBezTo>
                      <a:cubicBezTo>
                        <a:pt x="596" y="526"/>
                        <a:pt x="690" y="358"/>
                        <a:pt x="638" y="201"/>
                      </a:cubicBezTo>
                      <a:cubicBezTo>
                        <a:pt x="598" y="70"/>
                        <a:pt x="48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2" name="Google Shape;372;p13"/>
              <p:cNvSpPr/>
              <p:nvPr/>
            </p:nvSpPr>
            <p:spPr>
              <a:xfrm>
                <a:off x="-134261" y="34637"/>
                <a:ext cx="9409084" cy="261761"/>
              </a:xfrm>
              <a:custGeom>
                <a:avLst/>
                <a:gdLst/>
                <a:ahLst/>
                <a:cxnLst/>
                <a:rect l="l" t="t" r="r" b="b"/>
                <a:pathLst>
                  <a:path w="30138" h="1658" extrusionOk="0">
                    <a:moveTo>
                      <a:pt x="902" y="0"/>
                    </a:moveTo>
                    <a:cubicBezTo>
                      <a:pt x="0" y="0"/>
                      <a:pt x="0" y="1657"/>
                      <a:pt x="902" y="1657"/>
                    </a:cubicBezTo>
                    <a:lnTo>
                      <a:pt x="29247" y="1657"/>
                    </a:lnTo>
                    <a:cubicBezTo>
                      <a:pt x="30138" y="1657"/>
                      <a:pt x="30138" y="0"/>
                      <a:pt x="29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-540125" y="-190500"/>
                <a:ext cx="10224238" cy="266655"/>
              </a:xfrm>
              <a:custGeom>
                <a:avLst/>
                <a:gdLst/>
                <a:ahLst/>
                <a:cxnLst/>
                <a:rect l="l" t="t" r="r" b="b"/>
                <a:pathLst>
                  <a:path w="32749" h="1689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902" y="1028"/>
                    </a:lnTo>
                    <a:cubicBezTo>
                      <a:pt x="902" y="1395"/>
                      <a:pt x="1195" y="1688"/>
                      <a:pt x="1562" y="1688"/>
                    </a:cubicBezTo>
                    <a:lnTo>
                      <a:pt x="31186" y="1688"/>
                    </a:lnTo>
                    <a:cubicBezTo>
                      <a:pt x="31553" y="1688"/>
                      <a:pt x="31847" y="1395"/>
                      <a:pt x="31847" y="1028"/>
                    </a:cubicBezTo>
                    <a:lnTo>
                      <a:pt x="32749" y="315"/>
                    </a:lnTo>
                    <a:lnTo>
                      <a:pt x="327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-540125" y="-190500"/>
                <a:ext cx="10221116" cy="49731"/>
              </a:xfrm>
              <a:custGeom>
                <a:avLst/>
                <a:gdLst/>
                <a:ahLst/>
                <a:cxnLst/>
                <a:rect l="l" t="t" r="r" b="b"/>
                <a:pathLst>
                  <a:path w="3273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738" y="315"/>
                    </a:lnTo>
                    <a:lnTo>
                      <a:pt x="3273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13232" y="111806"/>
                <a:ext cx="3444951" cy="99841"/>
              </a:xfrm>
              <a:custGeom>
                <a:avLst/>
                <a:gdLst/>
                <a:ahLst/>
                <a:cxnLst/>
                <a:rect l="l" t="t" r="r" b="b"/>
                <a:pathLst>
                  <a:path w="23187" h="672" extrusionOk="0">
                    <a:moveTo>
                      <a:pt x="441" y="0"/>
                    </a:moveTo>
                    <a:cubicBezTo>
                      <a:pt x="231" y="11"/>
                      <a:pt x="64" y="147"/>
                      <a:pt x="1" y="336"/>
                    </a:cubicBezTo>
                    <a:cubicBezTo>
                      <a:pt x="64" y="535"/>
                      <a:pt x="231" y="672"/>
                      <a:pt x="441" y="672"/>
                    </a:cubicBezTo>
                    <a:lnTo>
                      <a:pt x="22746" y="672"/>
                    </a:lnTo>
                    <a:cubicBezTo>
                      <a:pt x="22945" y="672"/>
                      <a:pt x="23123" y="535"/>
                      <a:pt x="23186" y="336"/>
                    </a:cubicBezTo>
                    <a:cubicBezTo>
                      <a:pt x="23123" y="147"/>
                      <a:pt x="22945" y="11"/>
                      <a:pt x="22746" y="0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-340627" y="-59775"/>
                <a:ext cx="9821812" cy="34891"/>
              </a:xfrm>
              <a:custGeom>
                <a:avLst/>
                <a:gdLst/>
                <a:ahLst/>
                <a:cxnLst/>
                <a:rect l="l" t="t" r="r" b="b"/>
                <a:pathLst>
                  <a:path w="31460" h="221" extrusionOk="0">
                    <a:moveTo>
                      <a:pt x="1" y="0"/>
                    </a:moveTo>
                    <a:lnTo>
                      <a:pt x="263" y="200"/>
                    </a:lnTo>
                    <a:lnTo>
                      <a:pt x="263" y="221"/>
                    </a:lnTo>
                    <a:lnTo>
                      <a:pt x="31208" y="221"/>
                    </a:lnTo>
                    <a:lnTo>
                      <a:pt x="31208" y="200"/>
                    </a:lnTo>
                    <a:lnTo>
                      <a:pt x="31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-157810" y="5125200"/>
                <a:ext cx="9437035" cy="206502"/>
              </a:xfrm>
              <a:custGeom>
                <a:avLst/>
                <a:gdLst/>
                <a:ahLst/>
                <a:cxnLst/>
                <a:rect l="l" t="t" r="r" b="b"/>
                <a:pathLst>
                  <a:path w="30842" h="1312" extrusionOk="0">
                    <a:moveTo>
                      <a:pt x="882" y="0"/>
                    </a:moveTo>
                    <a:cubicBezTo>
                      <a:pt x="1" y="0"/>
                      <a:pt x="1" y="1311"/>
                      <a:pt x="882" y="1311"/>
                    </a:cubicBezTo>
                    <a:lnTo>
                      <a:pt x="30191" y="1311"/>
                    </a:lnTo>
                    <a:cubicBezTo>
                      <a:pt x="30548" y="1311"/>
                      <a:pt x="30841" y="1018"/>
                      <a:pt x="30841" y="651"/>
                    </a:cubicBezTo>
                    <a:cubicBezTo>
                      <a:pt x="30841" y="294"/>
                      <a:pt x="30548" y="0"/>
                      <a:pt x="30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-369550" y="5296761"/>
                <a:ext cx="9889274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32320" h="935" extrusionOk="0">
                    <a:moveTo>
                      <a:pt x="945" y="1"/>
                    </a:moveTo>
                    <a:cubicBezTo>
                      <a:pt x="420" y="1"/>
                      <a:pt x="1" y="420"/>
                      <a:pt x="1" y="934"/>
                    </a:cubicBezTo>
                    <a:lnTo>
                      <a:pt x="32320" y="934"/>
                    </a:lnTo>
                    <a:cubicBezTo>
                      <a:pt x="32320" y="420"/>
                      <a:pt x="31900" y="1"/>
                      <a:pt x="313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1170769" y="5296761"/>
                <a:ext cx="3603526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11777" h="935" extrusionOk="0">
                    <a:moveTo>
                      <a:pt x="11758" y="1"/>
                    </a:moveTo>
                    <a:cubicBezTo>
                      <a:pt x="11752" y="1"/>
                      <a:pt x="11746" y="1"/>
                      <a:pt x="11739" y="1"/>
                    </a:cubicBezTo>
                    <a:lnTo>
                      <a:pt x="11776" y="1"/>
                    </a:lnTo>
                    <a:cubicBezTo>
                      <a:pt x="11770" y="1"/>
                      <a:pt x="11764" y="1"/>
                      <a:pt x="11758" y="1"/>
                    </a:cubicBezTo>
                    <a:close/>
                    <a:moveTo>
                      <a:pt x="758" y="1"/>
                    </a:moveTo>
                    <a:cubicBezTo>
                      <a:pt x="336" y="1"/>
                      <a:pt x="0" y="353"/>
                      <a:pt x="0" y="777"/>
                    </a:cubicBezTo>
                    <a:lnTo>
                      <a:pt x="0" y="934"/>
                    </a:lnTo>
                    <a:lnTo>
                      <a:pt x="11000" y="934"/>
                    </a:lnTo>
                    <a:lnTo>
                      <a:pt x="11000" y="777"/>
                    </a:lnTo>
                    <a:cubicBezTo>
                      <a:pt x="11000" y="359"/>
                      <a:pt x="11327" y="11"/>
                      <a:pt x="11739" y="1"/>
                    </a:cubicBezTo>
                    <a:lnTo>
                      <a:pt x="776" y="1"/>
                    </a:lnTo>
                    <a:cubicBezTo>
                      <a:pt x="770" y="1"/>
                      <a:pt x="764" y="1"/>
                      <a:pt x="758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5524907" y="5296761"/>
                <a:ext cx="1854851" cy="147164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935" extrusionOk="0">
                    <a:moveTo>
                      <a:pt x="776" y="1"/>
                    </a:moveTo>
                    <a:cubicBezTo>
                      <a:pt x="346" y="1"/>
                      <a:pt x="0" y="347"/>
                      <a:pt x="0" y="777"/>
                    </a:cubicBezTo>
                    <a:lnTo>
                      <a:pt x="0" y="934"/>
                    </a:lnTo>
                    <a:lnTo>
                      <a:pt x="5296" y="934"/>
                    </a:lnTo>
                    <a:lnTo>
                      <a:pt x="5296" y="777"/>
                    </a:lnTo>
                    <a:cubicBezTo>
                      <a:pt x="5296" y="347"/>
                      <a:pt x="5631" y="1"/>
                      <a:pt x="6061" y="1"/>
                    </a:cubicBezTo>
                    <a:close/>
                  </a:path>
                </a:pathLst>
              </a:custGeom>
              <a:solidFill>
                <a:srgbClr val="FFFCF7">
                  <a:alpha val="19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8945550" y="247650"/>
                <a:ext cx="197174" cy="461873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60" y="3873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2" name="Google Shape;382;p13"/>
              <p:cNvGrpSpPr/>
              <p:nvPr/>
            </p:nvGrpSpPr>
            <p:grpSpPr>
              <a:xfrm>
                <a:off x="8694552" y="444361"/>
                <a:ext cx="448838" cy="855480"/>
                <a:chOff x="4189590" y="628348"/>
                <a:chExt cx="448838" cy="855480"/>
              </a:xfrm>
            </p:grpSpPr>
            <p:sp>
              <p:nvSpPr>
                <p:cNvPr id="383" name="Google Shape;383;p13"/>
                <p:cNvSpPr/>
                <p:nvPr/>
              </p:nvSpPr>
              <p:spPr>
                <a:xfrm>
                  <a:off x="4189590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1" y="1"/>
                      </a:moveTo>
                      <a:lnTo>
                        <a:pt x="1" y="357"/>
                      </a:lnTo>
                      <a:cubicBezTo>
                        <a:pt x="1" y="546"/>
                        <a:pt x="148" y="703"/>
                        <a:pt x="336" y="703"/>
                      </a:cubicBezTo>
                      <a:lnTo>
                        <a:pt x="336" y="871"/>
                      </a:lnTo>
                      <a:cubicBezTo>
                        <a:pt x="323" y="868"/>
                        <a:pt x="310" y="867"/>
                        <a:pt x="298" y="867"/>
                      </a:cubicBezTo>
                      <a:cubicBezTo>
                        <a:pt x="132" y="867"/>
                        <a:pt x="97" y="1122"/>
                        <a:pt x="127" y="1259"/>
                      </a:cubicBezTo>
                      <a:cubicBezTo>
                        <a:pt x="151" y="1439"/>
                        <a:pt x="310" y="1562"/>
                        <a:pt x="484" y="1562"/>
                      </a:cubicBezTo>
                      <a:cubicBezTo>
                        <a:pt x="532" y="1562"/>
                        <a:pt x="582" y="1552"/>
                        <a:pt x="630" y="1532"/>
                      </a:cubicBezTo>
                      <a:lnTo>
                        <a:pt x="640" y="1532"/>
                      </a:lnTo>
                      <a:cubicBezTo>
                        <a:pt x="652" y="1528"/>
                        <a:pt x="664" y="1526"/>
                        <a:pt x="675" y="1526"/>
                      </a:cubicBezTo>
                      <a:cubicBezTo>
                        <a:pt x="822" y="1526"/>
                        <a:pt x="903" y="1826"/>
                        <a:pt x="777" y="1972"/>
                      </a:cubicBezTo>
                      <a:cubicBezTo>
                        <a:pt x="703" y="2056"/>
                        <a:pt x="640" y="2213"/>
                        <a:pt x="640" y="2528"/>
                      </a:cubicBezTo>
                      <a:cubicBezTo>
                        <a:pt x="640" y="3335"/>
                        <a:pt x="1196" y="3723"/>
                        <a:pt x="1448" y="3723"/>
                      </a:cubicBezTo>
                      <a:lnTo>
                        <a:pt x="1448" y="4174"/>
                      </a:lnTo>
                      <a:cubicBezTo>
                        <a:pt x="2192" y="4174"/>
                        <a:pt x="2077" y="5422"/>
                        <a:pt x="1699" y="5422"/>
                      </a:cubicBezTo>
                      <a:lnTo>
                        <a:pt x="1699" y="5758"/>
                      </a:lnTo>
                      <a:lnTo>
                        <a:pt x="2947" y="5758"/>
                      </a:lnTo>
                      <a:lnTo>
                        <a:pt x="3021" y="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13"/>
                <p:cNvSpPr/>
                <p:nvPr/>
              </p:nvSpPr>
              <p:spPr>
                <a:xfrm>
                  <a:off x="4231636" y="771574"/>
                  <a:ext cx="73395" cy="6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405" extrusionOk="0">
                      <a:moveTo>
                        <a:pt x="269" y="0"/>
                      </a:moveTo>
                      <a:cubicBezTo>
                        <a:pt x="230" y="0"/>
                        <a:pt x="192" y="11"/>
                        <a:pt x="158" y="33"/>
                      </a:cubicBezTo>
                      <a:cubicBezTo>
                        <a:pt x="53" y="85"/>
                        <a:pt x="1" y="201"/>
                        <a:pt x="53" y="316"/>
                      </a:cubicBezTo>
                      <a:cubicBezTo>
                        <a:pt x="92" y="374"/>
                        <a:pt x="155" y="405"/>
                        <a:pt x="219" y="405"/>
                      </a:cubicBezTo>
                      <a:cubicBezTo>
                        <a:pt x="259" y="405"/>
                        <a:pt x="300" y="393"/>
                        <a:pt x="336" y="369"/>
                      </a:cubicBezTo>
                      <a:cubicBezTo>
                        <a:pt x="441" y="316"/>
                        <a:pt x="494" y="201"/>
                        <a:pt x="452" y="96"/>
                      </a:cubicBezTo>
                      <a:cubicBezTo>
                        <a:pt x="411" y="35"/>
                        <a:pt x="340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13"/>
                <p:cNvSpPr/>
                <p:nvPr/>
              </p:nvSpPr>
              <p:spPr>
                <a:xfrm>
                  <a:off x="4322118" y="921485"/>
                  <a:ext cx="183933" cy="20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370" extrusionOk="0">
                      <a:moveTo>
                        <a:pt x="594" y="0"/>
                      </a:moveTo>
                      <a:cubicBezTo>
                        <a:pt x="564" y="0"/>
                        <a:pt x="534" y="3"/>
                        <a:pt x="503" y="10"/>
                      </a:cubicBezTo>
                      <a:cubicBezTo>
                        <a:pt x="199" y="62"/>
                        <a:pt x="0" y="398"/>
                        <a:pt x="63" y="775"/>
                      </a:cubicBezTo>
                      <a:cubicBezTo>
                        <a:pt x="130" y="1129"/>
                        <a:pt x="380" y="1369"/>
                        <a:pt x="662" y="1369"/>
                      </a:cubicBezTo>
                      <a:cubicBezTo>
                        <a:pt x="689" y="1369"/>
                        <a:pt x="717" y="1367"/>
                        <a:pt x="745" y="1362"/>
                      </a:cubicBezTo>
                      <a:cubicBezTo>
                        <a:pt x="1049" y="1310"/>
                        <a:pt x="1237" y="964"/>
                        <a:pt x="1174" y="586"/>
                      </a:cubicBezTo>
                      <a:cubicBezTo>
                        <a:pt x="1118" y="247"/>
                        <a:pt x="866" y="0"/>
                        <a:pt x="5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6" name="Google Shape;386;p13"/>
              <p:cNvSpPr/>
              <p:nvPr/>
            </p:nvSpPr>
            <p:spPr>
              <a:xfrm>
                <a:off x="100" y="247650"/>
                <a:ext cx="183874" cy="489580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8738" extrusionOk="0">
                    <a:moveTo>
                      <a:pt x="0" y="0"/>
                    </a:moveTo>
                    <a:lnTo>
                      <a:pt x="0" y="38737"/>
                    </a:lnTo>
                    <a:lnTo>
                      <a:pt x="850" y="38737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" name="Google Shape;387;p13"/>
              <p:cNvGrpSpPr/>
              <p:nvPr/>
            </p:nvGrpSpPr>
            <p:grpSpPr>
              <a:xfrm>
                <a:off x="-10709" y="444378"/>
                <a:ext cx="448838" cy="860613"/>
                <a:chOff x="561117" y="628348"/>
                <a:chExt cx="448838" cy="855480"/>
              </a:xfrm>
            </p:grpSpPr>
            <p:sp>
              <p:nvSpPr>
                <p:cNvPr id="388" name="Google Shape;388;p13"/>
                <p:cNvSpPr/>
                <p:nvPr/>
              </p:nvSpPr>
              <p:spPr>
                <a:xfrm>
                  <a:off x="561117" y="628348"/>
                  <a:ext cx="448838" cy="85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" h="5758" extrusionOk="0">
                      <a:moveTo>
                        <a:pt x="3020" y="1"/>
                      </a:moveTo>
                      <a:lnTo>
                        <a:pt x="0" y="11"/>
                      </a:lnTo>
                      <a:lnTo>
                        <a:pt x="73" y="5758"/>
                      </a:lnTo>
                      <a:lnTo>
                        <a:pt x="1321" y="5758"/>
                      </a:lnTo>
                      <a:lnTo>
                        <a:pt x="1321" y="5422"/>
                      </a:lnTo>
                      <a:cubicBezTo>
                        <a:pt x="944" y="5422"/>
                        <a:pt x="828" y="4174"/>
                        <a:pt x="1573" y="4174"/>
                      </a:cubicBezTo>
                      <a:lnTo>
                        <a:pt x="1573" y="3723"/>
                      </a:lnTo>
                      <a:cubicBezTo>
                        <a:pt x="1825" y="3723"/>
                        <a:pt x="2380" y="3335"/>
                        <a:pt x="2380" y="2528"/>
                      </a:cubicBezTo>
                      <a:cubicBezTo>
                        <a:pt x="2380" y="2213"/>
                        <a:pt x="2318" y="2056"/>
                        <a:pt x="2244" y="1972"/>
                      </a:cubicBezTo>
                      <a:cubicBezTo>
                        <a:pt x="2108" y="1826"/>
                        <a:pt x="2189" y="1526"/>
                        <a:pt x="2344" y="1526"/>
                      </a:cubicBezTo>
                      <a:cubicBezTo>
                        <a:pt x="2355" y="1526"/>
                        <a:pt x="2368" y="1528"/>
                        <a:pt x="2380" y="1532"/>
                      </a:cubicBezTo>
                      <a:lnTo>
                        <a:pt x="2391" y="1532"/>
                      </a:lnTo>
                      <a:cubicBezTo>
                        <a:pt x="2437" y="1552"/>
                        <a:pt x="2485" y="1562"/>
                        <a:pt x="2532" y="1562"/>
                      </a:cubicBezTo>
                      <a:cubicBezTo>
                        <a:pt x="2701" y="1562"/>
                        <a:pt x="2861" y="1439"/>
                        <a:pt x="2894" y="1259"/>
                      </a:cubicBezTo>
                      <a:cubicBezTo>
                        <a:pt x="2914" y="1122"/>
                        <a:pt x="2888" y="867"/>
                        <a:pt x="2714" y="867"/>
                      </a:cubicBezTo>
                      <a:cubicBezTo>
                        <a:pt x="2702" y="867"/>
                        <a:pt x="2688" y="868"/>
                        <a:pt x="2674" y="871"/>
                      </a:cubicBezTo>
                      <a:lnTo>
                        <a:pt x="2674" y="703"/>
                      </a:lnTo>
                      <a:cubicBezTo>
                        <a:pt x="2863" y="703"/>
                        <a:pt x="3020" y="546"/>
                        <a:pt x="3020" y="357"/>
                      </a:cubicBezTo>
                      <a:lnTo>
                        <a:pt x="30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13"/>
                <p:cNvSpPr/>
                <p:nvPr/>
              </p:nvSpPr>
              <p:spPr>
                <a:xfrm>
                  <a:off x="694982" y="920890"/>
                  <a:ext cx="187201" cy="203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369" extrusionOk="0">
                      <a:moveTo>
                        <a:pt x="673" y="1"/>
                      </a:moveTo>
                      <a:cubicBezTo>
                        <a:pt x="413" y="1"/>
                        <a:pt x="159" y="235"/>
                        <a:pt x="85" y="559"/>
                      </a:cubicBezTo>
                      <a:cubicBezTo>
                        <a:pt x="1" y="926"/>
                        <a:pt x="179" y="1283"/>
                        <a:pt x="473" y="1356"/>
                      </a:cubicBezTo>
                      <a:cubicBezTo>
                        <a:pt x="508" y="1365"/>
                        <a:pt x="544" y="1369"/>
                        <a:pt x="580" y="1369"/>
                      </a:cubicBezTo>
                      <a:cubicBezTo>
                        <a:pt x="848" y="1369"/>
                        <a:pt x="1101" y="1135"/>
                        <a:pt x="1175" y="811"/>
                      </a:cubicBezTo>
                      <a:cubicBezTo>
                        <a:pt x="1259" y="433"/>
                        <a:pt x="1081" y="77"/>
                        <a:pt x="777" y="14"/>
                      </a:cubicBezTo>
                      <a:cubicBezTo>
                        <a:pt x="742" y="5"/>
                        <a:pt x="708" y="1"/>
                        <a:pt x="6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13"/>
                <p:cNvSpPr/>
                <p:nvPr/>
              </p:nvSpPr>
              <p:spPr>
                <a:xfrm>
                  <a:off x="886642" y="773654"/>
                  <a:ext cx="70572" cy="5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81" extrusionOk="0">
                      <a:moveTo>
                        <a:pt x="229" y="0"/>
                      </a:moveTo>
                      <a:cubicBezTo>
                        <a:pt x="151" y="0"/>
                        <a:pt x="70" y="39"/>
                        <a:pt x="22" y="124"/>
                      </a:cubicBezTo>
                      <a:cubicBezTo>
                        <a:pt x="1" y="239"/>
                        <a:pt x="85" y="344"/>
                        <a:pt x="189" y="365"/>
                      </a:cubicBezTo>
                      <a:cubicBezTo>
                        <a:pt x="219" y="376"/>
                        <a:pt x="248" y="381"/>
                        <a:pt x="276" y="381"/>
                      </a:cubicBezTo>
                      <a:cubicBezTo>
                        <a:pt x="359" y="381"/>
                        <a:pt x="431" y="336"/>
                        <a:pt x="462" y="250"/>
                      </a:cubicBezTo>
                      <a:cubicBezTo>
                        <a:pt x="475" y="96"/>
                        <a:pt x="354" y="0"/>
                        <a:pt x="2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1" name="Google Shape;391;p13"/>
            <p:cNvSpPr/>
            <p:nvPr/>
          </p:nvSpPr>
          <p:spPr>
            <a:xfrm>
              <a:off x="14450" y="247294"/>
              <a:ext cx="9120845" cy="206500"/>
            </a:xfrm>
            <a:custGeom>
              <a:avLst/>
              <a:gdLst/>
              <a:ahLst/>
              <a:cxnLst/>
              <a:rect l="l" t="t" r="r" b="b"/>
              <a:pathLst>
                <a:path w="28723" h="798" extrusionOk="0">
                  <a:moveTo>
                    <a:pt x="0" y="0"/>
                  </a:moveTo>
                  <a:lnTo>
                    <a:pt x="0" y="797"/>
                  </a:lnTo>
                  <a:lnTo>
                    <a:pt x="28722" y="797"/>
                  </a:lnTo>
                  <a:lnTo>
                    <a:pt x="28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2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5" r:id="rId21"/>
    <p:sldLayoutId id="2147483681" r:id="rId22"/>
    <p:sldLayoutId id="2147483682" r:id="rId23"/>
    <p:sldLayoutId id="2147483683" r:id="rId24"/>
    <p:sldLayoutId id="2147483686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7" r:id="rId34"/>
    <p:sldLayoutId id="2147483698" r:id="rId35"/>
    <p:sldLayoutId id="2147483699" r:id="rId36"/>
    <p:sldLayoutId id="2147483700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hyperlink" Target="https://docs.google.com/spreadsheets/d/1ZBW40R7EMYK2_EJc4ErDL4cSj3gFpvO6kja4O9oEVaE/cop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hyperlink" Target="https://docs.google.com/spreadsheets/d/1ZBW40R7EMYK2_EJc4ErDL4cSj3gFpvO6kja4O9oEVaE/copy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60"/>
          <p:cNvSpPr txBox="1">
            <a:spLocks noGrp="1"/>
          </p:cNvSpPr>
          <p:nvPr>
            <p:ph type="ctrTitle"/>
          </p:nvPr>
        </p:nvSpPr>
        <p:spPr>
          <a:xfrm>
            <a:off x="1181700" y="1784775"/>
            <a:ext cx="6780600" cy="17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>
                <a:solidFill>
                  <a:schemeClr val="lt1"/>
                </a:solidFill>
              </a:rPr>
              <a:t>Biblioetec</a:t>
            </a:r>
            <a:endParaRPr sz="7000" b="1" dirty="0">
              <a:solidFill>
                <a:schemeClr val="lt1"/>
              </a:solidFill>
            </a:endParaRPr>
          </a:p>
        </p:txBody>
      </p:sp>
      <p:sp>
        <p:nvSpPr>
          <p:cNvPr id="1879" name="Google Shape;1879;p60"/>
          <p:cNvSpPr txBox="1">
            <a:spLocks noGrp="1"/>
          </p:cNvSpPr>
          <p:nvPr>
            <p:ph type="subTitle" idx="1"/>
          </p:nvPr>
        </p:nvSpPr>
        <p:spPr>
          <a:xfrm>
            <a:off x="2307600" y="3618619"/>
            <a:ext cx="4528800" cy="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</a:rPr>
              <a:t>Projeto de TCC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1880" name="Google Shape;1880;p60"/>
          <p:cNvGrpSpPr/>
          <p:nvPr/>
        </p:nvGrpSpPr>
        <p:grpSpPr>
          <a:xfrm>
            <a:off x="713263" y="852042"/>
            <a:ext cx="3268775" cy="380199"/>
            <a:chOff x="975489" y="863689"/>
            <a:chExt cx="3268775" cy="380199"/>
          </a:xfrm>
        </p:grpSpPr>
        <p:grpSp>
          <p:nvGrpSpPr>
            <p:cNvPr id="1881" name="Google Shape;1881;p60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1882" name="Google Shape;1882;p60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0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60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60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60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60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60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60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60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60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60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60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60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60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60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60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60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60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60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60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60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60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60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60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60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60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60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60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60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0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0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0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0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0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0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0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0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0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0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0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0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0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0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60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60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60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0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60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60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0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0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0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60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60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60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60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60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60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60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60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60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60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60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60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60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60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60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60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60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60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60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60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60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60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60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60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60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60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60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60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60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60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60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60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60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60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60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60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60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60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60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60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60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60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60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0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0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0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0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0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60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60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60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60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60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60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8" name="Google Shape;1988;p60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0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0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0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0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0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0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0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0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0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60"/>
          <p:cNvGrpSpPr/>
          <p:nvPr/>
        </p:nvGrpSpPr>
        <p:grpSpPr>
          <a:xfrm>
            <a:off x="638276" y="3531757"/>
            <a:ext cx="714936" cy="971200"/>
            <a:chOff x="638276" y="3526008"/>
            <a:chExt cx="714936" cy="971200"/>
          </a:xfrm>
        </p:grpSpPr>
        <p:sp>
          <p:nvSpPr>
            <p:cNvPr id="1999" name="Google Shape;1999;p60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0" name="Google Shape;2000;p60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001" name="Google Shape;2001;p60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60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60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60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60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60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60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60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0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0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0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0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0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0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0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0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0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0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0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0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0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0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60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60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0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0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27" name="Google Shape;2027;p60"/>
          <p:cNvSpPr/>
          <p:nvPr/>
        </p:nvSpPr>
        <p:spPr>
          <a:xfrm>
            <a:off x="8057887" y="3784087"/>
            <a:ext cx="388460" cy="388464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8" name="Google Shape;2028;p60"/>
          <p:cNvGrpSpPr/>
          <p:nvPr/>
        </p:nvGrpSpPr>
        <p:grpSpPr>
          <a:xfrm>
            <a:off x="7894651" y="3533367"/>
            <a:ext cx="714936" cy="971200"/>
            <a:chOff x="9141124" y="2771118"/>
            <a:chExt cx="319239" cy="433649"/>
          </a:xfrm>
        </p:grpSpPr>
        <p:sp>
          <p:nvSpPr>
            <p:cNvPr id="2029" name="Google Shape;2029;p60"/>
            <p:cNvSpPr/>
            <p:nvPr/>
          </p:nvSpPr>
          <p:spPr>
            <a:xfrm>
              <a:off x="9271960" y="3034862"/>
              <a:ext cx="17824" cy="25355"/>
            </a:xfrm>
            <a:custGeom>
              <a:avLst/>
              <a:gdLst/>
              <a:ahLst/>
              <a:cxnLst/>
              <a:rect l="l" t="t" r="r" b="b"/>
              <a:pathLst>
                <a:path w="1110" h="1579" extrusionOk="0">
                  <a:moveTo>
                    <a:pt x="641" y="0"/>
                  </a:moveTo>
                  <a:cubicBezTo>
                    <a:pt x="385" y="0"/>
                    <a:pt x="129" y="384"/>
                    <a:pt x="43" y="811"/>
                  </a:cubicBezTo>
                  <a:cubicBezTo>
                    <a:pt x="1" y="1237"/>
                    <a:pt x="214" y="1579"/>
                    <a:pt x="470" y="1579"/>
                  </a:cubicBezTo>
                  <a:cubicBezTo>
                    <a:pt x="769" y="1579"/>
                    <a:pt x="1025" y="1237"/>
                    <a:pt x="1067" y="811"/>
                  </a:cubicBezTo>
                  <a:cubicBezTo>
                    <a:pt x="1110" y="384"/>
                    <a:pt x="939" y="0"/>
                    <a:pt x="641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0"/>
            <p:cNvSpPr/>
            <p:nvPr/>
          </p:nvSpPr>
          <p:spPr>
            <a:xfrm>
              <a:off x="9267175" y="2928674"/>
              <a:ext cx="54965" cy="93728"/>
            </a:xfrm>
            <a:custGeom>
              <a:avLst/>
              <a:gdLst/>
              <a:ahLst/>
              <a:cxnLst/>
              <a:rect l="l" t="t" r="r" b="b"/>
              <a:pathLst>
                <a:path w="3423" h="5837" extrusionOk="0">
                  <a:moveTo>
                    <a:pt x="1195" y="1"/>
                  </a:moveTo>
                  <a:cubicBezTo>
                    <a:pt x="1195" y="1"/>
                    <a:pt x="1962" y="1707"/>
                    <a:pt x="1109" y="2518"/>
                  </a:cubicBezTo>
                  <a:cubicBezTo>
                    <a:pt x="85" y="3499"/>
                    <a:pt x="0" y="5419"/>
                    <a:pt x="1579" y="5803"/>
                  </a:cubicBezTo>
                  <a:cubicBezTo>
                    <a:pt x="1673" y="5826"/>
                    <a:pt x="1762" y="5837"/>
                    <a:pt x="1847" y="5837"/>
                  </a:cubicBezTo>
                  <a:cubicBezTo>
                    <a:pt x="3190" y="5837"/>
                    <a:pt x="3423" y="3127"/>
                    <a:pt x="2901" y="1963"/>
                  </a:cubicBezTo>
                  <a:cubicBezTo>
                    <a:pt x="2517" y="1195"/>
                    <a:pt x="1920" y="513"/>
                    <a:pt x="1195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0"/>
            <p:cNvSpPr/>
            <p:nvPr/>
          </p:nvSpPr>
          <p:spPr>
            <a:xfrm>
              <a:off x="9274706" y="3031330"/>
              <a:ext cx="53439" cy="115213"/>
            </a:xfrm>
            <a:custGeom>
              <a:avLst/>
              <a:gdLst/>
              <a:ahLst/>
              <a:cxnLst/>
              <a:rect l="l" t="t" r="r" b="b"/>
              <a:pathLst>
                <a:path w="3328" h="7175" extrusionOk="0">
                  <a:moveTo>
                    <a:pt x="2456" y="0"/>
                  </a:moveTo>
                  <a:cubicBezTo>
                    <a:pt x="2434" y="0"/>
                    <a:pt x="2411" y="3"/>
                    <a:pt x="2389" y="7"/>
                  </a:cubicBezTo>
                  <a:lnTo>
                    <a:pt x="726" y="135"/>
                  </a:lnTo>
                  <a:cubicBezTo>
                    <a:pt x="512" y="135"/>
                    <a:pt x="342" y="306"/>
                    <a:pt x="342" y="519"/>
                  </a:cubicBezTo>
                  <a:cubicBezTo>
                    <a:pt x="171" y="3207"/>
                    <a:pt x="0" y="5937"/>
                    <a:pt x="214" y="7174"/>
                  </a:cubicBezTo>
                  <a:lnTo>
                    <a:pt x="3115" y="7174"/>
                  </a:lnTo>
                  <a:cubicBezTo>
                    <a:pt x="3328" y="5852"/>
                    <a:pt x="2944" y="3036"/>
                    <a:pt x="2859" y="391"/>
                  </a:cubicBezTo>
                  <a:cubicBezTo>
                    <a:pt x="2859" y="161"/>
                    <a:pt x="2653" y="0"/>
                    <a:pt x="2456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0"/>
            <p:cNvSpPr/>
            <p:nvPr/>
          </p:nvSpPr>
          <p:spPr>
            <a:xfrm>
              <a:off x="9209625" y="3132139"/>
              <a:ext cx="185657" cy="54804"/>
            </a:xfrm>
            <a:custGeom>
              <a:avLst/>
              <a:gdLst/>
              <a:ahLst/>
              <a:cxnLst/>
              <a:rect l="l" t="t" r="r" b="b"/>
              <a:pathLst>
                <a:path w="11562" h="3413" extrusionOk="0">
                  <a:moveTo>
                    <a:pt x="5760" y="0"/>
                  </a:moveTo>
                  <a:cubicBezTo>
                    <a:pt x="3669" y="0"/>
                    <a:pt x="1" y="1067"/>
                    <a:pt x="1" y="1920"/>
                  </a:cubicBezTo>
                  <a:cubicBezTo>
                    <a:pt x="1" y="2730"/>
                    <a:pt x="2560" y="3413"/>
                    <a:pt x="5760" y="3413"/>
                  </a:cubicBezTo>
                  <a:cubicBezTo>
                    <a:pt x="8959" y="3413"/>
                    <a:pt x="11562" y="2730"/>
                    <a:pt x="11562" y="1920"/>
                  </a:cubicBezTo>
                  <a:cubicBezTo>
                    <a:pt x="11562" y="1067"/>
                    <a:pt x="7893" y="0"/>
                    <a:pt x="5760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0"/>
            <p:cNvSpPr/>
            <p:nvPr/>
          </p:nvSpPr>
          <p:spPr>
            <a:xfrm>
              <a:off x="9193872" y="2882091"/>
              <a:ext cx="15078" cy="289790"/>
            </a:xfrm>
            <a:custGeom>
              <a:avLst/>
              <a:gdLst/>
              <a:ahLst/>
              <a:cxnLst/>
              <a:rect l="l" t="t" r="r" b="b"/>
              <a:pathLst>
                <a:path w="939" h="18047" extrusionOk="0">
                  <a:moveTo>
                    <a:pt x="0" y="1"/>
                  </a:moveTo>
                  <a:lnTo>
                    <a:pt x="0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0"/>
            <p:cNvSpPr/>
            <p:nvPr/>
          </p:nvSpPr>
          <p:spPr>
            <a:xfrm>
              <a:off x="9392520" y="2882091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40" y="18046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0"/>
            <p:cNvSpPr/>
            <p:nvPr/>
          </p:nvSpPr>
          <p:spPr>
            <a:xfrm>
              <a:off x="9338406" y="2882091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0"/>
            <p:cNvSpPr/>
            <p:nvPr/>
          </p:nvSpPr>
          <p:spPr>
            <a:xfrm>
              <a:off x="9182231" y="2880726"/>
              <a:ext cx="237025" cy="17824"/>
            </a:xfrm>
            <a:custGeom>
              <a:avLst/>
              <a:gdLst/>
              <a:ahLst/>
              <a:cxnLst/>
              <a:rect l="l" t="t" r="r" b="b"/>
              <a:pathLst>
                <a:path w="14761" h="1110" extrusionOk="0">
                  <a:moveTo>
                    <a:pt x="0" y="1"/>
                  </a:moveTo>
                  <a:lnTo>
                    <a:pt x="0" y="299"/>
                  </a:lnTo>
                  <a:cubicBezTo>
                    <a:pt x="0" y="768"/>
                    <a:pt x="384" y="1110"/>
                    <a:pt x="811" y="1110"/>
                  </a:cubicBezTo>
                  <a:lnTo>
                    <a:pt x="13993" y="1110"/>
                  </a:lnTo>
                  <a:cubicBezTo>
                    <a:pt x="14419" y="1110"/>
                    <a:pt x="14761" y="768"/>
                    <a:pt x="14761" y="299"/>
                  </a:cubicBezTo>
                  <a:lnTo>
                    <a:pt x="14761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0"/>
            <p:cNvSpPr/>
            <p:nvPr/>
          </p:nvSpPr>
          <p:spPr>
            <a:xfrm>
              <a:off x="9182231" y="3152676"/>
              <a:ext cx="237025" cy="30172"/>
            </a:xfrm>
            <a:custGeom>
              <a:avLst/>
              <a:gdLst/>
              <a:ahLst/>
              <a:cxnLst/>
              <a:rect l="l" t="t" r="r" b="b"/>
              <a:pathLst>
                <a:path w="14761" h="1879" extrusionOk="0">
                  <a:moveTo>
                    <a:pt x="1024" y="1"/>
                  </a:moveTo>
                  <a:cubicBezTo>
                    <a:pt x="469" y="1"/>
                    <a:pt x="0" y="470"/>
                    <a:pt x="0" y="1025"/>
                  </a:cubicBezTo>
                  <a:lnTo>
                    <a:pt x="0" y="1878"/>
                  </a:lnTo>
                  <a:lnTo>
                    <a:pt x="14761" y="1878"/>
                  </a:lnTo>
                  <a:lnTo>
                    <a:pt x="14761" y="1025"/>
                  </a:lnTo>
                  <a:cubicBezTo>
                    <a:pt x="14761" y="470"/>
                    <a:pt x="14334" y="1"/>
                    <a:pt x="13737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0"/>
            <p:cNvSpPr/>
            <p:nvPr/>
          </p:nvSpPr>
          <p:spPr>
            <a:xfrm>
              <a:off x="9180175" y="2803313"/>
              <a:ext cx="254158" cy="68533"/>
            </a:xfrm>
            <a:custGeom>
              <a:avLst/>
              <a:gdLst/>
              <a:ahLst/>
              <a:cxnLst/>
              <a:rect l="l" t="t" r="r" b="b"/>
              <a:pathLst>
                <a:path w="15828" h="4268" extrusionOk="0">
                  <a:moveTo>
                    <a:pt x="7892" y="1"/>
                  </a:moveTo>
                  <a:cubicBezTo>
                    <a:pt x="3882" y="1"/>
                    <a:pt x="555" y="1835"/>
                    <a:pt x="0" y="4267"/>
                  </a:cubicBezTo>
                  <a:lnTo>
                    <a:pt x="15827" y="4267"/>
                  </a:lnTo>
                  <a:cubicBezTo>
                    <a:pt x="15230" y="1835"/>
                    <a:pt x="11902" y="1"/>
                    <a:pt x="7892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0"/>
            <p:cNvSpPr/>
            <p:nvPr/>
          </p:nvSpPr>
          <p:spPr>
            <a:xfrm>
              <a:off x="9296624" y="2771118"/>
              <a:ext cx="20570" cy="35648"/>
            </a:xfrm>
            <a:custGeom>
              <a:avLst/>
              <a:gdLst/>
              <a:ahLst/>
              <a:cxnLst/>
              <a:rect l="l" t="t" r="r" b="b"/>
              <a:pathLst>
                <a:path w="1281" h="2220" extrusionOk="0">
                  <a:moveTo>
                    <a:pt x="640" y="1"/>
                  </a:moveTo>
                  <a:cubicBezTo>
                    <a:pt x="320" y="1"/>
                    <a:pt x="0" y="257"/>
                    <a:pt x="0" y="769"/>
                  </a:cubicBezTo>
                  <a:lnTo>
                    <a:pt x="0" y="2219"/>
                  </a:lnTo>
                  <a:lnTo>
                    <a:pt x="1280" y="2219"/>
                  </a:lnTo>
                  <a:lnTo>
                    <a:pt x="1280" y="769"/>
                  </a:lnTo>
                  <a:cubicBezTo>
                    <a:pt x="1280" y="257"/>
                    <a:pt x="960" y="1"/>
                    <a:pt x="640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0"/>
            <p:cNvSpPr/>
            <p:nvPr/>
          </p:nvSpPr>
          <p:spPr>
            <a:xfrm>
              <a:off x="9141124" y="2856062"/>
              <a:ext cx="319239" cy="28791"/>
            </a:xfrm>
            <a:custGeom>
              <a:avLst/>
              <a:gdLst/>
              <a:ahLst/>
              <a:cxnLst/>
              <a:rect l="l" t="t" r="r" b="b"/>
              <a:pathLst>
                <a:path w="19881" h="1793" extrusionOk="0">
                  <a:moveTo>
                    <a:pt x="1707" y="1"/>
                  </a:moveTo>
                  <a:cubicBezTo>
                    <a:pt x="1" y="1"/>
                    <a:pt x="1" y="1793"/>
                    <a:pt x="1707" y="1793"/>
                  </a:cubicBezTo>
                  <a:lnTo>
                    <a:pt x="18217" y="1793"/>
                  </a:lnTo>
                  <a:cubicBezTo>
                    <a:pt x="19880" y="1793"/>
                    <a:pt x="19880" y="1"/>
                    <a:pt x="18217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0"/>
            <p:cNvSpPr/>
            <p:nvPr/>
          </p:nvSpPr>
          <p:spPr>
            <a:xfrm>
              <a:off x="9152091" y="3174611"/>
              <a:ext cx="301415" cy="30156"/>
            </a:xfrm>
            <a:custGeom>
              <a:avLst/>
              <a:gdLst/>
              <a:ahLst/>
              <a:cxnLst/>
              <a:rect l="l" t="t" r="r" b="b"/>
              <a:pathLst>
                <a:path w="18771" h="1878" extrusionOk="0">
                  <a:moveTo>
                    <a:pt x="1024" y="0"/>
                  </a:moveTo>
                  <a:cubicBezTo>
                    <a:pt x="0" y="0"/>
                    <a:pt x="0" y="1877"/>
                    <a:pt x="1024" y="1877"/>
                  </a:cubicBezTo>
                  <a:lnTo>
                    <a:pt x="17534" y="1877"/>
                  </a:lnTo>
                  <a:cubicBezTo>
                    <a:pt x="18771" y="1877"/>
                    <a:pt x="18771" y="0"/>
                    <a:pt x="17534" y="0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0"/>
            <p:cNvSpPr/>
            <p:nvPr/>
          </p:nvSpPr>
          <p:spPr>
            <a:xfrm>
              <a:off x="9215101" y="2803281"/>
              <a:ext cx="197989" cy="42584"/>
            </a:xfrm>
            <a:custGeom>
              <a:avLst/>
              <a:gdLst/>
              <a:ahLst/>
              <a:cxnLst/>
              <a:rect l="l" t="t" r="r" b="b"/>
              <a:pathLst>
                <a:path w="12330" h="2652" extrusionOk="0">
                  <a:moveTo>
                    <a:pt x="5486" y="0"/>
                  </a:moveTo>
                  <a:cubicBezTo>
                    <a:pt x="3561" y="0"/>
                    <a:pt x="1683" y="512"/>
                    <a:pt x="1" y="1496"/>
                  </a:cubicBezTo>
                  <a:cubicBezTo>
                    <a:pt x="2270" y="2266"/>
                    <a:pt x="4655" y="2651"/>
                    <a:pt x="7010" y="2651"/>
                  </a:cubicBezTo>
                  <a:cubicBezTo>
                    <a:pt x="7134" y="2651"/>
                    <a:pt x="7257" y="2650"/>
                    <a:pt x="7381" y="2648"/>
                  </a:cubicBezTo>
                  <a:cubicBezTo>
                    <a:pt x="9045" y="2648"/>
                    <a:pt x="10709" y="2477"/>
                    <a:pt x="12330" y="2179"/>
                  </a:cubicBezTo>
                  <a:cubicBezTo>
                    <a:pt x="10879" y="856"/>
                    <a:pt x="8490" y="3"/>
                    <a:pt x="5717" y="3"/>
                  </a:cubicBezTo>
                  <a:cubicBezTo>
                    <a:pt x="5640" y="1"/>
                    <a:pt x="5563" y="0"/>
                    <a:pt x="5486" y="0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0"/>
            <p:cNvSpPr/>
            <p:nvPr/>
          </p:nvSpPr>
          <p:spPr>
            <a:xfrm>
              <a:off x="9150710" y="2856062"/>
              <a:ext cx="300741" cy="14516"/>
            </a:xfrm>
            <a:custGeom>
              <a:avLst/>
              <a:gdLst/>
              <a:ahLst/>
              <a:cxnLst/>
              <a:rect l="l" t="t" r="r" b="b"/>
              <a:pathLst>
                <a:path w="18729" h="904" extrusionOk="0">
                  <a:moveTo>
                    <a:pt x="1110" y="1"/>
                  </a:moveTo>
                  <a:cubicBezTo>
                    <a:pt x="683" y="1"/>
                    <a:pt x="257" y="129"/>
                    <a:pt x="1" y="470"/>
                  </a:cubicBezTo>
                  <a:cubicBezTo>
                    <a:pt x="231" y="738"/>
                    <a:pt x="598" y="903"/>
                    <a:pt x="979" y="903"/>
                  </a:cubicBezTo>
                  <a:cubicBezTo>
                    <a:pt x="1023" y="903"/>
                    <a:pt x="1066" y="901"/>
                    <a:pt x="1110" y="897"/>
                  </a:cubicBezTo>
                  <a:lnTo>
                    <a:pt x="17620" y="897"/>
                  </a:lnTo>
                  <a:cubicBezTo>
                    <a:pt x="17659" y="901"/>
                    <a:pt x="17698" y="903"/>
                    <a:pt x="17738" y="903"/>
                  </a:cubicBezTo>
                  <a:cubicBezTo>
                    <a:pt x="18089" y="903"/>
                    <a:pt x="18461" y="738"/>
                    <a:pt x="18729" y="470"/>
                  </a:cubicBezTo>
                  <a:cubicBezTo>
                    <a:pt x="18430" y="129"/>
                    <a:pt x="18004" y="1"/>
                    <a:pt x="17620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0"/>
            <p:cNvSpPr/>
            <p:nvPr/>
          </p:nvSpPr>
          <p:spPr>
            <a:xfrm>
              <a:off x="9158257" y="3174498"/>
              <a:ext cx="289083" cy="13826"/>
            </a:xfrm>
            <a:custGeom>
              <a:avLst/>
              <a:gdLst/>
              <a:ahLst/>
              <a:cxnLst/>
              <a:rect l="l" t="t" r="r" b="b"/>
              <a:pathLst>
                <a:path w="18003" h="861" extrusionOk="0">
                  <a:moveTo>
                    <a:pt x="17253" y="1"/>
                  </a:moveTo>
                  <a:cubicBezTo>
                    <a:pt x="17219" y="1"/>
                    <a:pt x="17184" y="3"/>
                    <a:pt x="17150" y="7"/>
                  </a:cubicBezTo>
                  <a:lnTo>
                    <a:pt x="640" y="7"/>
                  </a:lnTo>
                  <a:cubicBezTo>
                    <a:pt x="341" y="7"/>
                    <a:pt x="85" y="178"/>
                    <a:pt x="0" y="434"/>
                  </a:cubicBezTo>
                  <a:cubicBezTo>
                    <a:pt x="85" y="690"/>
                    <a:pt x="341" y="860"/>
                    <a:pt x="640" y="860"/>
                  </a:cubicBezTo>
                  <a:lnTo>
                    <a:pt x="17150" y="860"/>
                  </a:lnTo>
                  <a:cubicBezTo>
                    <a:pt x="17491" y="860"/>
                    <a:pt x="17790" y="690"/>
                    <a:pt x="18003" y="434"/>
                  </a:cubicBezTo>
                  <a:cubicBezTo>
                    <a:pt x="17811" y="166"/>
                    <a:pt x="17551" y="1"/>
                    <a:pt x="17253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0"/>
            <p:cNvSpPr/>
            <p:nvPr/>
          </p:nvSpPr>
          <p:spPr>
            <a:xfrm>
              <a:off x="9187016" y="3174611"/>
              <a:ext cx="79485" cy="13713"/>
            </a:xfrm>
            <a:custGeom>
              <a:avLst/>
              <a:gdLst/>
              <a:ahLst/>
              <a:cxnLst/>
              <a:rect l="l" t="t" r="r" b="b"/>
              <a:pathLst>
                <a:path w="4950" h="854" extrusionOk="0">
                  <a:moveTo>
                    <a:pt x="214" y="0"/>
                  </a:moveTo>
                  <a:cubicBezTo>
                    <a:pt x="129" y="0"/>
                    <a:pt x="86" y="171"/>
                    <a:pt x="43" y="427"/>
                  </a:cubicBezTo>
                  <a:cubicBezTo>
                    <a:pt x="1" y="640"/>
                    <a:pt x="129" y="853"/>
                    <a:pt x="214" y="853"/>
                  </a:cubicBezTo>
                  <a:lnTo>
                    <a:pt x="4693" y="853"/>
                  </a:lnTo>
                  <a:cubicBezTo>
                    <a:pt x="4821" y="853"/>
                    <a:pt x="4907" y="640"/>
                    <a:pt x="4949" y="427"/>
                  </a:cubicBezTo>
                  <a:cubicBezTo>
                    <a:pt x="4907" y="171"/>
                    <a:pt x="4821" y="0"/>
                    <a:pt x="4693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0"/>
            <p:cNvSpPr/>
            <p:nvPr/>
          </p:nvSpPr>
          <p:spPr>
            <a:xfrm>
              <a:off x="9277436" y="3031426"/>
              <a:ext cx="40433" cy="80175"/>
            </a:xfrm>
            <a:custGeom>
              <a:avLst/>
              <a:gdLst/>
              <a:ahLst/>
              <a:cxnLst/>
              <a:rect l="l" t="t" r="r" b="b"/>
              <a:pathLst>
                <a:path w="2518" h="4993" extrusionOk="0">
                  <a:moveTo>
                    <a:pt x="2219" y="1"/>
                  </a:moveTo>
                  <a:lnTo>
                    <a:pt x="598" y="172"/>
                  </a:lnTo>
                  <a:cubicBezTo>
                    <a:pt x="385" y="172"/>
                    <a:pt x="214" y="342"/>
                    <a:pt x="172" y="556"/>
                  </a:cubicBezTo>
                  <a:cubicBezTo>
                    <a:pt x="129" y="1665"/>
                    <a:pt x="44" y="2817"/>
                    <a:pt x="1" y="3840"/>
                  </a:cubicBezTo>
                  <a:cubicBezTo>
                    <a:pt x="257" y="4523"/>
                    <a:pt x="641" y="4992"/>
                    <a:pt x="1068" y="4992"/>
                  </a:cubicBezTo>
                  <a:cubicBezTo>
                    <a:pt x="1835" y="4992"/>
                    <a:pt x="2518" y="3371"/>
                    <a:pt x="2518" y="1323"/>
                  </a:cubicBezTo>
                  <a:cubicBezTo>
                    <a:pt x="2518" y="897"/>
                    <a:pt x="2475" y="428"/>
                    <a:pt x="2390" y="1"/>
                  </a:cubicBezTo>
                  <a:close/>
                </a:path>
              </a:pathLst>
            </a:custGeom>
            <a:solidFill>
              <a:srgbClr val="F7D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0"/>
            <p:cNvSpPr/>
            <p:nvPr/>
          </p:nvSpPr>
          <p:spPr>
            <a:xfrm>
              <a:off x="9277436" y="2974582"/>
              <a:ext cx="40433" cy="47900"/>
            </a:xfrm>
            <a:custGeom>
              <a:avLst/>
              <a:gdLst/>
              <a:ahLst/>
              <a:cxnLst/>
              <a:rect l="l" t="t" r="r" b="b"/>
              <a:pathLst>
                <a:path w="2518" h="2983" extrusionOk="0">
                  <a:moveTo>
                    <a:pt x="1409" y="0"/>
                  </a:moveTo>
                  <a:cubicBezTo>
                    <a:pt x="684" y="0"/>
                    <a:pt x="86" y="1024"/>
                    <a:pt x="1" y="2346"/>
                  </a:cubicBezTo>
                  <a:cubicBezTo>
                    <a:pt x="214" y="2645"/>
                    <a:pt x="556" y="2858"/>
                    <a:pt x="940" y="2944"/>
                  </a:cubicBezTo>
                  <a:cubicBezTo>
                    <a:pt x="1039" y="2970"/>
                    <a:pt x="1134" y="2982"/>
                    <a:pt x="1223" y="2982"/>
                  </a:cubicBezTo>
                  <a:cubicBezTo>
                    <a:pt x="2013" y="2982"/>
                    <a:pt x="2403" y="2020"/>
                    <a:pt x="2518" y="1024"/>
                  </a:cubicBezTo>
                  <a:cubicBezTo>
                    <a:pt x="2219" y="384"/>
                    <a:pt x="1835" y="0"/>
                    <a:pt x="1409" y="0"/>
                  </a:cubicBezTo>
                  <a:close/>
                </a:path>
              </a:pathLst>
            </a:custGeom>
            <a:solidFill>
              <a:srgbClr val="FFA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0"/>
            <p:cNvSpPr/>
            <p:nvPr/>
          </p:nvSpPr>
          <p:spPr>
            <a:xfrm>
              <a:off x="9284983" y="2993065"/>
              <a:ext cx="24680" cy="28582"/>
            </a:xfrm>
            <a:custGeom>
              <a:avLst/>
              <a:gdLst/>
              <a:ahLst/>
              <a:cxnLst/>
              <a:rect l="l" t="t" r="r" b="b"/>
              <a:pathLst>
                <a:path w="1537" h="1780" extrusionOk="0">
                  <a:moveTo>
                    <a:pt x="853" y="1"/>
                  </a:moveTo>
                  <a:cubicBezTo>
                    <a:pt x="427" y="1"/>
                    <a:pt x="86" y="598"/>
                    <a:pt x="0" y="1409"/>
                  </a:cubicBezTo>
                  <a:cubicBezTo>
                    <a:pt x="171" y="1579"/>
                    <a:pt x="384" y="1707"/>
                    <a:pt x="598" y="1750"/>
                  </a:cubicBezTo>
                  <a:cubicBezTo>
                    <a:pt x="667" y="1770"/>
                    <a:pt x="732" y="1779"/>
                    <a:pt x="793" y="1779"/>
                  </a:cubicBezTo>
                  <a:cubicBezTo>
                    <a:pt x="1252" y="1779"/>
                    <a:pt x="1461" y="1239"/>
                    <a:pt x="1536" y="598"/>
                  </a:cubicBezTo>
                  <a:cubicBezTo>
                    <a:pt x="1365" y="214"/>
                    <a:pt x="1152" y="1"/>
                    <a:pt x="853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0"/>
            <p:cNvSpPr/>
            <p:nvPr/>
          </p:nvSpPr>
          <p:spPr>
            <a:xfrm>
              <a:off x="9278817" y="3075279"/>
              <a:ext cx="26736" cy="19189"/>
            </a:xfrm>
            <a:custGeom>
              <a:avLst/>
              <a:gdLst/>
              <a:ahLst/>
              <a:cxnLst/>
              <a:rect l="l" t="t" r="r" b="b"/>
              <a:pathLst>
                <a:path w="1665" h="1195" extrusionOk="0">
                  <a:moveTo>
                    <a:pt x="0" y="0"/>
                  </a:moveTo>
                  <a:lnTo>
                    <a:pt x="0" y="0"/>
                  </a:lnTo>
                  <a:cubicBezTo>
                    <a:pt x="86" y="683"/>
                    <a:pt x="427" y="1195"/>
                    <a:pt x="854" y="1195"/>
                  </a:cubicBezTo>
                  <a:cubicBezTo>
                    <a:pt x="1237" y="1195"/>
                    <a:pt x="1579" y="726"/>
                    <a:pt x="1664" y="128"/>
                  </a:cubicBezTo>
                  <a:lnTo>
                    <a:pt x="1664" y="128"/>
                  </a:lnTo>
                  <a:cubicBezTo>
                    <a:pt x="1493" y="384"/>
                    <a:pt x="1195" y="555"/>
                    <a:pt x="854" y="555"/>
                  </a:cubicBezTo>
                  <a:cubicBezTo>
                    <a:pt x="512" y="512"/>
                    <a:pt x="171" y="342"/>
                    <a:pt x="0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0"/>
            <p:cNvSpPr/>
            <p:nvPr/>
          </p:nvSpPr>
          <p:spPr>
            <a:xfrm>
              <a:off x="9293879" y="3036918"/>
              <a:ext cx="26045" cy="20586"/>
            </a:xfrm>
            <a:custGeom>
              <a:avLst/>
              <a:gdLst/>
              <a:ahLst/>
              <a:cxnLst/>
              <a:rect l="l" t="t" r="r" b="b"/>
              <a:pathLst>
                <a:path w="1622" h="1282" extrusionOk="0">
                  <a:moveTo>
                    <a:pt x="1579" y="0"/>
                  </a:moveTo>
                  <a:lnTo>
                    <a:pt x="1579" y="0"/>
                  </a:lnTo>
                  <a:cubicBezTo>
                    <a:pt x="1451" y="299"/>
                    <a:pt x="1195" y="555"/>
                    <a:pt x="897" y="726"/>
                  </a:cubicBezTo>
                  <a:cubicBezTo>
                    <a:pt x="802" y="753"/>
                    <a:pt x="699" y="767"/>
                    <a:pt x="596" y="767"/>
                  </a:cubicBezTo>
                  <a:cubicBezTo>
                    <a:pt x="372" y="767"/>
                    <a:pt x="147" y="701"/>
                    <a:pt x="1" y="555"/>
                  </a:cubicBezTo>
                  <a:lnTo>
                    <a:pt x="1" y="555"/>
                  </a:lnTo>
                  <a:cubicBezTo>
                    <a:pt x="141" y="976"/>
                    <a:pt x="455" y="1282"/>
                    <a:pt x="776" y="1282"/>
                  </a:cubicBezTo>
                  <a:cubicBezTo>
                    <a:pt x="845" y="1282"/>
                    <a:pt x="914" y="1268"/>
                    <a:pt x="982" y="1237"/>
                  </a:cubicBezTo>
                  <a:cubicBezTo>
                    <a:pt x="1409" y="981"/>
                    <a:pt x="1622" y="512"/>
                    <a:pt x="1579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0"/>
            <p:cNvSpPr/>
            <p:nvPr/>
          </p:nvSpPr>
          <p:spPr>
            <a:xfrm>
              <a:off x="9208934" y="2856062"/>
              <a:ext cx="85651" cy="14404"/>
            </a:xfrm>
            <a:custGeom>
              <a:avLst/>
              <a:gdLst/>
              <a:ahLst/>
              <a:cxnLst/>
              <a:rect l="l" t="t" r="r" b="b"/>
              <a:pathLst>
                <a:path w="5334" h="897" extrusionOk="0">
                  <a:moveTo>
                    <a:pt x="300" y="1"/>
                  </a:moveTo>
                  <a:cubicBezTo>
                    <a:pt x="129" y="1"/>
                    <a:pt x="44" y="214"/>
                    <a:pt x="1" y="470"/>
                  </a:cubicBezTo>
                  <a:cubicBezTo>
                    <a:pt x="44" y="726"/>
                    <a:pt x="129" y="897"/>
                    <a:pt x="300" y="897"/>
                  </a:cubicBezTo>
                  <a:lnTo>
                    <a:pt x="5035" y="897"/>
                  </a:lnTo>
                  <a:cubicBezTo>
                    <a:pt x="5163" y="897"/>
                    <a:pt x="5291" y="726"/>
                    <a:pt x="5334" y="470"/>
                  </a:cubicBezTo>
                  <a:cubicBezTo>
                    <a:pt x="5291" y="214"/>
                    <a:pt x="5163" y="1"/>
                    <a:pt x="503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0"/>
            <p:cNvSpPr/>
            <p:nvPr/>
          </p:nvSpPr>
          <p:spPr>
            <a:xfrm>
              <a:off x="9312377" y="2856062"/>
              <a:ext cx="52765" cy="14404"/>
            </a:xfrm>
            <a:custGeom>
              <a:avLst/>
              <a:gdLst/>
              <a:ahLst/>
              <a:cxnLst/>
              <a:rect l="l" t="t" r="r" b="b"/>
              <a:pathLst>
                <a:path w="3286" h="897" extrusionOk="0">
                  <a:moveTo>
                    <a:pt x="214" y="1"/>
                  </a:moveTo>
                  <a:cubicBezTo>
                    <a:pt x="129" y="1"/>
                    <a:pt x="86" y="214"/>
                    <a:pt x="43" y="470"/>
                  </a:cubicBezTo>
                  <a:cubicBezTo>
                    <a:pt x="1" y="726"/>
                    <a:pt x="129" y="897"/>
                    <a:pt x="214" y="897"/>
                  </a:cubicBezTo>
                  <a:lnTo>
                    <a:pt x="3072" y="897"/>
                  </a:lnTo>
                  <a:cubicBezTo>
                    <a:pt x="3158" y="897"/>
                    <a:pt x="3243" y="726"/>
                    <a:pt x="3243" y="470"/>
                  </a:cubicBezTo>
                  <a:cubicBezTo>
                    <a:pt x="3286" y="214"/>
                    <a:pt x="3158" y="1"/>
                    <a:pt x="3072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0"/>
            <p:cNvSpPr/>
            <p:nvPr/>
          </p:nvSpPr>
          <p:spPr>
            <a:xfrm>
              <a:off x="9339097" y="2819499"/>
              <a:ext cx="47289" cy="17422"/>
            </a:xfrm>
            <a:custGeom>
              <a:avLst/>
              <a:gdLst/>
              <a:ahLst/>
              <a:cxnLst/>
              <a:rect l="l" t="t" r="r" b="b"/>
              <a:pathLst>
                <a:path w="2945" h="1085" extrusionOk="0">
                  <a:moveTo>
                    <a:pt x="845" y="1"/>
                  </a:moveTo>
                  <a:cubicBezTo>
                    <a:pt x="387" y="1"/>
                    <a:pt x="73" y="96"/>
                    <a:pt x="43" y="273"/>
                  </a:cubicBezTo>
                  <a:cubicBezTo>
                    <a:pt x="0" y="529"/>
                    <a:pt x="555" y="870"/>
                    <a:pt x="1366" y="998"/>
                  </a:cubicBezTo>
                  <a:cubicBezTo>
                    <a:pt x="1644" y="1057"/>
                    <a:pt x="1907" y="1085"/>
                    <a:pt x="2134" y="1085"/>
                  </a:cubicBezTo>
                  <a:cubicBezTo>
                    <a:pt x="2569" y="1085"/>
                    <a:pt x="2873" y="981"/>
                    <a:pt x="2901" y="785"/>
                  </a:cubicBezTo>
                  <a:cubicBezTo>
                    <a:pt x="2944" y="529"/>
                    <a:pt x="2347" y="230"/>
                    <a:pt x="1536" y="59"/>
                  </a:cubicBezTo>
                  <a:cubicBezTo>
                    <a:pt x="1285" y="20"/>
                    <a:pt x="1051" y="1"/>
                    <a:pt x="84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0"/>
            <p:cNvSpPr/>
            <p:nvPr/>
          </p:nvSpPr>
          <p:spPr>
            <a:xfrm>
              <a:off x="9306901" y="2808805"/>
              <a:ext cx="30846" cy="10293"/>
            </a:xfrm>
            <a:custGeom>
              <a:avLst/>
              <a:gdLst/>
              <a:ahLst/>
              <a:cxnLst/>
              <a:rect l="l" t="t" r="r" b="b"/>
              <a:pathLst>
                <a:path w="1921" h="641" extrusionOk="0">
                  <a:moveTo>
                    <a:pt x="939" y="0"/>
                  </a:moveTo>
                  <a:cubicBezTo>
                    <a:pt x="384" y="0"/>
                    <a:pt x="0" y="171"/>
                    <a:pt x="0" y="342"/>
                  </a:cubicBezTo>
                  <a:cubicBezTo>
                    <a:pt x="0" y="512"/>
                    <a:pt x="427" y="640"/>
                    <a:pt x="939" y="640"/>
                  </a:cubicBezTo>
                  <a:cubicBezTo>
                    <a:pt x="1494" y="640"/>
                    <a:pt x="1920" y="469"/>
                    <a:pt x="1920" y="299"/>
                  </a:cubicBezTo>
                  <a:cubicBezTo>
                    <a:pt x="1920" y="128"/>
                    <a:pt x="1451" y="0"/>
                    <a:pt x="939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60"/>
          <p:cNvGrpSpPr/>
          <p:nvPr/>
        </p:nvGrpSpPr>
        <p:grpSpPr>
          <a:xfrm>
            <a:off x="6596730" y="4103536"/>
            <a:ext cx="795165" cy="401643"/>
            <a:chOff x="760658" y="4632187"/>
            <a:chExt cx="795165" cy="401643"/>
          </a:xfrm>
        </p:grpSpPr>
        <p:sp>
          <p:nvSpPr>
            <p:cNvPr id="2056" name="Google Shape;2056;p60"/>
            <p:cNvSpPr/>
            <p:nvPr/>
          </p:nvSpPr>
          <p:spPr>
            <a:xfrm>
              <a:off x="932345" y="4784242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7" name="Google Shape;2057;p60"/>
            <p:cNvGrpSpPr/>
            <p:nvPr/>
          </p:nvGrpSpPr>
          <p:grpSpPr>
            <a:xfrm>
              <a:off x="932345" y="4632187"/>
              <a:ext cx="623479" cy="173211"/>
              <a:chOff x="932345" y="4632187"/>
              <a:chExt cx="623479" cy="173211"/>
            </a:xfrm>
          </p:grpSpPr>
          <p:sp>
            <p:nvSpPr>
              <p:cNvPr id="2058" name="Google Shape;2058;p60"/>
              <p:cNvSpPr/>
              <p:nvPr/>
            </p:nvSpPr>
            <p:spPr>
              <a:xfrm>
                <a:off x="949826" y="4642384"/>
                <a:ext cx="312847" cy="153510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2213" extrusionOk="0">
                    <a:moveTo>
                      <a:pt x="0" y="0"/>
                    </a:moveTo>
                    <a:cubicBezTo>
                      <a:pt x="483" y="588"/>
                      <a:pt x="462" y="1657"/>
                      <a:pt x="0" y="2213"/>
                    </a:cubicBezTo>
                    <a:lnTo>
                      <a:pt x="4237" y="2213"/>
                    </a:lnTo>
                    <a:cubicBezTo>
                      <a:pt x="4510" y="2213"/>
                      <a:pt x="4510" y="0"/>
                      <a:pt x="4237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60"/>
              <p:cNvSpPr/>
              <p:nvPr/>
            </p:nvSpPr>
            <p:spPr>
              <a:xfrm>
                <a:off x="1194974" y="4632187"/>
                <a:ext cx="360850" cy="173211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2497" extrusionOk="0">
                    <a:moveTo>
                      <a:pt x="126" y="1"/>
                    </a:moveTo>
                    <a:cubicBezTo>
                      <a:pt x="53" y="1"/>
                      <a:pt x="0" y="74"/>
                      <a:pt x="11" y="147"/>
                    </a:cubicBezTo>
                    <a:cubicBezTo>
                      <a:pt x="0" y="221"/>
                      <a:pt x="53" y="284"/>
                      <a:pt x="126" y="294"/>
                    </a:cubicBezTo>
                    <a:lnTo>
                      <a:pt x="262" y="294"/>
                    </a:lnTo>
                    <a:cubicBezTo>
                      <a:pt x="619" y="294"/>
                      <a:pt x="619" y="2192"/>
                      <a:pt x="262" y="2192"/>
                    </a:cubicBezTo>
                    <a:lnTo>
                      <a:pt x="126" y="2192"/>
                    </a:lnTo>
                    <a:cubicBezTo>
                      <a:pt x="53" y="2203"/>
                      <a:pt x="0" y="2266"/>
                      <a:pt x="11" y="2339"/>
                    </a:cubicBezTo>
                    <a:cubicBezTo>
                      <a:pt x="0" y="2412"/>
                      <a:pt x="53" y="2486"/>
                      <a:pt x="126" y="2496"/>
                    </a:cubicBezTo>
                    <a:lnTo>
                      <a:pt x="4258" y="2496"/>
                    </a:lnTo>
                    <a:cubicBezTo>
                      <a:pt x="5202" y="2496"/>
                      <a:pt x="5202" y="1"/>
                      <a:pt x="4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60"/>
              <p:cNvSpPr/>
              <p:nvPr/>
            </p:nvSpPr>
            <p:spPr>
              <a:xfrm>
                <a:off x="932345" y="4632187"/>
                <a:ext cx="301263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295" extrusionOk="0">
                    <a:moveTo>
                      <a:pt x="85" y="1"/>
                    </a:moveTo>
                    <a:cubicBezTo>
                      <a:pt x="43" y="1"/>
                      <a:pt x="1" y="63"/>
                      <a:pt x="1" y="147"/>
                    </a:cubicBezTo>
                    <a:cubicBezTo>
                      <a:pt x="1" y="231"/>
                      <a:pt x="43" y="294"/>
                      <a:pt x="85" y="294"/>
                    </a:cubicBezTo>
                    <a:lnTo>
                      <a:pt x="4342" y="294"/>
                    </a:lnTo>
                    <a:lnTo>
                      <a:pt x="43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60"/>
              <p:cNvSpPr/>
              <p:nvPr/>
            </p:nvSpPr>
            <p:spPr>
              <a:xfrm>
                <a:off x="963630" y="4696214"/>
                <a:ext cx="211016" cy="79773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50" extrusionOk="0">
                    <a:moveTo>
                      <a:pt x="127" y="0"/>
                    </a:moveTo>
                    <a:cubicBezTo>
                      <a:pt x="189" y="367"/>
                      <a:pt x="147" y="745"/>
                      <a:pt x="1" y="1091"/>
                    </a:cubicBezTo>
                    <a:lnTo>
                      <a:pt x="231" y="1112"/>
                    </a:lnTo>
                    <a:cubicBezTo>
                      <a:pt x="570" y="1138"/>
                      <a:pt x="896" y="1150"/>
                      <a:pt x="1197" y="1150"/>
                    </a:cubicBezTo>
                    <a:cubicBezTo>
                      <a:pt x="2247" y="1150"/>
                      <a:pt x="3004" y="1002"/>
                      <a:pt x="3021" y="766"/>
                    </a:cubicBezTo>
                    <a:cubicBezTo>
                      <a:pt x="3042" y="462"/>
                      <a:pt x="1836" y="126"/>
                      <a:pt x="315" y="11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60"/>
              <p:cNvSpPr/>
              <p:nvPr/>
            </p:nvSpPr>
            <p:spPr>
              <a:xfrm>
                <a:off x="1043681" y="4671449"/>
                <a:ext cx="157187" cy="6659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96" extrusionOk="0">
                    <a:moveTo>
                      <a:pt x="1133" y="1"/>
                    </a:moveTo>
                    <a:cubicBezTo>
                      <a:pt x="504" y="1"/>
                      <a:pt x="0" y="22"/>
                      <a:pt x="0" y="53"/>
                    </a:cubicBezTo>
                    <a:cubicBezTo>
                      <a:pt x="0" y="74"/>
                      <a:pt x="504" y="95"/>
                      <a:pt x="1133" y="95"/>
                    </a:cubicBezTo>
                    <a:cubicBezTo>
                      <a:pt x="1751" y="95"/>
                      <a:pt x="2265" y="74"/>
                      <a:pt x="2265" y="53"/>
                    </a:cubicBezTo>
                    <a:cubicBezTo>
                      <a:pt x="2265" y="22"/>
                      <a:pt x="1751" y="1"/>
                      <a:pt x="1133" y="1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60"/>
              <p:cNvSpPr/>
              <p:nvPr/>
            </p:nvSpPr>
            <p:spPr>
              <a:xfrm>
                <a:off x="1008026" y="4730413"/>
                <a:ext cx="203039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64" extrusionOk="0">
                    <a:moveTo>
                      <a:pt x="1458" y="0"/>
                    </a:moveTo>
                    <a:cubicBezTo>
                      <a:pt x="650" y="0"/>
                      <a:pt x="0" y="11"/>
                      <a:pt x="0" y="32"/>
                    </a:cubicBezTo>
                    <a:cubicBezTo>
                      <a:pt x="0" y="42"/>
                      <a:pt x="650" y="63"/>
                      <a:pt x="1458" y="63"/>
                    </a:cubicBezTo>
                    <a:cubicBezTo>
                      <a:pt x="2265" y="63"/>
                      <a:pt x="2926" y="42"/>
                      <a:pt x="2926" y="32"/>
                    </a:cubicBezTo>
                    <a:cubicBezTo>
                      <a:pt x="2926" y="11"/>
                      <a:pt x="2265" y="0"/>
                      <a:pt x="1458" y="0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4" name="Google Shape;2064;p60"/>
            <p:cNvSpPr/>
            <p:nvPr/>
          </p:nvSpPr>
          <p:spPr>
            <a:xfrm>
              <a:off x="760658" y="4803874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5" name="Google Shape;2065;p60"/>
            <p:cNvGrpSpPr/>
            <p:nvPr/>
          </p:nvGrpSpPr>
          <p:grpSpPr>
            <a:xfrm>
              <a:off x="760658" y="4803874"/>
              <a:ext cx="700615" cy="229956"/>
              <a:chOff x="760658" y="4803874"/>
              <a:chExt cx="700615" cy="229956"/>
            </a:xfrm>
          </p:grpSpPr>
          <p:sp>
            <p:nvSpPr>
              <p:cNvPr id="2066" name="Google Shape;2066;p60"/>
              <p:cNvSpPr/>
              <p:nvPr/>
            </p:nvSpPr>
            <p:spPr>
              <a:xfrm>
                <a:off x="786186" y="4821355"/>
                <a:ext cx="283019" cy="200819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2895" extrusionOk="0">
                    <a:moveTo>
                      <a:pt x="0" y="0"/>
                    </a:moveTo>
                    <a:cubicBezTo>
                      <a:pt x="325" y="923"/>
                      <a:pt x="262" y="1898"/>
                      <a:pt x="0" y="2894"/>
                    </a:cubicBezTo>
                    <a:lnTo>
                      <a:pt x="3775" y="2894"/>
                    </a:lnTo>
                    <a:cubicBezTo>
                      <a:pt x="3776" y="2894"/>
                      <a:pt x="3776" y="2894"/>
                      <a:pt x="3777" y="2894"/>
                    </a:cubicBezTo>
                    <a:cubicBezTo>
                      <a:pt x="4079" y="2894"/>
                      <a:pt x="4079" y="0"/>
                      <a:pt x="3775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60"/>
              <p:cNvSpPr/>
              <p:nvPr/>
            </p:nvSpPr>
            <p:spPr>
              <a:xfrm>
                <a:off x="781052" y="4812614"/>
                <a:ext cx="283019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073" extrusionOk="0">
                    <a:moveTo>
                      <a:pt x="1" y="0"/>
                    </a:moveTo>
                    <a:cubicBezTo>
                      <a:pt x="126" y="294"/>
                      <a:pt x="221" y="598"/>
                      <a:pt x="263" y="913"/>
                    </a:cubicBezTo>
                    <a:cubicBezTo>
                      <a:pt x="1825" y="1122"/>
                      <a:pt x="3000" y="1668"/>
                      <a:pt x="2947" y="2181"/>
                    </a:cubicBezTo>
                    <a:cubicBezTo>
                      <a:pt x="2901" y="2642"/>
                      <a:pt x="1925" y="2932"/>
                      <a:pt x="622" y="2932"/>
                    </a:cubicBezTo>
                    <a:cubicBezTo>
                      <a:pt x="442" y="2932"/>
                      <a:pt x="255" y="2927"/>
                      <a:pt x="64" y="2915"/>
                    </a:cubicBezTo>
                    <a:cubicBezTo>
                      <a:pt x="53" y="2968"/>
                      <a:pt x="32" y="3020"/>
                      <a:pt x="11" y="3073"/>
                    </a:cubicBezTo>
                    <a:lnTo>
                      <a:pt x="3786" y="3073"/>
                    </a:lnTo>
                    <a:cubicBezTo>
                      <a:pt x="4080" y="3073"/>
                      <a:pt x="4080" y="0"/>
                      <a:pt x="3776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0"/>
              <p:cNvSpPr/>
              <p:nvPr/>
            </p:nvSpPr>
            <p:spPr>
              <a:xfrm>
                <a:off x="989088" y="4803874"/>
                <a:ext cx="472185" cy="229953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3315" extrusionOk="0">
                    <a:moveTo>
                      <a:pt x="137" y="0"/>
                    </a:moveTo>
                    <a:cubicBezTo>
                      <a:pt x="64" y="0"/>
                      <a:pt x="1" y="53"/>
                      <a:pt x="1" y="126"/>
                    </a:cubicBezTo>
                    <a:cubicBezTo>
                      <a:pt x="1" y="200"/>
                      <a:pt x="64" y="252"/>
                      <a:pt x="137" y="252"/>
                    </a:cubicBezTo>
                    <a:lnTo>
                      <a:pt x="284" y="252"/>
                    </a:lnTo>
                    <a:cubicBezTo>
                      <a:pt x="693" y="252"/>
                      <a:pt x="693" y="3062"/>
                      <a:pt x="284" y="3062"/>
                    </a:cubicBezTo>
                    <a:lnTo>
                      <a:pt x="137" y="3062"/>
                    </a:lnTo>
                    <a:cubicBezTo>
                      <a:pt x="64" y="3062"/>
                      <a:pt x="1" y="3115"/>
                      <a:pt x="1" y="3188"/>
                    </a:cubicBezTo>
                    <a:cubicBezTo>
                      <a:pt x="1" y="3262"/>
                      <a:pt x="64" y="3314"/>
                      <a:pt x="137" y="3314"/>
                    </a:cubicBezTo>
                    <a:lnTo>
                      <a:pt x="5737" y="3314"/>
                    </a:lnTo>
                    <a:cubicBezTo>
                      <a:pt x="6806" y="3304"/>
                      <a:pt x="6806" y="0"/>
                      <a:pt x="5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0"/>
              <p:cNvSpPr/>
              <p:nvPr/>
            </p:nvSpPr>
            <p:spPr>
              <a:xfrm>
                <a:off x="761421" y="5016280"/>
                <a:ext cx="270672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53" extrusionOk="0">
                    <a:moveTo>
                      <a:pt x="105" y="0"/>
                    </a:moveTo>
                    <a:cubicBezTo>
                      <a:pt x="42" y="0"/>
                      <a:pt x="0" y="63"/>
                      <a:pt x="11" y="126"/>
                    </a:cubicBezTo>
                    <a:cubicBezTo>
                      <a:pt x="0" y="189"/>
                      <a:pt x="42" y="242"/>
                      <a:pt x="105" y="252"/>
                    </a:cubicBezTo>
                    <a:lnTo>
                      <a:pt x="3901" y="252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60"/>
              <p:cNvSpPr/>
              <p:nvPr/>
            </p:nvSpPr>
            <p:spPr>
              <a:xfrm>
                <a:off x="760658" y="4803874"/>
                <a:ext cx="483838" cy="149903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2161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577" y="252"/>
                    </a:lnTo>
                    <a:cubicBezTo>
                      <a:pt x="3828" y="252"/>
                      <a:pt x="3933" y="1343"/>
                      <a:pt x="3870" y="2161"/>
                    </a:cubicBezTo>
                    <a:cubicBezTo>
                      <a:pt x="5045" y="1888"/>
                      <a:pt x="6094" y="1206"/>
                      <a:pt x="6807" y="231"/>
                    </a:cubicBezTo>
                    <a:cubicBezTo>
                      <a:pt x="6870" y="158"/>
                      <a:pt x="6922" y="74"/>
                      <a:pt x="69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60"/>
              <p:cNvSpPr/>
              <p:nvPr/>
            </p:nvSpPr>
            <p:spPr>
              <a:xfrm>
                <a:off x="1072053" y="4857704"/>
                <a:ext cx="48072" cy="12229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63" extrusionOk="0">
                    <a:moveTo>
                      <a:pt x="0" y="0"/>
                    </a:moveTo>
                    <a:cubicBezTo>
                      <a:pt x="84" y="0"/>
                      <a:pt x="84" y="1762"/>
                      <a:pt x="0" y="1762"/>
                    </a:cubicBezTo>
                    <a:lnTo>
                      <a:pt x="598" y="1762"/>
                    </a:lnTo>
                    <a:cubicBezTo>
                      <a:pt x="692" y="1762"/>
                      <a:pt x="692" y="0"/>
                      <a:pt x="59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0"/>
              <p:cNvSpPr/>
              <p:nvPr/>
            </p:nvSpPr>
            <p:spPr>
              <a:xfrm>
                <a:off x="1138230" y="4878792"/>
                <a:ext cx="31354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154" extrusionOk="0">
                    <a:moveTo>
                      <a:pt x="0" y="0"/>
                    </a:moveTo>
                    <a:cubicBezTo>
                      <a:pt x="53" y="0"/>
                      <a:pt x="53" y="1154"/>
                      <a:pt x="0" y="1154"/>
                    </a:cubicBezTo>
                    <a:lnTo>
                      <a:pt x="388" y="1154"/>
                    </a:lnTo>
                    <a:cubicBezTo>
                      <a:pt x="451" y="1154"/>
                      <a:pt x="451" y="0"/>
                      <a:pt x="38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3" name="Google Shape;2073;p60"/>
          <p:cNvGrpSpPr/>
          <p:nvPr/>
        </p:nvGrpSpPr>
        <p:grpSpPr>
          <a:xfrm flipH="1">
            <a:off x="5161963" y="852042"/>
            <a:ext cx="3268775" cy="380199"/>
            <a:chOff x="975489" y="863689"/>
            <a:chExt cx="3268775" cy="380199"/>
          </a:xfrm>
        </p:grpSpPr>
        <p:grpSp>
          <p:nvGrpSpPr>
            <p:cNvPr id="2074" name="Google Shape;2074;p60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2075" name="Google Shape;2075;p60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60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60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60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60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60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60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60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60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60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60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60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60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60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60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60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60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60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60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60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60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60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60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60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60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60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60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60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60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60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60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60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60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60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60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60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60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60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60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60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60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60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60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60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60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60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60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60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60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60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60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60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60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60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60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60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60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60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60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60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60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60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60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60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60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60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60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60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60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60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60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60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60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60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60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60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60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60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60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60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60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60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60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60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60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60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60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60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60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60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0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0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0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0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0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0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0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0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0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0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0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0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0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0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60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60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1" name="Google Shape;2181;p60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0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0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0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0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0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0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0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0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0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1" name="Google Shape;2191;p60"/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2" name="Google Shape;2192;p60"/>
          <p:cNvGrpSpPr/>
          <p:nvPr/>
        </p:nvGrpSpPr>
        <p:grpSpPr>
          <a:xfrm flipH="1">
            <a:off x="1752105" y="4101620"/>
            <a:ext cx="795165" cy="401643"/>
            <a:chOff x="760658" y="4632187"/>
            <a:chExt cx="795165" cy="401643"/>
          </a:xfrm>
        </p:grpSpPr>
        <p:sp>
          <p:nvSpPr>
            <p:cNvPr id="2193" name="Google Shape;2193;p60"/>
            <p:cNvSpPr/>
            <p:nvPr/>
          </p:nvSpPr>
          <p:spPr>
            <a:xfrm>
              <a:off x="932345" y="4784242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4" name="Google Shape;2194;p60"/>
            <p:cNvGrpSpPr/>
            <p:nvPr/>
          </p:nvGrpSpPr>
          <p:grpSpPr>
            <a:xfrm>
              <a:off x="932345" y="4632187"/>
              <a:ext cx="623479" cy="173211"/>
              <a:chOff x="932345" y="4632187"/>
              <a:chExt cx="623479" cy="173211"/>
            </a:xfrm>
          </p:grpSpPr>
          <p:sp>
            <p:nvSpPr>
              <p:cNvPr id="2195" name="Google Shape;2195;p60"/>
              <p:cNvSpPr/>
              <p:nvPr/>
            </p:nvSpPr>
            <p:spPr>
              <a:xfrm>
                <a:off x="949826" y="4642384"/>
                <a:ext cx="312847" cy="153510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2213" extrusionOk="0">
                    <a:moveTo>
                      <a:pt x="0" y="0"/>
                    </a:moveTo>
                    <a:cubicBezTo>
                      <a:pt x="483" y="588"/>
                      <a:pt x="462" y="1657"/>
                      <a:pt x="0" y="2213"/>
                    </a:cubicBezTo>
                    <a:lnTo>
                      <a:pt x="4237" y="2213"/>
                    </a:lnTo>
                    <a:cubicBezTo>
                      <a:pt x="4510" y="2213"/>
                      <a:pt x="4510" y="0"/>
                      <a:pt x="4237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0"/>
              <p:cNvSpPr/>
              <p:nvPr/>
            </p:nvSpPr>
            <p:spPr>
              <a:xfrm>
                <a:off x="1194974" y="4632187"/>
                <a:ext cx="360850" cy="173211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2497" extrusionOk="0">
                    <a:moveTo>
                      <a:pt x="126" y="1"/>
                    </a:moveTo>
                    <a:cubicBezTo>
                      <a:pt x="53" y="1"/>
                      <a:pt x="0" y="74"/>
                      <a:pt x="11" y="147"/>
                    </a:cubicBezTo>
                    <a:cubicBezTo>
                      <a:pt x="0" y="221"/>
                      <a:pt x="53" y="284"/>
                      <a:pt x="126" y="294"/>
                    </a:cubicBezTo>
                    <a:lnTo>
                      <a:pt x="262" y="294"/>
                    </a:lnTo>
                    <a:cubicBezTo>
                      <a:pt x="619" y="294"/>
                      <a:pt x="619" y="2192"/>
                      <a:pt x="262" y="2192"/>
                    </a:cubicBezTo>
                    <a:lnTo>
                      <a:pt x="126" y="2192"/>
                    </a:lnTo>
                    <a:cubicBezTo>
                      <a:pt x="53" y="2203"/>
                      <a:pt x="0" y="2266"/>
                      <a:pt x="11" y="2339"/>
                    </a:cubicBezTo>
                    <a:cubicBezTo>
                      <a:pt x="0" y="2412"/>
                      <a:pt x="53" y="2486"/>
                      <a:pt x="126" y="2496"/>
                    </a:cubicBezTo>
                    <a:lnTo>
                      <a:pt x="4258" y="2496"/>
                    </a:lnTo>
                    <a:cubicBezTo>
                      <a:pt x="5202" y="2496"/>
                      <a:pt x="5202" y="1"/>
                      <a:pt x="4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0"/>
              <p:cNvSpPr/>
              <p:nvPr/>
            </p:nvSpPr>
            <p:spPr>
              <a:xfrm>
                <a:off x="932345" y="4632187"/>
                <a:ext cx="301263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295" extrusionOk="0">
                    <a:moveTo>
                      <a:pt x="85" y="1"/>
                    </a:moveTo>
                    <a:cubicBezTo>
                      <a:pt x="43" y="1"/>
                      <a:pt x="1" y="63"/>
                      <a:pt x="1" y="147"/>
                    </a:cubicBezTo>
                    <a:cubicBezTo>
                      <a:pt x="1" y="231"/>
                      <a:pt x="43" y="294"/>
                      <a:pt x="85" y="294"/>
                    </a:cubicBezTo>
                    <a:lnTo>
                      <a:pt x="4342" y="294"/>
                    </a:lnTo>
                    <a:lnTo>
                      <a:pt x="43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0"/>
              <p:cNvSpPr/>
              <p:nvPr/>
            </p:nvSpPr>
            <p:spPr>
              <a:xfrm>
                <a:off x="963630" y="4696214"/>
                <a:ext cx="211016" cy="79773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50" extrusionOk="0">
                    <a:moveTo>
                      <a:pt x="127" y="0"/>
                    </a:moveTo>
                    <a:cubicBezTo>
                      <a:pt x="189" y="367"/>
                      <a:pt x="147" y="745"/>
                      <a:pt x="1" y="1091"/>
                    </a:cubicBezTo>
                    <a:lnTo>
                      <a:pt x="231" y="1112"/>
                    </a:lnTo>
                    <a:cubicBezTo>
                      <a:pt x="570" y="1138"/>
                      <a:pt x="896" y="1150"/>
                      <a:pt x="1197" y="1150"/>
                    </a:cubicBezTo>
                    <a:cubicBezTo>
                      <a:pt x="2247" y="1150"/>
                      <a:pt x="3004" y="1002"/>
                      <a:pt x="3021" y="766"/>
                    </a:cubicBezTo>
                    <a:cubicBezTo>
                      <a:pt x="3042" y="462"/>
                      <a:pt x="1836" y="126"/>
                      <a:pt x="315" y="11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0"/>
              <p:cNvSpPr/>
              <p:nvPr/>
            </p:nvSpPr>
            <p:spPr>
              <a:xfrm>
                <a:off x="1043681" y="4671449"/>
                <a:ext cx="157187" cy="6659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96" extrusionOk="0">
                    <a:moveTo>
                      <a:pt x="1133" y="1"/>
                    </a:moveTo>
                    <a:cubicBezTo>
                      <a:pt x="504" y="1"/>
                      <a:pt x="0" y="22"/>
                      <a:pt x="0" y="53"/>
                    </a:cubicBezTo>
                    <a:cubicBezTo>
                      <a:pt x="0" y="74"/>
                      <a:pt x="504" y="95"/>
                      <a:pt x="1133" y="95"/>
                    </a:cubicBezTo>
                    <a:cubicBezTo>
                      <a:pt x="1751" y="95"/>
                      <a:pt x="2265" y="74"/>
                      <a:pt x="2265" y="53"/>
                    </a:cubicBezTo>
                    <a:cubicBezTo>
                      <a:pt x="2265" y="22"/>
                      <a:pt x="1751" y="1"/>
                      <a:pt x="1133" y="1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0"/>
              <p:cNvSpPr/>
              <p:nvPr/>
            </p:nvSpPr>
            <p:spPr>
              <a:xfrm>
                <a:off x="1008026" y="4730413"/>
                <a:ext cx="203039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64" extrusionOk="0">
                    <a:moveTo>
                      <a:pt x="1458" y="0"/>
                    </a:moveTo>
                    <a:cubicBezTo>
                      <a:pt x="650" y="0"/>
                      <a:pt x="0" y="11"/>
                      <a:pt x="0" y="32"/>
                    </a:cubicBezTo>
                    <a:cubicBezTo>
                      <a:pt x="0" y="42"/>
                      <a:pt x="650" y="63"/>
                      <a:pt x="1458" y="63"/>
                    </a:cubicBezTo>
                    <a:cubicBezTo>
                      <a:pt x="2265" y="63"/>
                      <a:pt x="2926" y="42"/>
                      <a:pt x="2926" y="32"/>
                    </a:cubicBezTo>
                    <a:cubicBezTo>
                      <a:pt x="2926" y="11"/>
                      <a:pt x="2265" y="0"/>
                      <a:pt x="1458" y="0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1" name="Google Shape;2201;p60"/>
            <p:cNvSpPr/>
            <p:nvPr/>
          </p:nvSpPr>
          <p:spPr>
            <a:xfrm>
              <a:off x="760658" y="4803874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2" name="Google Shape;2202;p60"/>
            <p:cNvGrpSpPr/>
            <p:nvPr/>
          </p:nvGrpSpPr>
          <p:grpSpPr>
            <a:xfrm>
              <a:off x="760658" y="4803874"/>
              <a:ext cx="700615" cy="229956"/>
              <a:chOff x="760658" y="4803874"/>
              <a:chExt cx="700615" cy="229956"/>
            </a:xfrm>
          </p:grpSpPr>
          <p:sp>
            <p:nvSpPr>
              <p:cNvPr id="2203" name="Google Shape;2203;p60"/>
              <p:cNvSpPr/>
              <p:nvPr/>
            </p:nvSpPr>
            <p:spPr>
              <a:xfrm>
                <a:off x="786186" y="4821355"/>
                <a:ext cx="283019" cy="200819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2895" extrusionOk="0">
                    <a:moveTo>
                      <a:pt x="0" y="0"/>
                    </a:moveTo>
                    <a:cubicBezTo>
                      <a:pt x="325" y="923"/>
                      <a:pt x="262" y="1898"/>
                      <a:pt x="0" y="2894"/>
                    </a:cubicBezTo>
                    <a:lnTo>
                      <a:pt x="3775" y="2894"/>
                    </a:lnTo>
                    <a:cubicBezTo>
                      <a:pt x="3776" y="2894"/>
                      <a:pt x="3776" y="2894"/>
                      <a:pt x="3777" y="2894"/>
                    </a:cubicBezTo>
                    <a:cubicBezTo>
                      <a:pt x="4079" y="2894"/>
                      <a:pt x="4079" y="0"/>
                      <a:pt x="3775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0"/>
              <p:cNvSpPr/>
              <p:nvPr/>
            </p:nvSpPr>
            <p:spPr>
              <a:xfrm>
                <a:off x="781052" y="4812614"/>
                <a:ext cx="283019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073" extrusionOk="0">
                    <a:moveTo>
                      <a:pt x="1" y="0"/>
                    </a:moveTo>
                    <a:cubicBezTo>
                      <a:pt x="126" y="294"/>
                      <a:pt x="221" y="598"/>
                      <a:pt x="263" y="913"/>
                    </a:cubicBezTo>
                    <a:cubicBezTo>
                      <a:pt x="1825" y="1122"/>
                      <a:pt x="3000" y="1668"/>
                      <a:pt x="2947" y="2181"/>
                    </a:cubicBezTo>
                    <a:cubicBezTo>
                      <a:pt x="2901" y="2642"/>
                      <a:pt x="1925" y="2932"/>
                      <a:pt x="622" y="2932"/>
                    </a:cubicBezTo>
                    <a:cubicBezTo>
                      <a:pt x="442" y="2932"/>
                      <a:pt x="255" y="2927"/>
                      <a:pt x="64" y="2915"/>
                    </a:cubicBezTo>
                    <a:cubicBezTo>
                      <a:pt x="53" y="2968"/>
                      <a:pt x="32" y="3020"/>
                      <a:pt x="11" y="3073"/>
                    </a:cubicBezTo>
                    <a:lnTo>
                      <a:pt x="3786" y="3073"/>
                    </a:lnTo>
                    <a:cubicBezTo>
                      <a:pt x="4080" y="3073"/>
                      <a:pt x="4080" y="0"/>
                      <a:pt x="3776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0"/>
              <p:cNvSpPr/>
              <p:nvPr/>
            </p:nvSpPr>
            <p:spPr>
              <a:xfrm>
                <a:off x="989088" y="4803874"/>
                <a:ext cx="472185" cy="229953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3315" extrusionOk="0">
                    <a:moveTo>
                      <a:pt x="137" y="0"/>
                    </a:moveTo>
                    <a:cubicBezTo>
                      <a:pt x="64" y="0"/>
                      <a:pt x="1" y="53"/>
                      <a:pt x="1" y="126"/>
                    </a:cubicBezTo>
                    <a:cubicBezTo>
                      <a:pt x="1" y="200"/>
                      <a:pt x="64" y="252"/>
                      <a:pt x="137" y="252"/>
                    </a:cubicBezTo>
                    <a:lnTo>
                      <a:pt x="284" y="252"/>
                    </a:lnTo>
                    <a:cubicBezTo>
                      <a:pt x="693" y="252"/>
                      <a:pt x="693" y="3062"/>
                      <a:pt x="284" y="3062"/>
                    </a:cubicBezTo>
                    <a:lnTo>
                      <a:pt x="137" y="3062"/>
                    </a:lnTo>
                    <a:cubicBezTo>
                      <a:pt x="64" y="3062"/>
                      <a:pt x="1" y="3115"/>
                      <a:pt x="1" y="3188"/>
                    </a:cubicBezTo>
                    <a:cubicBezTo>
                      <a:pt x="1" y="3262"/>
                      <a:pt x="64" y="3314"/>
                      <a:pt x="137" y="3314"/>
                    </a:cubicBezTo>
                    <a:lnTo>
                      <a:pt x="5737" y="3314"/>
                    </a:lnTo>
                    <a:cubicBezTo>
                      <a:pt x="6806" y="3304"/>
                      <a:pt x="6806" y="0"/>
                      <a:pt x="5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0"/>
              <p:cNvSpPr/>
              <p:nvPr/>
            </p:nvSpPr>
            <p:spPr>
              <a:xfrm>
                <a:off x="761421" y="5016280"/>
                <a:ext cx="270672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53" extrusionOk="0">
                    <a:moveTo>
                      <a:pt x="105" y="0"/>
                    </a:moveTo>
                    <a:cubicBezTo>
                      <a:pt x="42" y="0"/>
                      <a:pt x="0" y="63"/>
                      <a:pt x="11" y="126"/>
                    </a:cubicBezTo>
                    <a:cubicBezTo>
                      <a:pt x="0" y="189"/>
                      <a:pt x="42" y="242"/>
                      <a:pt x="105" y="252"/>
                    </a:cubicBezTo>
                    <a:lnTo>
                      <a:pt x="3901" y="252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0"/>
              <p:cNvSpPr/>
              <p:nvPr/>
            </p:nvSpPr>
            <p:spPr>
              <a:xfrm>
                <a:off x="760658" y="4803874"/>
                <a:ext cx="483838" cy="149903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2161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577" y="252"/>
                    </a:lnTo>
                    <a:cubicBezTo>
                      <a:pt x="3828" y="252"/>
                      <a:pt x="3933" y="1343"/>
                      <a:pt x="3870" y="2161"/>
                    </a:cubicBezTo>
                    <a:cubicBezTo>
                      <a:pt x="5045" y="1888"/>
                      <a:pt x="6094" y="1206"/>
                      <a:pt x="6807" y="231"/>
                    </a:cubicBezTo>
                    <a:cubicBezTo>
                      <a:pt x="6870" y="158"/>
                      <a:pt x="6922" y="74"/>
                      <a:pt x="69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60"/>
              <p:cNvSpPr/>
              <p:nvPr/>
            </p:nvSpPr>
            <p:spPr>
              <a:xfrm>
                <a:off x="1072053" y="4857704"/>
                <a:ext cx="48072" cy="12229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63" extrusionOk="0">
                    <a:moveTo>
                      <a:pt x="0" y="0"/>
                    </a:moveTo>
                    <a:cubicBezTo>
                      <a:pt x="84" y="0"/>
                      <a:pt x="84" y="1762"/>
                      <a:pt x="0" y="1762"/>
                    </a:cubicBezTo>
                    <a:lnTo>
                      <a:pt x="598" y="1762"/>
                    </a:lnTo>
                    <a:cubicBezTo>
                      <a:pt x="692" y="1762"/>
                      <a:pt x="692" y="0"/>
                      <a:pt x="59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60"/>
              <p:cNvSpPr/>
              <p:nvPr/>
            </p:nvSpPr>
            <p:spPr>
              <a:xfrm>
                <a:off x="1138230" y="4878792"/>
                <a:ext cx="31354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154" extrusionOk="0">
                    <a:moveTo>
                      <a:pt x="0" y="0"/>
                    </a:moveTo>
                    <a:cubicBezTo>
                      <a:pt x="53" y="0"/>
                      <a:pt x="53" y="1154"/>
                      <a:pt x="0" y="1154"/>
                    </a:cubicBezTo>
                    <a:lnTo>
                      <a:pt x="388" y="1154"/>
                    </a:lnTo>
                    <a:cubicBezTo>
                      <a:pt x="451" y="1154"/>
                      <a:pt x="451" y="0"/>
                      <a:pt x="38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71"/>
          <p:cNvSpPr/>
          <p:nvPr/>
        </p:nvSpPr>
        <p:spPr>
          <a:xfrm>
            <a:off x="4166194" y="1780869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71"/>
          <p:cNvSpPr/>
          <p:nvPr/>
        </p:nvSpPr>
        <p:spPr>
          <a:xfrm>
            <a:off x="6753315" y="1785457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71"/>
          <p:cNvSpPr txBox="1">
            <a:spLocks noGrp="1"/>
          </p:cNvSpPr>
          <p:nvPr>
            <p:ph type="title" idx="6"/>
          </p:nvPr>
        </p:nvSpPr>
        <p:spPr>
          <a:xfrm>
            <a:off x="720000" y="582771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 utilizadas</a:t>
            </a:r>
            <a:endParaRPr dirty="0"/>
          </a:p>
        </p:txBody>
      </p:sp>
      <p:sp>
        <p:nvSpPr>
          <p:cNvPr id="3837" name="Google Shape;3837;p71"/>
          <p:cNvSpPr txBox="1">
            <a:spLocks noGrp="1"/>
          </p:cNvSpPr>
          <p:nvPr>
            <p:ph type="title"/>
          </p:nvPr>
        </p:nvSpPr>
        <p:spPr>
          <a:xfrm>
            <a:off x="684088" y="2795978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Code</a:t>
            </a:r>
            <a:endParaRPr dirty="0"/>
          </a:p>
        </p:txBody>
      </p:sp>
      <p:sp>
        <p:nvSpPr>
          <p:cNvPr id="3838" name="Google Shape;3838;p71"/>
          <p:cNvSpPr txBox="1">
            <a:spLocks noGrp="1"/>
          </p:cNvSpPr>
          <p:nvPr>
            <p:ph type="subTitle" idx="1"/>
          </p:nvPr>
        </p:nvSpPr>
        <p:spPr>
          <a:xfrm>
            <a:off x="391333" y="3287714"/>
            <a:ext cx="2839755" cy="1338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O Visual Studio Code é um editor de código-fonte desenvolvido pela Microsoft para Windows, Linux e </a:t>
            </a:r>
            <a:r>
              <a:rPr lang="pt-BR" sz="1200" dirty="0" err="1">
                <a:solidFill>
                  <a:srgbClr val="080808"/>
                </a:solidFill>
                <a:latin typeface="+mj-lt"/>
              </a:rPr>
              <a:t>macOS</a:t>
            </a:r>
            <a:r>
              <a:rPr lang="pt-BR" sz="1200" dirty="0">
                <a:solidFill>
                  <a:srgbClr val="080808"/>
                </a:solidFill>
                <a:latin typeface="+mj-lt"/>
              </a:rPr>
              <a:t>. Ele inclui suporte para depuração, controle de versionamento </a:t>
            </a:r>
            <a:r>
              <a:rPr lang="pt-BR" sz="1200" dirty="0" err="1">
                <a:solidFill>
                  <a:srgbClr val="080808"/>
                </a:solidFill>
                <a:latin typeface="+mj-lt"/>
              </a:rPr>
              <a:t>Git</a:t>
            </a:r>
            <a:r>
              <a:rPr lang="pt-BR" sz="1200" dirty="0">
                <a:solidFill>
                  <a:srgbClr val="080808"/>
                </a:solidFill>
                <a:latin typeface="+mj-lt"/>
              </a:rPr>
              <a:t> incorporado 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sp>
        <p:nvSpPr>
          <p:cNvPr id="3839" name="Google Shape;3839;p71"/>
          <p:cNvSpPr txBox="1">
            <a:spLocks noGrp="1"/>
          </p:cNvSpPr>
          <p:nvPr>
            <p:ph type="title" idx="2"/>
          </p:nvPr>
        </p:nvSpPr>
        <p:spPr>
          <a:xfrm>
            <a:off x="3285668" y="2782306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XAMPP</a:t>
            </a:r>
            <a:endParaRPr dirty="0"/>
          </a:p>
        </p:txBody>
      </p:sp>
      <p:sp>
        <p:nvSpPr>
          <p:cNvPr id="3840" name="Google Shape;3840;p71"/>
          <p:cNvSpPr txBox="1">
            <a:spLocks noGrp="1"/>
          </p:cNvSpPr>
          <p:nvPr>
            <p:ph type="subTitle" idx="3"/>
          </p:nvPr>
        </p:nvSpPr>
        <p:spPr>
          <a:xfrm>
            <a:off x="3367372" y="3287714"/>
            <a:ext cx="2547000" cy="1480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XAMPP é um pacote com os principais servidores de código aberto do mercado, incluindo FTP, banco de dados MySQL e Apache com suporte as linguagens PHP e Perl.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grpSp>
        <p:nvGrpSpPr>
          <p:cNvPr id="3843" name="Google Shape;3843;p71"/>
          <p:cNvGrpSpPr/>
          <p:nvPr/>
        </p:nvGrpSpPr>
        <p:grpSpPr>
          <a:xfrm flipH="1">
            <a:off x="713201" y="445296"/>
            <a:ext cx="714936" cy="971200"/>
            <a:chOff x="638276" y="3526008"/>
            <a:chExt cx="714936" cy="971200"/>
          </a:xfrm>
        </p:grpSpPr>
        <p:sp>
          <p:nvSpPr>
            <p:cNvPr id="3844" name="Google Shape;3844;p71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5" name="Google Shape;3845;p71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3846" name="Google Shape;3846;p71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71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71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71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71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71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71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71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1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71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71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71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71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71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71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71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71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71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71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71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71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71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71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71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71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71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82" name="Google Shape;3882;p71"/>
          <p:cNvGrpSpPr/>
          <p:nvPr/>
        </p:nvGrpSpPr>
        <p:grpSpPr>
          <a:xfrm rot="1321491" flipH="1">
            <a:off x="8006349" y="685255"/>
            <a:ext cx="714934" cy="378491"/>
            <a:chOff x="-1074225" y="4512538"/>
            <a:chExt cx="714950" cy="378500"/>
          </a:xfrm>
        </p:grpSpPr>
        <p:sp>
          <p:nvSpPr>
            <p:cNvPr id="3883" name="Google Shape;3883;p71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E3FD1E8-E59D-48B6-299D-1B41FE130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29" y="1675782"/>
            <a:ext cx="1024334" cy="102433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6078360A-D578-D891-CC05-1850CD52E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179" y="1490626"/>
            <a:ext cx="1318870" cy="1318870"/>
          </a:xfrm>
          <a:prstGeom prst="rect">
            <a:avLst/>
          </a:prstGeom>
        </p:spPr>
      </p:pic>
      <p:sp>
        <p:nvSpPr>
          <p:cNvPr id="15" name="Google Shape;3837;p71">
            <a:extLst>
              <a:ext uri="{FF2B5EF4-FFF2-40B4-BE49-F238E27FC236}">
                <a16:creationId xmlns:a16="http://schemas.microsoft.com/office/drawing/2014/main" id="{BCC15B18-EDE7-B968-19F3-9D01B3A1DB17}"/>
              </a:ext>
            </a:extLst>
          </p:cNvPr>
          <p:cNvSpPr txBox="1">
            <a:spLocks/>
          </p:cNvSpPr>
          <p:nvPr/>
        </p:nvSpPr>
        <p:spPr>
          <a:xfrm>
            <a:off x="5977854" y="2768492"/>
            <a:ext cx="2547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pt-BR" dirty="0"/>
              <a:t>Bootstrap</a:t>
            </a:r>
          </a:p>
        </p:txBody>
      </p:sp>
      <p:sp>
        <p:nvSpPr>
          <p:cNvPr id="16" name="Google Shape;3838;p71">
            <a:extLst>
              <a:ext uri="{FF2B5EF4-FFF2-40B4-BE49-F238E27FC236}">
                <a16:creationId xmlns:a16="http://schemas.microsoft.com/office/drawing/2014/main" id="{2F343B66-6C4B-4CA5-01C2-432C5BC94D01}"/>
              </a:ext>
            </a:extLst>
          </p:cNvPr>
          <p:cNvSpPr txBox="1">
            <a:spLocks/>
          </p:cNvSpPr>
          <p:nvPr/>
        </p:nvSpPr>
        <p:spPr>
          <a:xfrm>
            <a:off x="5943169" y="3236800"/>
            <a:ext cx="2839755" cy="1338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pt-BR" sz="1200" dirty="0">
                <a:solidFill>
                  <a:srgbClr val="080808"/>
                </a:solidFill>
                <a:latin typeface="+mj-lt"/>
              </a:rPr>
              <a:t>Bootstrap é um framework web com código-fonte aberto para desenvolvimento de componentes de interface e front-end para sites e aplicações web, usando HTML, CSS e JavaScript. 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FE65DCEE-3DA6-98C2-A6A2-D9F69EFAF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285" y="1582606"/>
            <a:ext cx="1420137" cy="11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4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71"/>
          <p:cNvSpPr/>
          <p:nvPr/>
        </p:nvSpPr>
        <p:spPr>
          <a:xfrm>
            <a:off x="6753315" y="1785457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71"/>
          <p:cNvSpPr txBox="1">
            <a:spLocks noGrp="1"/>
          </p:cNvSpPr>
          <p:nvPr>
            <p:ph type="title" idx="6"/>
          </p:nvPr>
        </p:nvSpPr>
        <p:spPr>
          <a:xfrm>
            <a:off x="720000" y="582771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utilizadas</a:t>
            </a:r>
            <a:endParaRPr dirty="0"/>
          </a:p>
        </p:txBody>
      </p:sp>
      <p:sp>
        <p:nvSpPr>
          <p:cNvPr id="3837" name="Google Shape;3837;p71"/>
          <p:cNvSpPr txBox="1">
            <a:spLocks noGrp="1"/>
          </p:cNvSpPr>
          <p:nvPr>
            <p:ph type="title"/>
          </p:nvPr>
        </p:nvSpPr>
        <p:spPr>
          <a:xfrm>
            <a:off x="1493982" y="2811022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Hostinger</a:t>
            </a:r>
            <a:endParaRPr dirty="0"/>
          </a:p>
        </p:txBody>
      </p:sp>
      <p:sp>
        <p:nvSpPr>
          <p:cNvPr id="3838" name="Google Shape;3838;p71"/>
          <p:cNvSpPr txBox="1">
            <a:spLocks noGrp="1"/>
          </p:cNvSpPr>
          <p:nvPr>
            <p:ph type="subTitle" idx="1"/>
          </p:nvPr>
        </p:nvSpPr>
        <p:spPr>
          <a:xfrm>
            <a:off x="1201227" y="3287714"/>
            <a:ext cx="2839755" cy="1338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Hostinger International, Ltd é um provedor de Hospedagem Web de propriedade de funcionários e registrador de domínio na Internet, estabelecido em 2004.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sp>
        <p:nvSpPr>
          <p:cNvPr id="3839" name="Google Shape;3839;p71"/>
          <p:cNvSpPr txBox="1">
            <a:spLocks noGrp="1"/>
          </p:cNvSpPr>
          <p:nvPr>
            <p:ph type="title" idx="2"/>
          </p:nvPr>
        </p:nvSpPr>
        <p:spPr>
          <a:xfrm>
            <a:off x="4807487" y="2811022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sp>
        <p:nvSpPr>
          <p:cNvPr id="3840" name="Google Shape;3840;p71"/>
          <p:cNvSpPr txBox="1">
            <a:spLocks noGrp="1"/>
          </p:cNvSpPr>
          <p:nvPr>
            <p:ph type="subTitle" idx="3"/>
          </p:nvPr>
        </p:nvSpPr>
        <p:spPr>
          <a:xfrm>
            <a:off x="4938436" y="3287715"/>
            <a:ext cx="2547000" cy="1074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O MySQL é um sistema de gerenciamento de banco de dados, que utiliza a linguagem SQL como interface.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grpSp>
        <p:nvGrpSpPr>
          <p:cNvPr id="3843" name="Google Shape;3843;p71"/>
          <p:cNvGrpSpPr/>
          <p:nvPr/>
        </p:nvGrpSpPr>
        <p:grpSpPr>
          <a:xfrm flipH="1">
            <a:off x="713201" y="445296"/>
            <a:ext cx="714936" cy="971200"/>
            <a:chOff x="638276" y="3526008"/>
            <a:chExt cx="714936" cy="971200"/>
          </a:xfrm>
        </p:grpSpPr>
        <p:sp>
          <p:nvSpPr>
            <p:cNvPr id="3844" name="Google Shape;3844;p71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5" name="Google Shape;3845;p71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3846" name="Google Shape;3846;p71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71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71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71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71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71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71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71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1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71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71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71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71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71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71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71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71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71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71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71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71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71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71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71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71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71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82" name="Google Shape;3882;p71"/>
          <p:cNvGrpSpPr/>
          <p:nvPr/>
        </p:nvGrpSpPr>
        <p:grpSpPr>
          <a:xfrm rot="1321491" flipH="1">
            <a:off x="8006349" y="685255"/>
            <a:ext cx="714934" cy="378491"/>
            <a:chOff x="-1074225" y="4512538"/>
            <a:chExt cx="714950" cy="378500"/>
          </a:xfrm>
        </p:grpSpPr>
        <p:sp>
          <p:nvSpPr>
            <p:cNvPr id="3883" name="Google Shape;3883;p71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B3F2FF6B-4BDC-34B1-CAE4-356C36C7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08" y="1605569"/>
            <a:ext cx="1957913" cy="1013373"/>
          </a:xfrm>
          <a:prstGeom prst="rect">
            <a:avLst/>
          </a:prstGeom>
        </p:spPr>
      </p:pic>
      <p:pic>
        <p:nvPicPr>
          <p:cNvPr id="2054" name="Picture 6" descr="Review: Hostinger">
            <a:extLst>
              <a:ext uri="{FF2B5EF4-FFF2-40B4-BE49-F238E27FC236}">
                <a16:creationId xmlns:a16="http://schemas.microsoft.com/office/drawing/2014/main" id="{E01BB2F7-A045-7796-4859-6AD33C66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78" y="1434986"/>
            <a:ext cx="2114208" cy="11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21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1" name="Google Shape;7361;p96"/>
          <p:cNvGrpSpPr/>
          <p:nvPr/>
        </p:nvGrpSpPr>
        <p:grpSpPr>
          <a:xfrm>
            <a:off x="713225" y="1306931"/>
            <a:ext cx="648376" cy="880878"/>
            <a:chOff x="638276" y="3526008"/>
            <a:chExt cx="714936" cy="971200"/>
          </a:xfrm>
        </p:grpSpPr>
        <p:sp>
          <p:nvSpPr>
            <p:cNvPr id="7362" name="Google Shape;7362;p9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3" name="Google Shape;7363;p9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364" name="Google Shape;7364;p9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9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9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9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9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9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9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9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9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9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9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9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9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9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9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9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9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9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9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9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9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9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9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9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9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9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90" name="Google Shape;7390;p96"/>
          <p:cNvSpPr txBox="1">
            <a:spLocks noGrp="1"/>
          </p:cNvSpPr>
          <p:nvPr>
            <p:ph type="title"/>
          </p:nvPr>
        </p:nvSpPr>
        <p:spPr>
          <a:xfrm>
            <a:off x="2038200" y="295405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Design</a:t>
            </a:r>
            <a:endParaRPr dirty="0"/>
          </a:p>
        </p:txBody>
      </p:sp>
      <p:sp>
        <p:nvSpPr>
          <p:cNvPr id="7392" name="Google Shape;7392;p96"/>
          <p:cNvSpPr/>
          <p:nvPr/>
        </p:nvSpPr>
        <p:spPr>
          <a:xfrm>
            <a:off x="3815735" y="1409965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3" name="Google Shape;7393;p96"/>
          <p:cNvSpPr txBox="1">
            <a:spLocks noGrp="1"/>
          </p:cNvSpPr>
          <p:nvPr>
            <p:ph type="title" idx="2"/>
          </p:nvPr>
        </p:nvSpPr>
        <p:spPr>
          <a:xfrm>
            <a:off x="3480300" y="1745575"/>
            <a:ext cx="21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394" name="Google Shape;7394;p96"/>
          <p:cNvGrpSpPr/>
          <p:nvPr/>
        </p:nvGrpSpPr>
        <p:grpSpPr>
          <a:xfrm>
            <a:off x="967588" y="2936430"/>
            <a:ext cx="941524" cy="1575885"/>
            <a:chOff x="8885363" y="6161640"/>
            <a:chExt cx="941524" cy="1575885"/>
          </a:xfrm>
        </p:grpSpPr>
        <p:grpSp>
          <p:nvGrpSpPr>
            <p:cNvPr id="7395" name="Google Shape;7395;p96"/>
            <p:cNvGrpSpPr/>
            <p:nvPr/>
          </p:nvGrpSpPr>
          <p:grpSpPr>
            <a:xfrm>
              <a:off x="8885363" y="6543873"/>
              <a:ext cx="941524" cy="1193652"/>
              <a:chOff x="1509175" y="5194363"/>
              <a:chExt cx="1071375" cy="1358275"/>
            </a:xfrm>
          </p:grpSpPr>
          <p:sp>
            <p:nvSpPr>
              <p:cNvPr id="7396" name="Google Shape;7396;p96"/>
              <p:cNvSpPr/>
              <p:nvPr/>
            </p:nvSpPr>
            <p:spPr>
              <a:xfrm>
                <a:off x="1997925" y="5623713"/>
                <a:ext cx="93200" cy="6258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25033" extrusionOk="0">
                    <a:moveTo>
                      <a:pt x="1" y="0"/>
                    </a:moveTo>
                    <a:cubicBezTo>
                      <a:pt x="1270" y="0"/>
                      <a:pt x="1270" y="25032"/>
                      <a:pt x="1" y="25032"/>
                    </a:cubicBezTo>
                    <a:lnTo>
                      <a:pt x="3727" y="25032"/>
                    </a:lnTo>
                    <a:cubicBezTo>
                      <a:pt x="2458" y="25032"/>
                      <a:pt x="2458" y="0"/>
                      <a:pt x="3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96"/>
              <p:cNvSpPr/>
              <p:nvPr/>
            </p:nvSpPr>
            <p:spPr>
              <a:xfrm>
                <a:off x="1997925" y="5623713"/>
                <a:ext cx="93200" cy="3713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853" extrusionOk="0">
                    <a:moveTo>
                      <a:pt x="1" y="0"/>
                    </a:moveTo>
                    <a:cubicBezTo>
                      <a:pt x="622" y="0"/>
                      <a:pt x="919" y="5536"/>
                      <a:pt x="973" y="11396"/>
                    </a:cubicBezTo>
                    <a:cubicBezTo>
                      <a:pt x="1054" y="11315"/>
                      <a:pt x="1162" y="11261"/>
                      <a:pt x="1270" y="11261"/>
                    </a:cubicBezTo>
                    <a:cubicBezTo>
                      <a:pt x="1864" y="11261"/>
                      <a:pt x="2404" y="12638"/>
                      <a:pt x="2782" y="14852"/>
                    </a:cubicBezTo>
                    <a:cubicBezTo>
                      <a:pt x="2701" y="7939"/>
                      <a:pt x="3025" y="0"/>
                      <a:pt x="3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96"/>
              <p:cNvSpPr/>
              <p:nvPr/>
            </p:nvSpPr>
            <p:spPr>
              <a:xfrm>
                <a:off x="1988475" y="6258963"/>
                <a:ext cx="1127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6833" extrusionOk="0">
                    <a:moveTo>
                      <a:pt x="1" y="0"/>
                    </a:moveTo>
                    <a:cubicBezTo>
                      <a:pt x="1540" y="0"/>
                      <a:pt x="1540" y="6832"/>
                      <a:pt x="1" y="6832"/>
                    </a:cubicBezTo>
                    <a:lnTo>
                      <a:pt x="4510" y="6832"/>
                    </a:lnTo>
                    <a:cubicBezTo>
                      <a:pt x="2944" y="6832"/>
                      <a:pt x="2944" y="0"/>
                      <a:pt x="4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96"/>
              <p:cNvSpPr/>
              <p:nvPr/>
            </p:nvSpPr>
            <p:spPr>
              <a:xfrm>
                <a:off x="1976325" y="5610888"/>
                <a:ext cx="13640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5050" extrusionOk="0">
                    <a:moveTo>
                      <a:pt x="2728" y="0"/>
                    </a:moveTo>
                    <a:cubicBezTo>
                      <a:pt x="1216" y="0"/>
                      <a:pt x="1" y="1134"/>
                      <a:pt x="1" y="2539"/>
                    </a:cubicBezTo>
                    <a:cubicBezTo>
                      <a:pt x="1" y="3916"/>
                      <a:pt x="1216" y="5050"/>
                      <a:pt x="2728" y="5050"/>
                    </a:cubicBezTo>
                    <a:cubicBezTo>
                      <a:pt x="4240" y="5050"/>
                      <a:pt x="5455" y="3916"/>
                      <a:pt x="5455" y="2539"/>
                    </a:cubicBezTo>
                    <a:cubicBezTo>
                      <a:pt x="5455" y="1134"/>
                      <a:pt x="4240" y="0"/>
                      <a:pt x="2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96"/>
              <p:cNvSpPr/>
              <p:nvPr/>
            </p:nvSpPr>
            <p:spPr>
              <a:xfrm>
                <a:off x="1962825" y="6174588"/>
                <a:ext cx="164075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6563" h="6211" extrusionOk="0">
                    <a:moveTo>
                      <a:pt x="3268" y="0"/>
                    </a:moveTo>
                    <a:cubicBezTo>
                      <a:pt x="1459" y="0"/>
                      <a:pt x="1" y="1404"/>
                      <a:pt x="1" y="3105"/>
                    </a:cubicBezTo>
                    <a:cubicBezTo>
                      <a:pt x="1" y="4834"/>
                      <a:pt x="1459" y="6211"/>
                      <a:pt x="3268" y="6211"/>
                    </a:cubicBezTo>
                    <a:cubicBezTo>
                      <a:pt x="5077" y="6211"/>
                      <a:pt x="6562" y="4834"/>
                      <a:pt x="6562" y="3105"/>
                    </a:cubicBezTo>
                    <a:cubicBezTo>
                      <a:pt x="6562" y="1404"/>
                      <a:pt x="5077" y="0"/>
                      <a:pt x="3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96"/>
              <p:cNvSpPr/>
              <p:nvPr/>
            </p:nvSpPr>
            <p:spPr>
              <a:xfrm>
                <a:off x="1702950" y="6400738"/>
                <a:ext cx="6840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7361" h="6076" extrusionOk="0">
                    <a:moveTo>
                      <a:pt x="13312" y="0"/>
                    </a:moveTo>
                    <a:cubicBezTo>
                      <a:pt x="13258" y="0"/>
                      <a:pt x="13177" y="0"/>
                      <a:pt x="13123" y="27"/>
                    </a:cubicBezTo>
                    <a:cubicBezTo>
                      <a:pt x="10515" y="623"/>
                      <a:pt x="7817" y="4827"/>
                      <a:pt x="4880" y="4827"/>
                    </a:cubicBezTo>
                    <a:cubicBezTo>
                      <a:pt x="4623" y="4827"/>
                      <a:pt x="4364" y="4795"/>
                      <a:pt x="4104" y="4726"/>
                    </a:cubicBezTo>
                    <a:cubicBezTo>
                      <a:pt x="3351" y="4529"/>
                      <a:pt x="2702" y="4443"/>
                      <a:pt x="2167" y="4443"/>
                    </a:cubicBezTo>
                    <a:cubicBezTo>
                      <a:pt x="575" y="4443"/>
                      <a:pt x="0" y="5207"/>
                      <a:pt x="728" y="6076"/>
                    </a:cubicBezTo>
                    <a:lnTo>
                      <a:pt x="26598" y="6076"/>
                    </a:lnTo>
                    <a:cubicBezTo>
                      <a:pt x="27361" y="5192"/>
                      <a:pt x="26794" y="4428"/>
                      <a:pt x="25220" y="4428"/>
                    </a:cubicBezTo>
                    <a:cubicBezTo>
                      <a:pt x="24678" y="4428"/>
                      <a:pt x="24017" y="4518"/>
                      <a:pt x="23249" y="4726"/>
                    </a:cubicBezTo>
                    <a:cubicBezTo>
                      <a:pt x="22989" y="4795"/>
                      <a:pt x="22730" y="4827"/>
                      <a:pt x="22473" y="4827"/>
                    </a:cubicBezTo>
                    <a:cubicBezTo>
                      <a:pt x="19536" y="4827"/>
                      <a:pt x="16837" y="623"/>
                      <a:pt x="14230" y="27"/>
                    </a:cubicBezTo>
                    <a:cubicBezTo>
                      <a:pt x="14176" y="0"/>
                      <a:pt x="14095" y="0"/>
                      <a:pt x="14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96"/>
              <p:cNvSpPr/>
              <p:nvPr/>
            </p:nvSpPr>
            <p:spPr>
              <a:xfrm>
                <a:off x="1509175" y="5194363"/>
                <a:ext cx="1071375" cy="533975"/>
              </a:xfrm>
              <a:custGeom>
                <a:avLst/>
                <a:gdLst/>
                <a:ahLst/>
                <a:cxnLst/>
                <a:rect l="l" t="t" r="r" b="b"/>
                <a:pathLst>
                  <a:path w="42855" h="21359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20928"/>
                    </a:lnTo>
                    <a:cubicBezTo>
                      <a:pt x="562" y="21216"/>
                      <a:pt x="1186" y="21358"/>
                      <a:pt x="1814" y="21358"/>
                    </a:cubicBezTo>
                    <a:cubicBezTo>
                      <a:pt x="2362" y="21358"/>
                      <a:pt x="2914" y="21250"/>
                      <a:pt x="3430" y="21036"/>
                    </a:cubicBezTo>
                    <a:cubicBezTo>
                      <a:pt x="4306" y="20675"/>
                      <a:pt x="5218" y="20552"/>
                      <a:pt x="6118" y="20552"/>
                    </a:cubicBezTo>
                    <a:cubicBezTo>
                      <a:pt x="8045" y="20552"/>
                      <a:pt x="9917" y="21117"/>
                      <a:pt x="11261" y="21117"/>
                    </a:cubicBezTo>
                    <a:cubicBezTo>
                      <a:pt x="13120" y="21117"/>
                      <a:pt x="14908" y="18713"/>
                      <a:pt x="17394" y="18713"/>
                    </a:cubicBezTo>
                    <a:cubicBezTo>
                      <a:pt x="17543" y="18713"/>
                      <a:pt x="17695" y="18722"/>
                      <a:pt x="17850" y="18740"/>
                    </a:cubicBezTo>
                    <a:cubicBezTo>
                      <a:pt x="20503" y="19056"/>
                      <a:pt x="23234" y="20905"/>
                      <a:pt x="25917" y="20905"/>
                    </a:cubicBezTo>
                    <a:cubicBezTo>
                      <a:pt x="25991" y="20905"/>
                      <a:pt x="26065" y="20904"/>
                      <a:pt x="26140" y="20901"/>
                    </a:cubicBezTo>
                    <a:cubicBezTo>
                      <a:pt x="28658" y="20801"/>
                      <a:pt x="32948" y="19136"/>
                      <a:pt x="35015" y="19136"/>
                    </a:cubicBezTo>
                    <a:cubicBezTo>
                      <a:pt x="35187" y="19136"/>
                      <a:pt x="35344" y="19148"/>
                      <a:pt x="35483" y="19173"/>
                    </a:cubicBezTo>
                    <a:cubicBezTo>
                      <a:pt x="37256" y="19485"/>
                      <a:pt x="38551" y="20906"/>
                      <a:pt x="40412" y="20906"/>
                    </a:cubicBezTo>
                    <a:cubicBezTo>
                      <a:pt x="40479" y="20906"/>
                      <a:pt x="40546" y="20904"/>
                      <a:pt x="40613" y="20901"/>
                    </a:cubicBezTo>
                    <a:cubicBezTo>
                      <a:pt x="42558" y="20793"/>
                      <a:pt x="42855" y="19497"/>
                      <a:pt x="42855" y="19497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96"/>
              <p:cNvSpPr/>
              <p:nvPr/>
            </p:nvSpPr>
            <p:spPr>
              <a:xfrm>
                <a:off x="1509175" y="5213263"/>
                <a:ext cx="39850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577" extrusionOk="0">
                    <a:moveTo>
                      <a:pt x="1593" y="0"/>
                    </a:moveTo>
                    <a:lnTo>
                      <a:pt x="1593" y="0"/>
                    </a:lnTo>
                    <a:cubicBezTo>
                      <a:pt x="567" y="162"/>
                      <a:pt x="0" y="351"/>
                      <a:pt x="0" y="540"/>
                    </a:cubicBezTo>
                    <a:lnTo>
                      <a:pt x="0" y="20172"/>
                    </a:lnTo>
                    <a:cubicBezTo>
                      <a:pt x="432" y="20415"/>
                      <a:pt x="918" y="20550"/>
                      <a:pt x="1404" y="20577"/>
                    </a:cubicBezTo>
                    <a:cubicBezTo>
                      <a:pt x="1161" y="17552"/>
                      <a:pt x="1026" y="14393"/>
                      <a:pt x="1026" y="11153"/>
                    </a:cubicBezTo>
                    <a:cubicBezTo>
                      <a:pt x="999" y="7426"/>
                      <a:pt x="1188" y="3727"/>
                      <a:pt x="1593" y="0"/>
                    </a:cubicBezTo>
                    <a:close/>
                  </a:path>
                </a:pathLst>
              </a:custGeom>
              <a:solidFill>
                <a:srgbClr val="8E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96"/>
              <p:cNvSpPr/>
              <p:nvPr/>
            </p:nvSpPr>
            <p:spPr>
              <a:xfrm>
                <a:off x="1509175" y="5194363"/>
                <a:ext cx="10450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1802" h="3360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1350"/>
                    </a:lnTo>
                    <a:cubicBezTo>
                      <a:pt x="2848" y="2653"/>
                      <a:pt x="5622" y="2981"/>
                      <a:pt x="8752" y="2981"/>
                    </a:cubicBezTo>
                    <a:cubicBezTo>
                      <a:pt x="11913" y="2981"/>
                      <a:pt x="15438" y="2646"/>
                      <a:pt x="19767" y="2646"/>
                    </a:cubicBezTo>
                    <a:cubicBezTo>
                      <a:pt x="24499" y="2646"/>
                      <a:pt x="29955" y="3359"/>
                      <a:pt x="34688" y="3359"/>
                    </a:cubicBezTo>
                    <a:cubicBezTo>
                      <a:pt x="37382" y="3359"/>
                      <a:pt x="39842" y="3128"/>
                      <a:pt x="41802" y="2403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96"/>
              <p:cNvSpPr/>
              <p:nvPr/>
            </p:nvSpPr>
            <p:spPr>
              <a:xfrm>
                <a:off x="1831175" y="5294263"/>
                <a:ext cx="281550" cy="416550"/>
              </a:xfrm>
              <a:custGeom>
                <a:avLst/>
                <a:gdLst/>
                <a:ahLst/>
                <a:cxnLst/>
                <a:rect l="l" t="t" r="r" b="b"/>
                <a:pathLst>
                  <a:path w="11262" h="16662" extrusionOk="0">
                    <a:moveTo>
                      <a:pt x="5456" y="1"/>
                    </a:moveTo>
                    <a:cubicBezTo>
                      <a:pt x="2755" y="1"/>
                      <a:pt x="649" y="10451"/>
                      <a:pt x="1" y="16635"/>
                    </a:cubicBezTo>
                    <a:cubicBezTo>
                      <a:pt x="1341" y="15915"/>
                      <a:pt x="2750" y="14716"/>
                      <a:pt x="4501" y="14716"/>
                    </a:cubicBezTo>
                    <a:cubicBezTo>
                      <a:pt x="4654" y="14716"/>
                      <a:pt x="4810" y="14725"/>
                      <a:pt x="4970" y="14744"/>
                    </a:cubicBezTo>
                    <a:cubicBezTo>
                      <a:pt x="7049" y="14988"/>
                      <a:pt x="9182" y="16176"/>
                      <a:pt x="11261" y="16662"/>
                    </a:cubicBezTo>
                    <a:cubicBezTo>
                      <a:pt x="10640" y="10451"/>
                      <a:pt x="8183" y="1"/>
                      <a:pt x="5456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96"/>
              <p:cNvSpPr/>
              <p:nvPr/>
            </p:nvSpPr>
            <p:spPr>
              <a:xfrm>
                <a:off x="1555750" y="5367838"/>
                <a:ext cx="123575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14421" extrusionOk="0">
                    <a:moveTo>
                      <a:pt x="2134" y="1"/>
                    </a:moveTo>
                    <a:cubicBezTo>
                      <a:pt x="919" y="1"/>
                      <a:pt x="298" y="8804"/>
                      <a:pt x="0" y="14421"/>
                    </a:cubicBezTo>
                    <a:cubicBezTo>
                      <a:pt x="541" y="14421"/>
                      <a:pt x="1081" y="14313"/>
                      <a:pt x="1567" y="14097"/>
                    </a:cubicBezTo>
                    <a:cubicBezTo>
                      <a:pt x="2429" y="13774"/>
                      <a:pt x="3325" y="13605"/>
                      <a:pt x="4242" y="13605"/>
                    </a:cubicBezTo>
                    <a:cubicBezTo>
                      <a:pt x="4474" y="13605"/>
                      <a:pt x="4708" y="13616"/>
                      <a:pt x="4942" y="13638"/>
                    </a:cubicBezTo>
                    <a:cubicBezTo>
                      <a:pt x="4591" y="8426"/>
                      <a:pt x="3268" y="1"/>
                      <a:pt x="213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96"/>
              <p:cNvSpPr/>
              <p:nvPr/>
            </p:nvSpPr>
            <p:spPr>
              <a:xfrm>
                <a:off x="1963500" y="6213738"/>
                <a:ext cx="16340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4656" extrusionOk="0">
                    <a:moveTo>
                      <a:pt x="6103" y="0"/>
                    </a:moveTo>
                    <a:lnTo>
                      <a:pt x="6103" y="0"/>
                    </a:lnTo>
                    <a:cubicBezTo>
                      <a:pt x="6130" y="162"/>
                      <a:pt x="6130" y="324"/>
                      <a:pt x="6130" y="486"/>
                    </a:cubicBezTo>
                    <a:cubicBezTo>
                      <a:pt x="6077" y="2209"/>
                      <a:pt x="4672" y="3593"/>
                      <a:pt x="2961" y="3593"/>
                    </a:cubicBezTo>
                    <a:cubicBezTo>
                      <a:pt x="2928" y="3593"/>
                      <a:pt x="2896" y="3593"/>
                      <a:pt x="2863" y="3592"/>
                    </a:cubicBezTo>
                    <a:cubicBezTo>
                      <a:pt x="2838" y="3592"/>
                      <a:pt x="2812" y="3593"/>
                      <a:pt x="2787" y="3593"/>
                    </a:cubicBezTo>
                    <a:cubicBezTo>
                      <a:pt x="1655" y="3593"/>
                      <a:pt x="608" y="3003"/>
                      <a:pt x="1" y="2026"/>
                    </a:cubicBezTo>
                    <a:lnTo>
                      <a:pt x="1" y="2026"/>
                    </a:lnTo>
                    <a:cubicBezTo>
                      <a:pt x="333" y="3558"/>
                      <a:pt x="1679" y="4656"/>
                      <a:pt x="3218" y="4656"/>
                    </a:cubicBezTo>
                    <a:cubicBezTo>
                      <a:pt x="3306" y="4656"/>
                      <a:pt x="3395" y="4652"/>
                      <a:pt x="3484" y="4645"/>
                    </a:cubicBezTo>
                    <a:cubicBezTo>
                      <a:pt x="5131" y="4537"/>
                      <a:pt x="6427" y="3187"/>
                      <a:pt x="6535" y="1539"/>
                    </a:cubicBezTo>
                    <a:cubicBezTo>
                      <a:pt x="6535" y="999"/>
                      <a:pt x="6373" y="459"/>
                      <a:pt x="6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96"/>
              <p:cNvSpPr/>
              <p:nvPr/>
            </p:nvSpPr>
            <p:spPr>
              <a:xfrm>
                <a:off x="1711025" y="6511538"/>
                <a:ext cx="6757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7030" h="1617" extrusionOk="0">
                    <a:moveTo>
                      <a:pt x="24888" y="1"/>
                    </a:moveTo>
                    <a:cubicBezTo>
                      <a:pt x="24660" y="1"/>
                      <a:pt x="24411" y="17"/>
                      <a:pt x="24141" y="51"/>
                    </a:cubicBezTo>
                    <a:cubicBezTo>
                      <a:pt x="20550" y="834"/>
                      <a:pt x="15932" y="1320"/>
                      <a:pt x="10883" y="1320"/>
                    </a:cubicBezTo>
                    <a:cubicBezTo>
                      <a:pt x="7318" y="1320"/>
                      <a:pt x="3754" y="1050"/>
                      <a:pt x="216" y="510"/>
                    </a:cubicBezTo>
                    <a:lnTo>
                      <a:pt x="216" y="510"/>
                    </a:lnTo>
                    <a:cubicBezTo>
                      <a:pt x="0" y="807"/>
                      <a:pt x="54" y="1185"/>
                      <a:pt x="405" y="1617"/>
                    </a:cubicBezTo>
                    <a:lnTo>
                      <a:pt x="26275" y="1617"/>
                    </a:lnTo>
                    <a:cubicBezTo>
                      <a:pt x="27030" y="768"/>
                      <a:pt x="26465" y="1"/>
                      <a:pt x="24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96"/>
              <p:cNvSpPr/>
              <p:nvPr/>
            </p:nvSpPr>
            <p:spPr>
              <a:xfrm>
                <a:off x="1909500" y="6416938"/>
                <a:ext cx="1350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3133" extrusionOk="0">
                    <a:moveTo>
                      <a:pt x="4726" y="0"/>
                    </a:moveTo>
                    <a:lnTo>
                      <a:pt x="4564" y="27"/>
                    </a:lnTo>
                    <a:cubicBezTo>
                      <a:pt x="3106" y="378"/>
                      <a:pt x="1593" y="2215"/>
                      <a:pt x="0" y="3133"/>
                    </a:cubicBezTo>
                    <a:lnTo>
                      <a:pt x="513" y="3079"/>
                    </a:lnTo>
                    <a:cubicBezTo>
                      <a:pt x="3187" y="2674"/>
                      <a:pt x="5293" y="1350"/>
                      <a:pt x="5401" y="27"/>
                    </a:cubicBezTo>
                    <a:lnTo>
                      <a:pt x="5266" y="0"/>
                    </a:ln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96"/>
              <p:cNvSpPr/>
              <p:nvPr/>
            </p:nvSpPr>
            <p:spPr>
              <a:xfrm>
                <a:off x="2000625" y="6186738"/>
                <a:ext cx="83075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297" extrusionOk="0">
                    <a:moveTo>
                      <a:pt x="1675" y="0"/>
                    </a:moveTo>
                    <a:cubicBezTo>
                      <a:pt x="730" y="0"/>
                      <a:pt x="1" y="297"/>
                      <a:pt x="1" y="648"/>
                    </a:cubicBezTo>
                    <a:cubicBezTo>
                      <a:pt x="1" y="999"/>
                      <a:pt x="730" y="1296"/>
                      <a:pt x="1675" y="1296"/>
                    </a:cubicBezTo>
                    <a:cubicBezTo>
                      <a:pt x="2593" y="1296"/>
                      <a:pt x="3322" y="999"/>
                      <a:pt x="3322" y="648"/>
                    </a:cubicBezTo>
                    <a:cubicBezTo>
                      <a:pt x="3322" y="297"/>
                      <a:pt x="2593" y="0"/>
                      <a:pt x="1675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96"/>
              <p:cNvSpPr/>
              <p:nvPr/>
            </p:nvSpPr>
            <p:spPr>
              <a:xfrm>
                <a:off x="1975650" y="6216813"/>
                <a:ext cx="22300" cy="247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88" extrusionOk="0">
                    <a:moveTo>
                      <a:pt x="529" y="0"/>
                    </a:moveTo>
                    <a:cubicBezTo>
                      <a:pt x="391" y="0"/>
                      <a:pt x="253" y="84"/>
                      <a:pt x="163" y="228"/>
                    </a:cubicBezTo>
                    <a:cubicBezTo>
                      <a:pt x="1" y="444"/>
                      <a:pt x="28" y="714"/>
                      <a:pt x="190" y="903"/>
                    </a:cubicBezTo>
                    <a:cubicBezTo>
                      <a:pt x="247" y="961"/>
                      <a:pt x="318" y="988"/>
                      <a:pt x="392" y="988"/>
                    </a:cubicBezTo>
                    <a:cubicBezTo>
                      <a:pt x="526" y="988"/>
                      <a:pt x="670" y="898"/>
                      <a:pt x="757" y="741"/>
                    </a:cubicBezTo>
                    <a:cubicBezTo>
                      <a:pt x="892" y="525"/>
                      <a:pt x="892" y="255"/>
                      <a:pt x="730" y="66"/>
                    </a:cubicBezTo>
                    <a:cubicBezTo>
                      <a:pt x="667" y="21"/>
                      <a:pt x="598" y="0"/>
                      <a:pt x="529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96"/>
              <p:cNvSpPr/>
              <p:nvPr/>
            </p:nvSpPr>
            <p:spPr>
              <a:xfrm>
                <a:off x="1991175" y="6210088"/>
                <a:ext cx="94600" cy="799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3199" extrusionOk="0">
                    <a:moveTo>
                      <a:pt x="2125" y="0"/>
                    </a:moveTo>
                    <a:cubicBezTo>
                      <a:pt x="1750" y="0"/>
                      <a:pt x="1369" y="136"/>
                      <a:pt x="1054" y="443"/>
                    </a:cubicBezTo>
                    <a:cubicBezTo>
                      <a:pt x="1" y="1442"/>
                      <a:pt x="703" y="3198"/>
                      <a:pt x="2134" y="3198"/>
                    </a:cubicBezTo>
                    <a:cubicBezTo>
                      <a:pt x="2151" y="3198"/>
                      <a:pt x="2167" y="3198"/>
                      <a:pt x="2184" y="3198"/>
                    </a:cubicBezTo>
                    <a:cubicBezTo>
                      <a:pt x="3025" y="3198"/>
                      <a:pt x="3701" y="2533"/>
                      <a:pt x="3727" y="1685"/>
                    </a:cubicBezTo>
                    <a:cubicBezTo>
                      <a:pt x="3783" y="694"/>
                      <a:pt x="2971" y="0"/>
                      <a:pt x="2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96"/>
              <p:cNvSpPr/>
              <p:nvPr/>
            </p:nvSpPr>
            <p:spPr>
              <a:xfrm>
                <a:off x="2022225" y="6234888"/>
                <a:ext cx="398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342" extrusionOk="0">
                    <a:moveTo>
                      <a:pt x="886" y="0"/>
                    </a:moveTo>
                    <a:cubicBezTo>
                      <a:pt x="727" y="0"/>
                      <a:pt x="566" y="56"/>
                      <a:pt x="433" y="180"/>
                    </a:cubicBezTo>
                    <a:cubicBezTo>
                      <a:pt x="1" y="612"/>
                      <a:pt x="298" y="1342"/>
                      <a:pt x="919" y="1342"/>
                    </a:cubicBezTo>
                    <a:cubicBezTo>
                      <a:pt x="1270" y="1342"/>
                      <a:pt x="1567" y="1071"/>
                      <a:pt x="1594" y="693"/>
                    </a:cubicBezTo>
                    <a:cubicBezTo>
                      <a:pt x="1594" y="282"/>
                      <a:pt x="1244" y="0"/>
                      <a:pt x="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96"/>
              <p:cNvSpPr/>
              <p:nvPr/>
            </p:nvSpPr>
            <p:spPr>
              <a:xfrm>
                <a:off x="2016150" y="6512113"/>
                <a:ext cx="5135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40" extrusionOk="0">
                    <a:moveTo>
                      <a:pt x="1000" y="1"/>
                    </a:moveTo>
                    <a:cubicBezTo>
                      <a:pt x="460" y="1"/>
                      <a:pt x="1" y="460"/>
                      <a:pt x="1" y="1027"/>
                    </a:cubicBezTo>
                    <a:lnTo>
                      <a:pt x="1" y="1540"/>
                    </a:lnTo>
                    <a:lnTo>
                      <a:pt x="2026" y="1540"/>
                    </a:lnTo>
                    <a:lnTo>
                      <a:pt x="2026" y="1027"/>
                    </a:lnTo>
                    <a:cubicBezTo>
                      <a:pt x="2053" y="460"/>
                      <a:pt x="1567" y="1"/>
                      <a:pt x="1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96"/>
              <p:cNvSpPr/>
              <p:nvPr/>
            </p:nvSpPr>
            <p:spPr>
              <a:xfrm>
                <a:off x="1509175" y="5375588"/>
                <a:ext cx="1054500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42180" h="2392" extrusionOk="0">
                    <a:moveTo>
                      <a:pt x="14432" y="0"/>
                    </a:moveTo>
                    <a:cubicBezTo>
                      <a:pt x="10155" y="0"/>
                      <a:pt x="7056" y="1095"/>
                      <a:pt x="3862" y="1095"/>
                    </a:cubicBezTo>
                    <a:cubicBezTo>
                      <a:pt x="2755" y="1095"/>
                      <a:pt x="1431" y="1041"/>
                      <a:pt x="0" y="960"/>
                    </a:cubicBezTo>
                    <a:lnTo>
                      <a:pt x="0" y="2283"/>
                    </a:lnTo>
                    <a:cubicBezTo>
                      <a:pt x="1431" y="2337"/>
                      <a:pt x="2755" y="2391"/>
                      <a:pt x="3862" y="2391"/>
                    </a:cubicBezTo>
                    <a:cubicBezTo>
                      <a:pt x="7056" y="2391"/>
                      <a:pt x="10155" y="1297"/>
                      <a:pt x="14432" y="1297"/>
                    </a:cubicBezTo>
                    <a:cubicBezTo>
                      <a:pt x="14711" y="1297"/>
                      <a:pt x="14995" y="1301"/>
                      <a:pt x="15284" y="1311"/>
                    </a:cubicBezTo>
                    <a:cubicBezTo>
                      <a:pt x="19964" y="1444"/>
                      <a:pt x="24774" y="2284"/>
                      <a:pt x="29458" y="2284"/>
                    </a:cubicBezTo>
                    <a:cubicBezTo>
                      <a:pt x="29531" y="2284"/>
                      <a:pt x="29604" y="2284"/>
                      <a:pt x="29677" y="2283"/>
                    </a:cubicBezTo>
                    <a:cubicBezTo>
                      <a:pt x="33079" y="2256"/>
                      <a:pt x="38291" y="1797"/>
                      <a:pt x="42180" y="1581"/>
                    </a:cubicBezTo>
                    <a:lnTo>
                      <a:pt x="42099" y="285"/>
                    </a:lnTo>
                    <a:cubicBezTo>
                      <a:pt x="38210" y="501"/>
                      <a:pt x="33052" y="960"/>
                      <a:pt x="29677" y="987"/>
                    </a:cubicBezTo>
                    <a:cubicBezTo>
                      <a:pt x="29538" y="989"/>
                      <a:pt x="29399" y="990"/>
                      <a:pt x="29260" y="990"/>
                    </a:cubicBezTo>
                    <a:cubicBezTo>
                      <a:pt x="24663" y="990"/>
                      <a:pt x="19897" y="146"/>
                      <a:pt x="15284" y="15"/>
                    </a:cubicBezTo>
                    <a:cubicBezTo>
                      <a:pt x="14995" y="5"/>
                      <a:pt x="14711" y="0"/>
                      <a:pt x="14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96"/>
              <p:cNvSpPr/>
              <p:nvPr/>
            </p:nvSpPr>
            <p:spPr>
              <a:xfrm>
                <a:off x="1509175" y="5431738"/>
                <a:ext cx="10585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42342" h="1631" extrusionOk="0">
                    <a:moveTo>
                      <a:pt x="14638" y="0"/>
                    </a:moveTo>
                    <a:cubicBezTo>
                      <a:pt x="10246" y="0"/>
                      <a:pt x="7116" y="1117"/>
                      <a:pt x="3889" y="1117"/>
                    </a:cubicBezTo>
                    <a:cubicBezTo>
                      <a:pt x="2782" y="1117"/>
                      <a:pt x="1458" y="1036"/>
                      <a:pt x="0" y="982"/>
                    </a:cubicBezTo>
                    <a:lnTo>
                      <a:pt x="0" y="1522"/>
                    </a:lnTo>
                    <a:cubicBezTo>
                      <a:pt x="1458" y="1577"/>
                      <a:pt x="2782" y="1631"/>
                      <a:pt x="3889" y="1631"/>
                    </a:cubicBezTo>
                    <a:cubicBezTo>
                      <a:pt x="7112" y="1631"/>
                      <a:pt x="10263" y="540"/>
                      <a:pt x="14626" y="540"/>
                    </a:cubicBezTo>
                    <a:cubicBezTo>
                      <a:pt x="14869" y="540"/>
                      <a:pt x="15115" y="543"/>
                      <a:pt x="15365" y="550"/>
                    </a:cubicBezTo>
                    <a:cubicBezTo>
                      <a:pt x="20045" y="710"/>
                      <a:pt x="24881" y="1550"/>
                      <a:pt x="29592" y="1550"/>
                    </a:cubicBezTo>
                    <a:cubicBezTo>
                      <a:pt x="29665" y="1550"/>
                      <a:pt x="29739" y="1550"/>
                      <a:pt x="29812" y="1550"/>
                    </a:cubicBezTo>
                    <a:cubicBezTo>
                      <a:pt x="33187" y="1495"/>
                      <a:pt x="38453" y="1036"/>
                      <a:pt x="42342" y="847"/>
                    </a:cubicBezTo>
                    <a:lnTo>
                      <a:pt x="42261" y="307"/>
                    </a:lnTo>
                    <a:cubicBezTo>
                      <a:pt x="38372" y="523"/>
                      <a:pt x="33187" y="955"/>
                      <a:pt x="29812" y="1009"/>
                    </a:cubicBezTo>
                    <a:cubicBezTo>
                      <a:pt x="29672" y="1011"/>
                      <a:pt x="29531" y="1012"/>
                      <a:pt x="29391" y="1012"/>
                    </a:cubicBezTo>
                    <a:cubicBezTo>
                      <a:pt x="24744" y="1012"/>
                      <a:pt x="19978" y="168"/>
                      <a:pt x="15365" y="10"/>
                    </a:cubicBezTo>
                    <a:cubicBezTo>
                      <a:pt x="15119" y="3"/>
                      <a:pt x="14876" y="0"/>
                      <a:pt x="14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17" name="Google Shape;7417;p96"/>
            <p:cNvGrpSpPr/>
            <p:nvPr/>
          </p:nvGrpSpPr>
          <p:grpSpPr>
            <a:xfrm>
              <a:off x="8971963" y="6161640"/>
              <a:ext cx="698867" cy="395720"/>
              <a:chOff x="2013351" y="4582349"/>
              <a:chExt cx="824233" cy="466705"/>
            </a:xfrm>
          </p:grpSpPr>
          <p:sp>
            <p:nvSpPr>
              <p:cNvPr id="7418" name="Google Shape;7418;p96"/>
              <p:cNvSpPr/>
              <p:nvPr/>
            </p:nvSpPr>
            <p:spPr>
              <a:xfrm>
                <a:off x="2582172" y="4652203"/>
                <a:ext cx="235017" cy="361613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13" extrusionOk="0">
                    <a:moveTo>
                      <a:pt x="1" y="0"/>
                    </a:moveTo>
                    <a:lnTo>
                      <a:pt x="1" y="5212"/>
                    </a:lnTo>
                    <a:lnTo>
                      <a:pt x="3388" y="5212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96"/>
              <p:cNvSpPr/>
              <p:nvPr/>
            </p:nvSpPr>
            <p:spPr>
              <a:xfrm>
                <a:off x="2529799" y="4662400"/>
                <a:ext cx="235780" cy="36300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233" extrusionOk="0">
                    <a:moveTo>
                      <a:pt x="1" y="0"/>
                    </a:moveTo>
                    <a:lnTo>
                      <a:pt x="1" y="5233"/>
                    </a:lnTo>
                    <a:lnTo>
                      <a:pt x="3398" y="5233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D3B5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96"/>
              <p:cNvSpPr/>
              <p:nvPr/>
            </p:nvSpPr>
            <p:spPr>
              <a:xfrm>
                <a:off x="2482559" y="4685639"/>
                <a:ext cx="235017" cy="36306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34" extrusionOk="0">
                    <a:moveTo>
                      <a:pt x="0" y="1"/>
                    </a:moveTo>
                    <a:lnTo>
                      <a:pt x="0" y="5233"/>
                    </a:lnTo>
                    <a:lnTo>
                      <a:pt x="3387" y="5233"/>
                    </a:lnTo>
                    <a:lnTo>
                      <a:pt x="2014" y="1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96"/>
              <p:cNvSpPr/>
              <p:nvPr/>
            </p:nvSpPr>
            <p:spPr>
              <a:xfrm>
                <a:off x="2601110" y="4652620"/>
                <a:ext cx="235780" cy="39643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715" extrusionOk="0">
                    <a:moveTo>
                      <a:pt x="1689" y="0"/>
                    </a:moveTo>
                    <a:cubicBezTo>
                      <a:pt x="1675" y="0"/>
                      <a:pt x="1661" y="2"/>
                      <a:pt x="1647" y="5"/>
                    </a:cubicBezTo>
                    <a:lnTo>
                      <a:pt x="137" y="477"/>
                    </a:lnTo>
                    <a:cubicBezTo>
                      <a:pt x="53" y="498"/>
                      <a:pt x="1" y="592"/>
                      <a:pt x="32" y="686"/>
                    </a:cubicBezTo>
                    <a:lnTo>
                      <a:pt x="1542" y="5594"/>
                    </a:lnTo>
                    <a:cubicBezTo>
                      <a:pt x="1568" y="5673"/>
                      <a:pt x="1638" y="5715"/>
                      <a:pt x="1709" y="5715"/>
                    </a:cubicBezTo>
                    <a:cubicBezTo>
                      <a:pt x="1723" y="5715"/>
                      <a:pt x="1738" y="5713"/>
                      <a:pt x="1752" y="5709"/>
                    </a:cubicBezTo>
                    <a:lnTo>
                      <a:pt x="3262" y="5238"/>
                    </a:lnTo>
                    <a:cubicBezTo>
                      <a:pt x="3356" y="5217"/>
                      <a:pt x="3398" y="5122"/>
                      <a:pt x="3377" y="5028"/>
                    </a:cubicBezTo>
                    <a:lnTo>
                      <a:pt x="1857" y="120"/>
                    </a:lnTo>
                    <a:cubicBezTo>
                      <a:pt x="1839" y="49"/>
                      <a:pt x="1768" y="0"/>
                      <a:pt x="1689" y="0"/>
                    </a:cubicBezTo>
                    <a:close/>
                  </a:path>
                </a:pathLst>
              </a:custGeom>
              <a:solidFill>
                <a:srgbClr val="5E4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96"/>
              <p:cNvSpPr/>
              <p:nvPr/>
            </p:nvSpPr>
            <p:spPr>
              <a:xfrm>
                <a:off x="2630938" y="4652897"/>
                <a:ext cx="206646" cy="38852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5601" extrusionOk="0">
                    <a:moveTo>
                      <a:pt x="1332" y="1"/>
                    </a:moveTo>
                    <a:lnTo>
                      <a:pt x="137" y="378"/>
                    </a:lnTo>
                    <a:cubicBezTo>
                      <a:pt x="42" y="399"/>
                      <a:pt x="0" y="494"/>
                      <a:pt x="21" y="588"/>
                    </a:cubicBezTo>
                    <a:lnTo>
                      <a:pt x="1542" y="5496"/>
                    </a:lnTo>
                    <a:cubicBezTo>
                      <a:pt x="1563" y="5548"/>
                      <a:pt x="1594" y="5590"/>
                      <a:pt x="1647" y="5601"/>
                    </a:cubicBezTo>
                    <a:lnTo>
                      <a:pt x="2842" y="5234"/>
                    </a:lnTo>
                    <a:cubicBezTo>
                      <a:pt x="2937" y="5202"/>
                      <a:pt x="2979" y="5108"/>
                      <a:pt x="2958" y="5024"/>
                    </a:cubicBezTo>
                    <a:lnTo>
                      <a:pt x="1437" y="116"/>
                    </a:lnTo>
                    <a:cubicBezTo>
                      <a:pt x="1427" y="64"/>
                      <a:pt x="1385" y="22"/>
                      <a:pt x="1332" y="1"/>
                    </a:cubicBezTo>
                    <a:close/>
                  </a:path>
                </a:pathLst>
              </a:custGeom>
              <a:solidFill>
                <a:srgbClr val="705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96"/>
              <p:cNvSpPr/>
              <p:nvPr/>
            </p:nvSpPr>
            <p:spPr>
              <a:xfrm>
                <a:off x="2618590" y="4670725"/>
                <a:ext cx="117855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958" extrusionOk="0">
                    <a:moveTo>
                      <a:pt x="1448" y="1"/>
                    </a:moveTo>
                    <a:cubicBezTo>
                      <a:pt x="1434" y="1"/>
                      <a:pt x="1420" y="2"/>
                      <a:pt x="1405" y="6"/>
                    </a:cubicBezTo>
                    <a:lnTo>
                      <a:pt x="116" y="404"/>
                    </a:lnTo>
                    <a:cubicBezTo>
                      <a:pt x="42" y="425"/>
                      <a:pt x="0" y="499"/>
                      <a:pt x="21" y="583"/>
                    </a:cubicBezTo>
                    <a:lnTo>
                      <a:pt x="137" y="950"/>
                    </a:lnTo>
                    <a:cubicBezTo>
                      <a:pt x="152" y="955"/>
                      <a:pt x="168" y="958"/>
                      <a:pt x="184" y="958"/>
                    </a:cubicBezTo>
                    <a:cubicBezTo>
                      <a:pt x="199" y="958"/>
                      <a:pt x="215" y="955"/>
                      <a:pt x="231" y="950"/>
                    </a:cubicBezTo>
                    <a:lnTo>
                      <a:pt x="1605" y="530"/>
                    </a:lnTo>
                    <a:cubicBezTo>
                      <a:pt x="1647" y="520"/>
                      <a:pt x="1678" y="488"/>
                      <a:pt x="1699" y="446"/>
                    </a:cubicBezTo>
                    <a:lnTo>
                      <a:pt x="1594" y="100"/>
                    </a:lnTo>
                    <a:cubicBezTo>
                      <a:pt x="1568" y="40"/>
                      <a:pt x="1514" y="1"/>
                      <a:pt x="1448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96"/>
              <p:cNvSpPr/>
              <p:nvPr/>
            </p:nvSpPr>
            <p:spPr>
              <a:xfrm>
                <a:off x="2658547" y="4724485"/>
                <a:ext cx="77206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34" extrusionOk="0">
                    <a:moveTo>
                      <a:pt x="952" y="0"/>
                    </a:moveTo>
                    <a:cubicBezTo>
                      <a:pt x="942" y="0"/>
                      <a:pt x="933" y="3"/>
                      <a:pt x="924" y="7"/>
                    </a:cubicBezTo>
                    <a:lnTo>
                      <a:pt x="85" y="269"/>
                    </a:lnTo>
                    <a:cubicBezTo>
                      <a:pt x="32" y="280"/>
                      <a:pt x="1" y="332"/>
                      <a:pt x="22" y="385"/>
                    </a:cubicBezTo>
                    <a:lnTo>
                      <a:pt x="95" y="626"/>
                    </a:lnTo>
                    <a:cubicBezTo>
                      <a:pt x="106" y="631"/>
                      <a:pt x="116" y="634"/>
                      <a:pt x="127" y="634"/>
                    </a:cubicBezTo>
                    <a:cubicBezTo>
                      <a:pt x="137" y="634"/>
                      <a:pt x="148" y="631"/>
                      <a:pt x="158" y="626"/>
                    </a:cubicBezTo>
                    <a:lnTo>
                      <a:pt x="1050" y="353"/>
                    </a:lnTo>
                    <a:cubicBezTo>
                      <a:pt x="1081" y="343"/>
                      <a:pt x="1102" y="322"/>
                      <a:pt x="1112" y="301"/>
                    </a:cubicBezTo>
                    <a:lnTo>
                      <a:pt x="1039" y="70"/>
                    </a:lnTo>
                    <a:cubicBezTo>
                      <a:pt x="1023" y="29"/>
                      <a:pt x="987" y="0"/>
                      <a:pt x="952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96"/>
              <p:cNvSpPr/>
              <p:nvPr/>
            </p:nvSpPr>
            <p:spPr>
              <a:xfrm>
                <a:off x="2440383" y="4589633"/>
                <a:ext cx="136793" cy="132492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910" extrusionOk="0">
                    <a:moveTo>
                      <a:pt x="147" y="1"/>
                    </a:moveTo>
                    <a:cubicBezTo>
                      <a:pt x="0" y="1"/>
                      <a:pt x="0" y="1909"/>
                      <a:pt x="147" y="1909"/>
                    </a:cubicBezTo>
                    <a:lnTo>
                      <a:pt x="1971" y="1909"/>
                    </a:lnTo>
                    <a:cubicBezTo>
                      <a:pt x="1741" y="1573"/>
                      <a:pt x="1688" y="661"/>
                      <a:pt x="1971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96"/>
              <p:cNvSpPr/>
              <p:nvPr/>
            </p:nvSpPr>
            <p:spPr>
              <a:xfrm>
                <a:off x="2472986" y="4629589"/>
                <a:ext cx="93993" cy="6562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946" extrusionOk="0">
                    <a:moveTo>
                      <a:pt x="645" y="1"/>
                    </a:moveTo>
                    <a:cubicBezTo>
                      <a:pt x="179" y="1"/>
                      <a:pt x="0" y="416"/>
                      <a:pt x="23" y="672"/>
                    </a:cubicBezTo>
                    <a:cubicBezTo>
                      <a:pt x="44" y="861"/>
                      <a:pt x="694" y="945"/>
                      <a:pt x="1355" y="945"/>
                    </a:cubicBezTo>
                    <a:cubicBezTo>
                      <a:pt x="1313" y="704"/>
                      <a:pt x="1302" y="463"/>
                      <a:pt x="1323" y="221"/>
                    </a:cubicBezTo>
                    <a:cubicBezTo>
                      <a:pt x="1051" y="63"/>
                      <a:pt x="826" y="1"/>
                      <a:pt x="645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96"/>
              <p:cNvSpPr/>
              <p:nvPr/>
            </p:nvSpPr>
            <p:spPr>
              <a:xfrm>
                <a:off x="2456338" y="4582349"/>
                <a:ext cx="151360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2014" y="326"/>
                    </a:lnTo>
                    <a:cubicBezTo>
                      <a:pt x="2182" y="326"/>
                      <a:pt x="2182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96"/>
              <p:cNvSpPr/>
              <p:nvPr/>
            </p:nvSpPr>
            <p:spPr>
              <a:xfrm>
                <a:off x="2456338" y="4705270"/>
                <a:ext cx="149209" cy="2337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37" extrusionOk="0">
                    <a:moveTo>
                      <a:pt x="1" y="1"/>
                    </a:moveTo>
                    <a:lnTo>
                      <a:pt x="1" y="336"/>
                    </a:lnTo>
                    <a:lnTo>
                      <a:pt x="2014" y="336"/>
                    </a:lnTo>
                    <a:cubicBezTo>
                      <a:pt x="2150" y="336"/>
                      <a:pt x="2150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96"/>
              <p:cNvSpPr/>
              <p:nvPr/>
            </p:nvSpPr>
            <p:spPr>
              <a:xfrm>
                <a:off x="2149382" y="4582349"/>
                <a:ext cx="328108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2109" extrusionOk="0">
                    <a:moveTo>
                      <a:pt x="997" y="1"/>
                    </a:moveTo>
                    <a:cubicBezTo>
                      <a:pt x="1" y="1"/>
                      <a:pt x="1" y="2108"/>
                      <a:pt x="997" y="2108"/>
                    </a:cubicBezTo>
                    <a:lnTo>
                      <a:pt x="4667" y="2108"/>
                    </a:lnTo>
                    <a:cubicBezTo>
                      <a:pt x="4709" y="2108"/>
                      <a:pt x="4730" y="2056"/>
                      <a:pt x="4730" y="2004"/>
                    </a:cubicBezTo>
                    <a:cubicBezTo>
                      <a:pt x="4730" y="1941"/>
                      <a:pt x="4709" y="1773"/>
                      <a:pt x="4667" y="1773"/>
                    </a:cubicBezTo>
                    <a:lnTo>
                      <a:pt x="4594" y="1773"/>
                    </a:lnTo>
                    <a:cubicBezTo>
                      <a:pt x="4394" y="1773"/>
                      <a:pt x="4394" y="326"/>
                      <a:pt x="4594" y="326"/>
                    </a:cubicBezTo>
                    <a:lnTo>
                      <a:pt x="4667" y="326"/>
                    </a:lnTo>
                    <a:cubicBezTo>
                      <a:pt x="4709" y="326"/>
                      <a:pt x="4730" y="158"/>
                      <a:pt x="4730" y="106"/>
                    </a:cubicBezTo>
                    <a:cubicBezTo>
                      <a:pt x="4730" y="43"/>
                      <a:pt x="4709" y="1"/>
                      <a:pt x="4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96"/>
              <p:cNvSpPr/>
              <p:nvPr/>
            </p:nvSpPr>
            <p:spPr>
              <a:xfrm>
                <a:off x="2418532" y="4582349"/>
                <a:ext cx="58962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109" extrusionOk="0">
                    <a:moveTo>
                      <a:pt x="493" y="1"/>
                    </a:moveTo>
                    <a:cubicBezTo>
                      <a:pt x="0" y="221"/>
                      <a:pt x="0" y="1899"/>
                      <a:pt x="493" y="2108"/>
                    </a:cubicBezTo>
                    <a:lnTo>
                      <a:pt x="787" y="2108"/>
                    </a:lnTo>
                    <a:cubicBezTo>
                      <a:pt x="818" y="2108"/>
                      <a:pt x="850" y="2066"/>
                      <a:pt x="850" y="2004"/>
                    </a:cubicBezTo>
                    <a:cubicBezTo>
                      <a:pt x="850" y="1951"/>
                      <a:pt x="818" y="1773"/>
                      <a:pt x="787" y="1773"/>
                    </a:cubicBezTo>
                    <a:lnTo>
                      <a:pt x="714" y="1773"/>
                    </a:lnTo>
                    <a:cubicBezTo>
                      <a:pt x="514" y="1773"/>
                      <a:pt x="514" y="336"/>
                      <a:pt x="714" y="336"/>
                    </a:cubicBezTo>
                    <a:lnTo>
                      <a:pt x="787" y="336"/>
                    </a:lnTo>
                    <a:cubicBezTo>
                      <a:pt x="818" y="336"/>
                      <a:pt x="850" y="158"/>
                      <a:pt x="850" y="106"/>
                    </a:cubicBezTo>
                    <a:cubicBezTo>
                      <a:pt x="850" y="43"/>
                      <a:pt x="818" y="1"/>
                      <a:pt x="787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96"/>
              <p:cNvSpPr/>
              <p:nvPr/>
            </p:nvSpPr>
            <p:spPr>
              <a:xfrm>
                <a:off x="2193015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47" y="0"/>
                    </a:moveTo>
                    <a:cubicBezTo>
                      <a:pt x="1" y="0"/>
                      <a:pt x="1" y="1311"/>
                      <a:pt x="347" y="1311"/>
                    </a:cubicBezTo>
                    <a:lnTo>
                      <a:pt x="777" y="1311"/>
                    </a:lnTo>
                    <a:cubicBezTo>
                      <a:pt x="504" y="1164"/>
                      <a:pt x="50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96"/>
              <p:cNvSpPr/>
              <p:nvPr/>
            </p:nvSpPr>
            <p:spPr>
              <a:xfrm>
                <a:off x="2355962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57" y="0"/>
                    </a:moveTo>
                    <a:cubicBezTo>
                      <a:pt x="1" y="0"/>
                      <a:pt x="1" y="1311"/>
                      <a:pt x="357" y="1311"/>
                    </a:cubicBezTo>
                    <a:lnTo>
                      <a:pt x="777" y="1311"/>
                    </a:lnTo>
                    <a:cubicBezTo>
                      <a:pt x="514" y="1164"/>
                      <a:pt x="51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96"/>
              <p:cNvSpPr/>
              <p:nvPr/>
            </p:nvSpPr>
            <p:spPr>
              <a:xfrm>
                <a:off x="2469448" y="4733642"/>
                <a:ext cx="175361" cy="16377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361" extrusionOk="0">
                    <a:moveTo>
                      <a:pt x="231" y="1"/>
                    </a:moveTo>
                    <a:cubicBezTo>
                      <a:pt x="0" y="1"/>
                      <a:pt x="0" y="2360"/>
                      <a:pt x="231" y="2360"/>
                    </a:cubicBezTo>
                    <a:lnTo>
                      <a:pt x="2528" y="2360"/>
                    </a:lnTo>
                    <a:cubicBezTo>
                      <a:pt x="2370" y="1773"/>
                      <a:pt x="2349" y="630"/>
                      <a:pt x="2528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96"/>
              <p:cNvSpPr/>
              <p:nvPr/>
            </p:nvSpPr>
            <p:spPr>
              <a:xfrm>
                <a:off x="2522585" y="4778731"/>
                <a:ext cx="11785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38" extrusionOk="0">
                    <a:moveTo>
                      <a:pt x="1657" y="1"/>
                    </a:moveTo>
                    <a:cubicBezTo>
                      <a:pt x="734" y="1"/>
                      <a:pt x="0" y="326"/>
                      <a:pt x="0" y="714"/>
                    </a:cubicBezTo>
                    <a:cubicBezTo>
                      <a:pt x="0" y="1113"/>
                      <a:pt x="745" y="1438"/>
                      <a:pt x="1657" y="1438"/>
                    </a:cubicBezTo>
                    <a:lnTo>
                      <a:pt x="1699" y="1438"/>
                    </a:lnTo>
                    <a:cubicBezTo>
                      <a:pt x="1636" y="955"/>
                      <a:pt x="1615" y="483"/>
                      <a:pt x="1657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96"/>
              <p:cNvSpPr/>
              <p:nvPr/>
            </p:nvSpPr>
            <p:spPr>
              <a:xfrm>
                <a:off x="2099160" y="4722751"/>
                <a:ext cx="427789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6062" y="2664"/>
                    </a:lnTo>
                    <a:cubicBezTo>
                      <a:pt x="6114" y="2664"/>
                      <a:pt x="6167" y="2591"/>
                      <a:pt x="6167" y="2507"/>
                    </a:cubicBezTo>
                    <a:cubicBezTo>
                      <a:pt x="6167" y="2412"/>
                      <a:pt x="6114" y="2339"/>
                      <a:pt x="6062" y="2339"/>
                    </a:cubicBezTo>
                    <a:lnTo>
                      <a:pt x="5947" y="2339"/>
                    </a:lnTo>
                    <a:cubicBezTo>
                      <a:pt x="5632" y="2339"/>
                      <a:pt x="5632" y="315"/>
                      <a:pt x="5947" y="315"/>
                    </a:cubicBezTo>
                    <a:lnTo>
                      <a:pt x="6062" y="315"/>
                    </a:lnTo>
                    <a:cubicBezTo>
                      <a:pt x="6114" y="315"/>
                      <a:pt x="6167" y="252"/>
                      <a:pt x="6167" y="158"/>
                    </a:cubicBezTo>
                    <a:cubicBezTo>
                      <a:pt x="6167" y="74"/>
                      <a:pt x="6114" y="1"/>
                      <a:pt x="6062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96"/>
              <p:cNvSpPr/>
              <p:nvPr/>
            </p:nvSpPr>
            <p:spPr>
              <a:xfrm>
                <a:off x="2494213" y="4722751"/>
                <a:ext cx="165164" cy="2192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2307" y="315"/>
                    </a:lnTo>
                    <a:cubicBezTo>
                      <a:pt x="2349" y="315"/>
                      <a:pt x="2380" y="242"/>
                      <a:pt x="2380" y="158"/>
                    </a:cubicBezTo>
                    <a:cubicBezTo>
                      <a:pt x="2380" y="74"/>
                      <a:pt x="2349" y="1"/>
                      <a:pt x="2307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96"/>
              <p:cNvSpPr/>
              <p:nvPr/>
            </p:nvSpPr>
            <p:spPr>
              <a:xfrm>
                <a:off x="2494213" y="4885004"/>
                <a:ext cx="165164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26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2307" y="325"/>
                    </a:lnTo>
                    <a:cubicBezTo>
                      <a:pt x="2349" y="325"/>
                      <a:pt x="2380" y="252"/>
                      <a:pt x="2380" y="168"/>
                    </a:cubicBezTo>
                    <a:cubicBezTo>
                      <a:pt x="2380" y="73"/>
                      <a:pt x="2349" y="0"/>
                      <a:pt x="2307" y="0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96"/>
              <p:cNvSpPr/>
              <p:nvPr/>
            </p:nvSpPr>
            <p:spPr>
              <a:xfrm>
                <a:off x="2099160" y="4722751"/>
                <a:ext cx="397961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5737" y="2664"/>
                    </a:lnTo>
                    <a:cubicBezTo>
                      <a:pt x="4919" y="2664"/>
                      <a:pt x="4919" y="1"/>
                      <a:pt x="5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96"/>
              <p:cNvSpPr/>
              <p:nvPr/>
            </p:nvSpPr>
            <p:spPr>
              <a:xfrm>
                <a:off x="2126838" y="4748972"/>
                <a:ext cx="60419" cy="131729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899" extrusionOk="0">
                    <a:moveTo>
                      <a:pt x="451" y="0"/>
                    </a:moveTo>
                    <a:cubicBezTo>
                      <a:pt x="0" y="0"/>
                      <a:pt x="0" y="1898"/>
                      <a:pt x="451" y="1898"/>
                    </a:cubicBezTo>
                    <a:lnTo>
                      <a:pt x="871" y="1898"/>
                    </a:lnTo>
                    <a:cubicBezTo>
                      <a:pt x="598" y="1625"/>
                      <a:pt x="598" y="273"/>
                      <a:pt x="871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96"/>
              <p:cNvSpPr/>
              <p:nvPr/>
            </p:nvSpPr>
            <p:spPr>
              <a:xfrm>
                <a:off x="2202519" y="4794755"/>
                <a:ext cx="216080" cy="40788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88" extrusionOk="0">
                    <a:moveTo>
                      <a:pt x="94" y="1"/>
                    </a:moveTo>
                    <a:cubicBezTo>
                      <a:pt x="0" y="1"/>
                      <a:pt x="0" y="588"/>
                      <a:pt x="94" y="588"/>
                    </a:cubicBezTo>
                    <a:lnTo>
                      <a:pt x="3114" y="588"/>
                    </a:lnTo>
                    <a:cubicBezTo>
                      <a:pt x="3052" y="588"/>
                      <a:pt x="3052" y="1"/>
                      <a:pt x="3114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96"/>
              <p:cNvSpPr/>
              <p:nvPr/>
            </p:nvSpPr>
            <p:spPr>
              <a:xfrm>
                <a:off x="2462928" y="4911919"/>
                <a:ext cx="181882" cy="125139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804" extrusionOk="0">
                    <a:moveTo>
                      <a:pt x="283" y="0"/>
                    </a:moveTo>
                    <a:cubicBezTo>
                      <a:pt x="0" y="0"/>
                      <a:pt x="0" y="1804"/>
                      <a:pt x="283" y="1804"/>
                    </a:cubicBezTo>
                    <a:lnTo>
                      <a:pt x="2622" y="1804"/>
                    </a:lnTo>
                    <a:cubicBezTo>
                      <a:pt x="2129" y="1300"/>
                      <a:pt x="2129" y="503"/>
                      <a:pt x="2622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96"/>
              <p:cNvSpPr/>
              <p:nvPr/>
            </p:nvSpPr>
            <p:spPr>
              <a:xfrm>
                <a:off x="2510168" y="4943897"/>
                <a:ext cx="134642" cy="93161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43" extrusionOk="0">
                    <a:moveTo>
                      <a:pt x="1647" y="0"/>
                    </a:moveTo>
                    <a:cubicBezTo>
                      <a:pt x="735" y="32"/>
                      <a:pt x="1" y="367"/>
                      <a:pt x="1" y="776"/>
                    </a:cubicBezTo>
                    <a:cubicBezTo>
                      <a:pt x="1" y="997"/>
                      <a:pt x="210" y="1196"/>
                      <a:pt x="546" y="1343"/>
                    </a:cubicBezTo>
                    <a:lnTo>
                      <a:pt x="1941" y="1343"/>
                    </a:lnTo>
                    <a:cubicBezTo>
                      <a:pt x="1595" y="986"/>
                      <a:pt x="1479" y="462"/>
                      <a:pt x="164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96"/>
              <p:cNvSpPr/>
              <p:nvPr/>
            </p:nvSpPr>
            <p:spPr>
              <a:xfrm>
                <a:off x="2013351" y="4903178"/>
                <a:ext cx="519424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362" y="2035"/>
                    </a:lnTo>
                    <a:cubicBezTo>
                      <a:pt x="7435" y="2035"/>
                      <a:pt x="7488" y="1982"/>
                      <a:pt x="7488" y="1919"/>
                    </a:cubicBezTo>
                    <a:cubicBezTo>
                      <a:pt x="7488" y="1846"/>
                      <a:pt x="7435" y="1793"/>
                      <a:pt x="7362" y="1793"/>
                    </a:cubicBezTo>
                    <a:lnTo>
                      <a:pt x="7226" y="1793"/>
                    </a:lnTo>
                    <a:cubicBezTo>
                      <a:pt x="6848" y="1793"/>
                      <a:pt x="6848" y="241"/>
                      <a:pt x="7226" y="241"/>
                    </a:cubicBezTo>
                    <a:lnTo>
                      <a:pt x="7362" y="241"/>
                    </a:lnTo>
                    <a:cubicBezTo>
                      <a:pt x="7435" y="241"/>
                      <a:pt x="7488" y="189"/>
                      <a:pt x="7488" y="126"/>
                    </a:cubicBezTo>
                    <a:cubicBezTo>
                      <a:pt x="7488" y="53"/>
                      <a:pt x="7435" y="0"/>
                      <a:pt x="7362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96"/>
              <p:cNvSpPr/>
              <p:nvPr/>
            </p:nvSpPr>
            <p:spPr>
              <a:xfrm>
                <a:off x="2493450" y="4903178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1"/>
                    </a:lnTo>
                    <a:lnTo>
                      <a:pt x="2360" y="241"/>
                    </a:lnTo>
                    <a:cubicBezTo>
                      <a:pt x="2402" y="241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96"/>
              <p:cNvSpPr/>
              <p:nvPr/>
            </p:nvSpPr>
            <p:spPr>
              <a:xfrm>
                <a:off x="2493450" y="5027556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2360" y="242"/>
                    </a:lnTo>
                    <a:cubicBezTo>
                      <a:pt x="2402" y="242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96"/>
              <p:cNvSpPr/>
              <p:nvPr/>
            </p:nvSpPr>
            <p:spPr>
              <a:xfrm>
                <a:off x="2013351" y="4903178"/>
                <a:ext cx="497642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173" y="2035"/>
                    </a:lnTo>
                    <a:cubicBezTo>
                      <a:pt x="6481" y="2035"/>
                      <a:pt x="6481" y="0"/>
                      <a:pt x="7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7" name="Google Shape;7447;p96"/>
          <p:cNvGrpSpPr/>
          <p:nvPr/>
        </p:nvGrpSpPr>
        <p:grpSpPr>
          <a:xfrm>
            <a:off x="6345798" y="3231367"/>
            <a:ext cx="1006128" cy="1275556"/>
            <a:chOff x="7476475" y="5273163"/>
            <a:chExt cx="1071375" cy="1358275"/>
          </a:xfrm>
        </p:grpSpPr>
        <p:sp>
          <p:nvSpPr>
            <p:cNvPr id="7448" name="Google Shape;7448;p96"/>
            <p:cNvSpPr/>
            <p:nvPr/>
          </p:nvSpPr>
          <p:spPr>
            <a:xfrm>
              <a:off x="7965225" y="5702513"/>
              <a:ext cx="93200" cy="625825"/>
            </a:xfrm>
            <a:custGeom>
              <a:avLst/>
              <a:gdLst/>
              <a:ahLst/>
              <a:cxnLst/>
              <a:rect l="l" t="t" r="r" b="b"/>
              <a:pathLst>
                <a:path w="3728" h="25033" extrusionOk="0">
                  <a:moveTo>
                    <a:pt x="1" y="0"/>
                  </a:moveTo>
                  <a:cubicBezTo>
                    <a:pt x="1270" y="0"/>
                    <a:pt x="1270" y="25032"/>
                    <a:pt x="1" y="25032"/>
                  </a:cubicBezTo>
                  <a:lnTo>
                    <a:pt x="3727" y="25032"/>
                  </a:lnTo>
                  <a:cubicBezTo>
                    <a:pt x="2458" y="25032"/>
                    <a:pt x="2458" y="0"/>
                    <a:pt x="3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96"/>
            <p:cNvSpPr/>
            <p:nvPr/>
          </p:nvSpPr>
          <p:spPr>
            <a:xfrm>
              <a:off x="7965225" y="5702513"/>
              <a:ext cx="93200" cy="371325"/>
            </a:xfrm>
            <a:custGeom>
              <a:avLst/>
              <a:gdLst/>
              <a:ahLst/>
              <a:cxnLst/>
              <a:rect l="l" t="t" r="r" b="b"/>
              <a:pathLst>
                <a:path w="3728" h="14853" extrusionOk="0">
                  <a:moveTo>
                    <a:pt x="1" y="0"/>
                  </a:moveTo>
                  <a:cubicBezTo>
                    <a:pt x="622" y="0"/>
                    <a:pt x="919" y="5536"/>
                    <a:pt x="973" y="11396"/>
                  </a:cubicBezTo>
                  <a:cubicBezTo>
                    <a:pt x="1054" y="11315"/>
                    <a:pt x="1162" y="11261"/>
                    <a:pt x="1270" y="11261"/>
                  </a:cubicBezTo>
                  <a:cubicBezTo>
                    <a:pt x="1864" y="11261"/>
                    <a:pt x="2404" y="12638"/>
                    <a:pt x="2782" y="14852"/>
                  </a:cubicBezTo>
                  <a:cubicBezTo>
                    <a:pt x="2701" y="7939"/>
                    <a:pt x="3025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96"/>
            <p:cNvSpPr/>
            <p:nvPr/>
          </p:nvSpPr>
          <p:spPr>
            <a:xfrm>
              <a:off x="7955775" y="6337763"/>
              <a:ext cx="112775" cy="170825"/>
            </a:xfrm>
            <a:custGeom>
              <a:avLst/>
              <a:gdLst/>
              <a:ahLst/>
              <a:cxnLst/>
              <a:rect l="l" t="t" r="r" b="b"/>
              <a:pathLst>
                <a:path w="4511" h="6833" extrusionOk="0">
                  <a:moveTo>
                    <a:pt x="1" y="0"/>
                  </a:moveTo>
                  <a:cubicBezTo>
                    <a:pt x="1540" y="0"/>
                    <a:pt x="1540" y="6832"/>
                    <a:pt x="1" y="6832"/>
                  </a:cubicBezTo>
                  <a:lnTo>
                    <a:pt x="4510" y="6832"/>
                  </a:lnTo>
                  <a:cubicBezTo>
                    <a:pt x="2944" y="6832"/>
                    <a:pt x="2944" y="0"/>
                    <a:pt x="4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96"/>
            <p:cNvSpPr/>
            <p:nvPr/>
          </p:nvSpPr>
          <p:spPr>
            <a:xfrm>
              <a:off x="7943625" y="5689688"/>
              <a:ext cx="136400" cy="126250"/>
            </a:xfrm>
            <a:custGeom>
              <a:avLst/>
              <a:gdLst/>
              <a:ahLst/>
              <a:cxnLst/>
              <a:rect l="l" t="t" r="r" b="b"/>
              <a:pathLst>
                <a:path w="5456" h="5050" extrusionOk="0">
                  <a:moveTo>
                    <a:pt x="2728" y="0"/>
                  </a:moveTo>
                  <a:cubicBezTo>
                    <a:pt x="1216" y="0"/>
                    <a:pt x="1" y="1134"/>
                    <a:pt x="1" y="2539"/>
                  </a:cubicBezTo>
                  <a:cubicBezTo>
                    <a:pt x="1" y="3916"/>
                    <a:pt x="1216" y="5050"/>
                    <a:pt x="2728" y="5050"/>
                  </a:cubicBezTo>
                  <a:cubicBezTo>
                    <a:pt x="4240" y="5050"/>
                    <a:pt x="5455" y="3916"/>
                    <a:pt x="5455" y="2539"/>
                  </a:cubicBezTo>
                  <a:cubicBezTo>
                    <a:pt x="5455" y="1134"/>
                    <a:pt x="4240" y="0"/>
                    <a:pt x="2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96"/>
            <p:cNvSpPr/>
            <p:nvPr/>
          </p:nvSpPr>
          <p:spPr>
            <a:xfrm>
              <a:off x="7930125" y="6253388"/>
              <a:ext cx="164075" cy="155275"/>
            </a:xfrm>
            <a:custGeom>
              <a:avLst/>
              <a:gdLst/>
              <a:ahLst/>
              <a:cxnLst/>
              <a:rect l="l" t="t" r="r" b="b"/>
              <a:pathLst>
                <a:path w="6563" h="6211" extrusionOk="0">
                  <a:moveTo>
                    <a:pt x="3268" y="0"/>
                  </a:moveTo>
                  <a:cubicBezTo>
                    <a:pt x="1459" y="0"/>
                    <a:pt x="1" y="1404"/>
                    <a:pt x="1" y="3105"/>
                  </a:cubicBezTo>
                  <a:cubicBezTo>
                    <a:pt x="1" y="4834"/>
                    <a:pt x="1459" y="6211"/>
                    <a:pt x="3268" y="6211"/>
                  </a:cubicBezTo>
                  <a:cubicBezTo>
                    <a:pt x="5077" y="6211"/>
                    <a:pt x="6562" y="4834"/>
                    <a:pt x="6562" y="3105"/>
                  </a:cubicBezTo>
                  <a:cubicBezTo>
                    <a:pt x="6562" y="1404"/>
                    <a:pt x="5077" y="0"/>
                    <a:pt x="3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96"/>
            <p:cNvSpPr/>
            <p:nvPr/>
          </p:nvSpPr>
          <p:spPr>
            <a:xfrm>
              <a:off x="7670250" y="6479538"/>
              <a:ext cx="684025" cy="151900"/>
            </a:xfrm>
            <a:custGeom>
              <a:avLst/>
              <a:gdLst/>
              <a:ahLst/>
              <a:cxnLst/>
              <a:rect l="l" t="t" r="r" b="b"/>
              <a:pathLst>
                <a:path w="27361" h="6076" extrusionOk="0">
                  <a:moveTo>
                    <a:pt x="13312" y="0"/>
                  </a:moveTo>
                  <a:cubicBezTo>
                    <a:pt x="13258" y="0"/>
                    <a:pt x="13177" y="0"/>
                    <a:pt x="13123" y="27"/>
                  </a:cubicBezTo>
                  <a:cubicBezTo>
                    <a:pt x="10515" y="623"/>
                    <a:pt x="7817" y="4827"/>
                    <a:pt x="4880" y="4827"/>
                  </a:cubicBezTo>
                  <a:cubicBezTo>
                    <a:pt x="4623" y="4827"/>
                    <a:pt x="4364" y="4795"/>
                    <a:pt x="4104" y="4726"/>
                  </a:cubicBezTo>
                  <a:cubicBezTo>
                    <a:pt x="3351" y="4529"/>
                    <a:pt x="2702" y="4443"/>
                    <a:pt x="2167" y="4443"/>
                  </a:cubicBezTo>
                  <a:cubicBezTo>
                    <a:pt x="575" y="4443"/>
                    <a:pt x="0" y="5207"/>
                    <a:pt x="728" y="6076"/>
                  </a:cubicBezTo>
                  <a:lnTo>
                    <a:pt x="26598" y="6076"/>
                  </a:lnTo>
                  <a:cubicBezTo>
                    <a:pt x="27361" y="5192"/>
                    <a:pt x="26794" y="4428"/>
                    <a:pt x="25220" y="4428"/>
                  </a:cubicBezTo>
                  <a:cubicBezTo>
                    <a:pt x="24678" y="4428"/>
                    <a:pt x="24017" y="4518"/>
                    <a:pt x="23249" y="4726"/>
                  </a:cubicBezTo>
                  <a:cubicBezTo>
                    <a:pt x="22989" y="4795"/>
                    <a:pt x="22730" y="4827"/>
                    <a:pt x="22473" y="4827"/>
                  </a:cubicBezTo>
                  <a:cubicBezTo>
                    <a:pt x="19536" y="4827"/>
                    <a:pt x="16837" y="623"/>
                    <a:pt x="14230" y="27"/>
                  </a:cubicBezTo>
                  <a:cubicBezTo>
                    <a:pt x="14176" y="0"/>
                    <a:pt x="14095" y="0"/>
                    <a:pt x="14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96"/>
            <p:cNvSpPr/>
            <p:nvPr/>
          </p:nvSpPr>
          <p:spPr>
            <a:xfrm>
              <a:off x="7476475" y="5273163"/>
              <a:ext cx="1071375" cy="533975"/>
            </a:xfrm>
            <a:custGeom>
              <a:avLst/>
              <a:gdLst/>
              <a:ahLst/>
              <a:cxnLst/>
              <a:rect l="l" t="t" r="r" b="b"/>
              <a:pathLst>
                <a:path w="42855" h="21359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20928"/>
                  </a:lnTo>
                  <a:cubicBezTo>
                    <a:pt x="562" y="21216"/>
                    <a:pt x="1186" y="21358"/>
                    <a:pt x="1814" y="21358"/>
                  </a:cubicBezTo>
                  <a:cubicBezTo>
                    <a:pt x="2362" y="21358"/>
                    <a:pt x="2914" y="21250"/>
                    <a:pt x="3430" y="21036"/>
                  </a:cubicBezTo>
                  <a:cubicBezTo>
                    <a:pt x="4306" y="20675"/>
                    <a:pt x="5218" y="20552"/>
                    <a:pt x="6118" y="20552"/>
                  </a:cubicBezTo>
                  <a:cubicBezTo>
                    <a:pt x="8045" y="20552"/>
                    <a:pt x="9917" y="21117"/>
                    <a:pt x="11261" y="21117"/>
                  </a:cubicBezTo>
                  <a:cubicBezTo>
                    <a:pt x="13120" y="21117"/>
                    <a:pt x="14908" y="18713"/>
                    <a:pt x="17394" y="18713"/>
                  </a:cubicBezTo>
                  <a:cubicBezTo>
                    <a:pt x="17543" y="18713"/>
                    <a:pt x="17695" y="18722"/>
                    <a:pt x="17850" y="18740"/>
                  </a:cubicBezTo>
                  <a:cubicBezTo>
                    <a:pt x="20503" y="19056"/>
                    <a:pt x="23234" y="20905"/>
                    <a:pt x="25917" y="20905"/>
                  </a:cubicBezTo>
                  <a:cubicBezTo>
                    <a:pt x="25991" y="20905"/>
                    <a:pt x="26065" y="20904"/>
                    <a:pt x="26140" y="20901"/>
                  </a:cubicBezTo>
                  <a:cubicBezTo>
                    <a:pt x="28658" y="20801"/>
                    <a:pt x="32948" y="19136"/>
                    <a:pt x="35015" y="19136"/>
                  </a:cubicBezTo>
                  <a:cubicBezTo>
                    <a:pt x="35187" y="19136"/>
                    <a:pt x="35344" y="19148"/>
                    <a:pt x="35483" y="19173"/>
                  </a:cubicBezTo>
                  <a:cubicBezTo>
                    <a:pt x="37256" y="19485"/>
                    <a:pt x="38551" y="20906"/>
                    <a:pt x="40412" y="20906"/>
                  </a:cubicBezTo>
                  <a:cubicBezTo>
                    <a:pt x="40479" y="20906"/>
                    <a:pt x="40546" y="20904"/>
                    <a:pt x="40613" y="20901"/>
                  </a:cubicBezTo>
                  <a:cubicBezTo>
                    <a:pt x="42558" y="20793"/>
                    <a:pt x="42855" y="19497"/>
                    <a:pt x="42855" y="19497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96"/>
            <p:cNvSpPr/>
            <p:nvPr/>
          </p:nvSpPr>
          <p:spPr>
            <a:xfrm>
              <a:off x="7476475" y="5292063"/>
              <a:ext cx="39850" cy="514425"/>
            </a:xfrm>
            <a:custGeom>
              <a:avLst/>
              <a:gdLst/>
              <a:ahLst/>
              <a:cxnLst/>
              <a:rect l="l" t="t" r="r" b="b"/>
              <a:pathLst>
                <a:path w="1594" h="20577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567" y="162"/>
                    <a:pt x="0" y="351"/>
                    <a:pt x="0" y="540"/>
                  </a:cubicBezTo>
                  <a:lnTo>
                    <a:pt x="0" y="20172"/>
                  </a:lnTo>
                  <a:cubicBezTo>
                    <a:pt x="432" y="20415"/>
                    <a:pt x="918" y="20550"/>
                    <a:pt x="1404" y="20577"/>
                  </a:cubicBezTo>
                  <a:cubicBezTo>
                    <a:pt x="1161" y="17552"/>
                    <a:pt x="1026" y="14393"/>
                    <a:pt x="1026" y="11153"/>
                  </a:cubicBezTo>
                  <a:cubicBezTo>
                    <a:pt x="999" y="7426"/>
                    <a:pt x="1188" y="3727"/>
                    <a:pt x="1593" y="0"/>
                  </a:cubicBezTo>
                  <a:close/>
                </a:path>
              </a:pathLst>
            </a:custGeom>
            <a:solidFill>
              <a:srgbClr val="8E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96"/>
            <p:cNvSpPr/>
            <p:nvPr/>
          </p:nvSpPr>
          <p:spPr>
            <a:xfrm>
              <a:off x="7476475" y="5273163"/>
              <a:ext cx="1045050" cy="84000"/>
            </a:xfrm>
            <a:custGeom>
              <a:avLst/>
              <a:gdLst/>
              <a:ahLst/>
              <a:cxnLst/>
              <a:rect l="l" t="t" r="r" b="b"/>
              <a:pathLst>
                <a:path w="41802" h="3360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1350"/>
                  </a:lnTo>
                  <a:cubicBezTo>
                    <a:pt x="2848" y="2653"/>
                    <a:pt x="5622" y="2981"/>
                    <a:pt x="8752" y="2981"/>
                  </a:cubicBezTo>
                  <a:cubicBezTo>
                    <a:pt x="11913" y="2981"/>
                    <a:pt x="15438" y="2646"/>
                    <a:pt x="19767" y="2646"/>
                  </a:cubicBezTo>
                  <a:cubicBezTo>
                    <a:pt x="24499" y="2646"/>
                    <a:pt x="29955" y="3359"/>
                    <a:pt x="34688" y="3359"/>
                  </a:cubicBezTo>
                  <a:cubicBezTo>
                    <a:pt x="37382" y="3359"/>
                    <a:pt x="39842" y="3128"/>
                    <a:pt x="41802" y="2403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96"/>
            <p:cNvSpPr/>
            <p:nvPr/>
          </p:nvSpPr>
          <p:spPr>
            <a:xfrm>
              <a:off x="7798475" y="5373063"/>
              <a:ext cx="281550" cy="416550"/>
            </a:xfrm>
            <a:custGeom>
              <a:avLst/>
              <a:gdLst/>
              <a:ahLst/>
              <a:cxnLst/>
              <a:rect l="l" t="t" r="r" b="b"/>
              <a:pathLst>
                <a:path w="11262" h="16662" extrusionOk="0">
                  <a:moveTo>
                    <a:pt x="5456" y="1"/>
                  </a:moveTo>
                  <a:cubicBezTo>
                    <a:pt x="2755" y="1"/>
                    <a:pt x="649" y="10451"/>
                    <a:pt x="1" y="16635"/>
                  </a:cubicBezTo>
                  <a:cubicBezTo>
                    <a:pt x="1341" y="15915"/>
                    <a:pt x="2750" y="14716"/>
                    <a:pt x="4501" y="14716"/>
                  </a:cubicBezTo>
                  <a:cubicBezTo>
                    <a:pt x="4654" y="14716"/>
                    <a:pt x="4810" y="14725"/>
                    <a:pt x="4970" y="14744"/>
                  </a:cubicBezTo>
                  <a:cubicBezTo>
                    <a:pt x="7049" y="14988"/>
                    <a:pt x="9182" y="16176"/>
                    <a:pt x="11261" y="16662"/>
                  </a:cubicBezTo>
                  <a:cubicBezTo>
                    <a:pt x="10640" y="10451"/>
                    <a:pt x="8183" y="1"/>
                    <a:pt x="5456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96"/>
            <p:cNvSpPr/>
            <p:nvPr/>
          </p:nvSpPr>
          <p:spPr>
            <a:xfrm>
              <a:off x="7523050" y="5446638"/>
              <a:ext cx="123575" cy="360525"/>
            </a:xfrm>
            <a:custGeom>
              <a:avLst/>
              <a:gdLst/>
              <a:ahLst/>
              <a:cxnLst/>
              <a:rect l="l" t="t" r="r" b="b"/>
              <a:pathLst>
                <a:path w="4943" h="14421" extrusionOk="0">
                  <a:moveTo>
                    <a:pt x="2134" y="1"/>
                  </a:moveTo>
                  <a:cubicBezTo>
                    <a:pt x="919" y="1"/>
                    <a:pt x="298" y="8804"/>
                    <a:pt x="0" y="14421"/>
                  </a:cubicBezTo>
                  <a:cubicBezTo>
                    <a:pt x="541" y="14421"/>
                    <a:pt x="1081" y="14313"/>
                    <a:pt x="1567" y="14097"/>
                  </a:cubicBezTo>
                  <a:cubicBezTo>
                    <a:pt x="2429" y="13774"/>
                    <a:pt x="3325" y="13605"/>
                    <a:pt x="4242" y="13605"/>
                  </a:cubicBezTo>
                  <a:cubicBezTo>
                    <a:pt x="4474" y="13605"/>
                    <a:pt x="4708" y="13616"/>
                    <a:pt x="4942" y="13638"/>
                  </a:cubicBezTo>
                  <a:cubicBezTo>
                    <a:pt x="4591" y="8426"/>
                    <a:pt x="3268" y="1"/>
                    <a:pt x="2134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96"/>
            <p:cNvSpPr/>
            <p:nvPr/>
          </p:nvSpPr>
          <p:spPr>
            <a:xfrm>
              <a:off x="7930800" y="6292538"/>
              <a:ext cx="163400" cy="116400"/>
            </a:xfrm>
            <a:custGeom>
              <a:avLst/>
              <a:gdLst/>
              <a:ahLst/>
              <a:cxnLst/>
              <a:rect l="l" t="t" r="r" b="b"/>
              <a:pathLst>
                <a:path w="6536" h="4656" extrusionOk="0">
                  <a:moveTo>
                    <a:pt x="6103" y="0"/>
                  </a:moveTo>
                  <a:lnTo>
                    <a:pt x="6103" y="0"/>
                  </a:lnTo>
                  <a:cubicBezTo>
                    <a:pt x="6130" y="162"/>
                    <a:pt x="6130" y="324"/>
                    <a:pt x="6130" y="486"/>
                  </a:cubicBezTo>
                  <a:cubicBezTo>
                    <a:pt x="6077" y="2209"/>
                    <a:pt x="4672" y="3593"/>
                    <a:pt x="2961" y="3593"/>
                  </a:cubicBezTo>
                  <a:cubicBezTo>
                    <a:pt x="2928" y="3593"/>
                    <a:pt x="2896" y="3593"/>
                    <a:pt x="2863" y="3592"/>
                  </a:cubicBezTo>
                  <a:cubicBezTo>
                    <a:pt x="2838" y="3592"/>
                    <a:pt x="2812" y="3593"/>
                    <a:pt x="2787" y="3593"/>
                  </a:cubicBezTo>
                  <a:cubicBezTo>
                    <a:pt x="1655" y="3593"/>
                    <a:pt x="608" y="3003"/>
                    <a:pt x="1" y="2026"/>
                  </a:cubicBezTo>
                  <a:lnTo>
                    <a:pt x="1" y="2026"/>
                  </a:lnTo>
                  <a:cubicBezTo>
                    <a:pt x="333" y="3558"/>
                    <a:pt x="1679" y="4656"/>
                    <a:pt x="3218" y="4656"/>
                  </a:cubicBezTo>
                  <a:cubicBezTo>
                    <a:pt x="3306" y="4656"/>
                    <a:pt x="3395" y="4652"/>
                    <a:pt x="3484" y="4645"/>
                  </a:cubicBezTo>
                  <a:cubicBezTo>
                    <a:pt x="5131" y="4537"/>
                    <a:pt x="6427" y="3187"/>
                    <a:pt x="6535" y="1539"/>
                  </a:cubicBezTo>
                  <a:cubicBezTo>
                    <a:pt x="6535" y="999"/>
                    <a:pt x="6373" y="459"/>
                    <a:pt x="6103" y="0"/>
                  </a:cubicBez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96"/>
            <p:cNvSpPr/>
            <p:nvPr/>
          </p:nvSpPr>
          <p:spPr>
            <a:xfrm>
              <a:off x="7678325" y="6590338"/>
              <a:ext cx="675750" cy="40425"/>
            </a:xfrm>
            <a:custGeom>
              <a:avLst/>
              <a:gdLst/>
              <a:ahLst/>
              <a:cxnLst/>
              <a:rect l="l" t="t" r="r" b="b"/>
              <a:pathLst>
                <a:path w="27030" h="1617" extrusionOk="0">
                  <a:moveTo>
                    <a:pt x="24888" y="1"/>
                  </a:moveTo>
                  <a:cubicBezTo>
                    <a:pt x="24660" y="1"/>
                    <a:pt x="24411" y="17"/>
                    <a:pt x="24141" y="51"/>
                  </a:cubicBezTo>
                  <a:cubicBezTo>
                    <a:pt x="20550" y="834"/>
                    <a:pt x="15932" y="1320"/>
                    <a:pt x="10883" y="1320"/>
                  </a:cubicBezTo>
                  <a:cubicBezTo>
                    <a:pt x="7318" y="1320"/>
                    <a:pt x="3754" y="1050"/>
                    <a:pt x="216" y="510"/>
                  </a:cubicBezTo>
                  <a:lnTo>
                    <a:pt x="216" y="510"/>
                  </a:lnTo>
                  <a:cubicBezTo>
                    <a:pt x="0" y="807"/>
                    <a:pt x="54" y="1185"/>
                    <a:pt x="405" y="1617"/>
                  </a:cubicBezTo>
                  <a:lnTo>
                    <a:pt x="26275" y="1617"/>
                  </a:lnTo>
                  <a:cubicBezTo>
                    <a:pt x="27030" y="768"/>
                    <a:pt x="26465" y="1"/>
                    <a:pt x="24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96"/>
            <p:cNvSpPr/>
            <p:nvPr/>
          </p:nvSpPr>
          <p:spPr>
            <a:xfrm>
              <a:off x="7876800" y="6495738"/>
              <a:ext cx="135025" cy="78325"/>
            </a:xfrm>
            <a:custGeom>
              <a:avLst/>
              <a:gdLst/>
              <a:ahLst/>
              <a:cxnLst/>
              <a:rect l="l" t="t" r="r" b="b"/>
              <a:pathLst>
                <a:path w="5401" h="3133" extrusionOk="0">
                  <a:moveTo>
                    <a:pt x="4726" y="0"/>
                  </a:moveTo>
                  <a:lnTo>
                    <a:pt x="4564" y="27"/>
                  </a:lnTo>
                  <a:cubicBezTo>
                    <a:pt x="3106" y="378"/>
                    <a:pt x="1593" y="2215"/>
                    <a:pt x="0" y="3133"/>
                  </a:cubicBezTo>
                  <a:lnTo>
                    <a:pt x="513" y="3079"/>
                  </a:lnTo>
                  <a:cubicBezTo>
                    <a:pt x="3187" y="2674"/>
                    <a:pt x="5293" y="1350"/>
                    <a:pt x="5401" y="27"/>
                  </a:cubicBezTo>
                  <a:lnTo>
                    <a:pt x="5266" y="0"/>
                  </a:ln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96"/>
            <p:cNvSpPr/>
            <p:nvPr/>
          </p:nvSpPr>
          <p:spPr>
            <a:xfrm>
              <a:off x="7967925" y="6265538"/>
              <a:ext cx="83075" cy="32425"/>
            </a:xfrm>
            <a:custGeom>
              <a:avLst/>
              <a:gdLst/>
              <a:ahLst/>
              <a:cxnLst/>
              <a:rect l="l" t="t" r="r" b="b"/>
              <a:pathLst>
                <a:path w="3323" h="1297" extrusionOk="0">
                  <a:moveTo>
                    <a:pt x="1675" y="0"/>
                  </a:moveTo>
                  <a:cubicBezTo>
                    <a:pt x="730" y="0"/>
                    <a:pt x="1" y="297"/>
                    <a:pt x="1" y="648"/>
                  </a:cubicBezTo>
                  <a:cubicBezTo>
                    <a:pt x="1" y="999"/>
                    <a:pt x="730" y="1296"/>
                    <a:pt x="1675" y="1296"/>
                  </a:cubicBezTo>
                  <a:cubicBezTo>
                    <a:pt x="2593" y="1296"/>
                    <a:pt x="3322" y="999"/>
                    <a:pt x="3322" y="648"/>
                  </a:cubicBezTo>
                  <a:cubicBezTo>
                    <a:pt x="3322" y="297"/>
                    <a:pt x="2593" y="0"/>
                    <a:pt x="1675" y="0"/>
                  </a:cubicBez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96"/>
            <p:cNvSpPr/>
            <p:nvPr/>
          </p:nvSpPr>
          <p:spPr>
            <a:xfrm>
              <a:off x="7942950" y="6295613"/>
              <a:ext cx="22300" cy="24700"/>
            </a:xfrm>
            <a:custGeom>
              <a:avLst/>
              <a:gdLst/>
              <a:ahLst/>
              <a:cxnLst/>
              <a:rect l="l" t="t" r="r" b="b"/>
              <a:pathLst>
                <a:path w="892" h="988" extrusionOk="0">
                  <a:moveTo>
                    <a:pt x="529" y="0"/>
                  </a:moveTo>
                  <a:cubicBezTo>
                    <a:pt x="391" y="0"/>
                    <a:pt x="253" y="84"/>
                    <a:pt x="163" y="228"/>
                  </a:cubicBezTo>
                  <a:cubicBezTo>
                    <a:pt x="1" y="444"/>
                    <a:pt x="28" y="714"/>
                    <a:pt x="190" y="903"/>
                  </a:cubicBezTo>
                  <a:cubicBezTo>
                    <a:pt x="247" y="961"/>
                    <a:pt x="318" y="988"/>
                    <a:pt x="392" y="988"/>
                  </a:cubicBezTo>
                  <a:cubicBezTo>
                    <a:pt x="526" y="988"/>
                    <a:pt x="670" y="898"/>
                    <a:pt x="757" y="741"/>
                  </a:cubicBezTo>
                  <a:cubicBezTo>
                    <a:pt x="892" y="525"/>
                    <a:pt x="892" y="255"/>
                    <a:pt x="730" y="66"/>
                  </a:cubicBezTo>
                  <a:cubicBezTo>
                    <a:pt x="667" y="21"/>
                    <a:pt x="598" y="0"/>
                    <a:pt x="529" y="0"/>
                  </a:cubicBez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96"/>
            <p:cNvSpPr/>
            <p:nvPr/>
          </p:nvSpPr>
          <p:spPr>
            <a:xfrm>
              <a:off x="7958475" y="6288888"/>
              <a:ext cx="94600" cy="79975"/>
            </a:xfrm>
            <a:custGeom>
              <a:avLst/>
              <a:gdLst/>
              <a:ahLst/>
              <a:cxnLst/>
              <a:rect l="l" t="t" r="r" b="b"/>
              <a:pathLst>
                <a:path w="3784" h="3199" extrusionOk="0">
                  <a:moveTo>
                    <a:pt x="2125" y="0"/>
                  </a:moveTo>
                  <a:cubicBezTo>
                    <a:pt x="1750" y="0"/>
                    <a:pt x="1369" y="136"/>
                    <a:pt x="1054" y="443"/>
                  </a:cubicBezTo>
                  <a:cubicBezTo>
                    <a:pt x="1" y="1442"/>
                    <a:pt x="703" y="3198"/>
                    <a:pt x="2134" y="3198"/>
                  </a:cubicBezTo>
                  <a:cubicBezTo>
                    <a:pt x="2151" y="3198"/>
                    <a:pt x="2167" y="3198"/>
                    <a:pt x="2184" y="3198"/>
                  </a:cubicBezTo>
                  <a:cubicBezTo>
                    <a:pt x="3025" y="3198"/>
                    <a:pt x="3701" y="2533"/>
                    <a:pt x="3727" y="1685"/>
                  </a:cubicBezTo>
                  <a:cubicBezTo>
                    <a:pt x="3783" y="694"/>
                    <a:pt x="2971" y="0"/>
                    <a:pt x="2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96"/>
            <p:cNvSpPr/>
            <p:nvPr/>
          </p:nvSpPr>
          <p:spPr>
            <a:xfrm>
              <a:off x="7989525" y="6313688"/>
              <a:ext cx="39875" cy="33550"/>
            </a:xfrm>
            <a:custGeom>
              <a:avLst/>
              <a:gdLst/>
              <a:ahLst/>
              <a:cxnLst/>
              <a:rect l="l" t="t" r="r" b="b"/>
              <a:pathLst>
                <a:path w="1595" h="1342" extrusionOk="0">
                  <a:moveTo>
                    <a:pt x="886" y="0"/>
                  </a:moveTo>
                  <a:cubicBezTo>
                    <a:pt x="727" y="0"/>
                    <a:pt x="566" y="56"/>
                    <a:pt x="433" y="180"/>
                  </a:cubicBezTo>
                  <a:cubicBezTo>
                    <a:pt x="1" y="612"/>
                    <a:pt x="298" y="1342"/>
                    <a:pt x="919" y="1342"/>
                  </a:cubicBezTo>
                  <a:cubicBezTo>
                    <a:pt x="1270" y="1342"/>
                    <a:pt x="1567" y="1071"/>
                    <a:pt x="1594" y="693"/>
                  </a:cubicBezTo>
                  <a:cubicBezTo>
                    <a:pt x="1594" y="282"/>
                    <a:pt x="1244" y="0"/>
                    <a:pt x="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96"/>
            <p:cNvSpPr/>
            <p:nvPr/>
          </p:nvSpPr>
          <p:spPr>
            <a:xfrm>
              <a:off x="7983450" y="6590913"/>
              <a:ext cx="51350" cy="38500"/>
            </a:xfrm>
            <a:custGeom>
              <a:avLst/>
              <a:gdLst/>
              <a:ahLst/>
              <a:cxnLst/>
              <a:rect l="l" t="t" r="r" b="b"/>
              <a:pathLst>
                <a:path w="2054" h="1540" extrusionOk="0">
                  <a:moveTo>
                    <a:pt x="1000" y="1"/>
                  </a:moveTo>
                  <a:cubicBezTo>
                    <a:pt x="460" y="1"/>
                    <a:pt x="1" y="460"/>
                    <a:pt x="1" y="1027"/>
                  </a:cubicBezTo>
                  <a:lnTo>
                    <a:pt x="1" y="1540"/>
                  </a:lnTo>
                  <a:lnTo>
                    <a:pt x="2026" y="1540"/>
                  </a:lnTo>
                  <a:lnTo>
                    <a:pt x="2026" y="1027"/>
                  </a:lnTo>
                  <a:cubicBezTo>
                    <a:pt x="2053" y="460"/>
                    <a:pt x="1567" y="1"/>
                    <a:pt x="1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96"/>
            <p:cNvSpPr/>
            <p:nvPr/>
          </p:nvSpPr>
          <p:spPr>
            <a:xfrm>
              <a:off x="7476475" y="5454388"/>
              <a:ext cx="1054500" cy="59800"/>
            </a:xfrm>
            <a:custGeom>
              <a:avLst/>
              <a:gdLst/>
              <a:ahLst/>
              <a:cxnLst/>
              <a:rect l="l" t="t" r="r" b="b"/>
              <a:pathLst>
                <a:path w="42180" h="2392" extrusionOk="0">
                  <a:moveTo>
                    <a:pt x="14432" y="0"/>
                  </a:moveTo>
                  <a:cubicBezTo>
                    <a:pt x="10155" y="0"/>
                    <a:pt x="7056" y="1095"/>
                    <a:pt x="3862" y="1095"/>
                  </a:cubicBezTo>
                  <a:cubicBezTo>
                    <a:pt x="2755" y="1095"/>
                    <a:pt x="1431" y="1041"/>
                    <a:pt x="0" y="960"/>
                  </a:cubicBezTo>
                  <a:lnTo>
                    <a:pt x="0" y="2283"/>
                  </a:lnTo>
                  <a:cubicBezTo>
                    <a:pt x="1431" y="2337"/>
                    <a:pt x="2755" y="2391"/>
                    <a:pt x="3862" y="2391"/>
                  </a:cubicBezTo>
                  <a:cubicBezTo>
                    <a:pt x="7056" y="2391"/>
                    <a:pt x="10155" y="1297"/>
                    <a:pt x="14432" y="1297"/>
                  </a:cubicBezTo>
                  <a:cubicBezTo>
                    <a:pt x="14711" y="1297"/>
                    <a:pt x="14995" y="1301"/>
                    <a:pt x="15284" y="1311"/>
                  </a:cubicBezTo>
                  <a:cubicBezTo>
                    <a:pt x="19964" y="1444"/>
                    <a:pt x="24774" y="2284"/>
                    <a:pt x="29458" y="2284"/>
                  </a:cubicBezTo>
                  <a:cubicBezTo>
                    <a:pt x="29531" y="2284"/>
                    <a:pt x="29604" y="2284"/>
                    <a:pt x="29677" y="2283"/>
                  </a:cubicBezTo>
                  <a:cubicBezTo>
                    <a:pt x="33079" y="2256"/>
                    <a:pt x="38291" y="1797"/>
                    <a:pt x="42180" y="1581"/>
                  </a:cubicBezTo>
                  <a:lnTo>
                    <a:pt x="42099" y="285"/>
                  </a:lnTo>
                  <a:cubicBezTo>
                    <a:pt x="38210" y="501"/>
                    <a:pt x="33052" y="960"/>
                    <a:pt x="29677" y="987"/>
                  </a:cubicBezTo>
                  <a:cubicBezTo>
                    <a:pt x="29538" y="989"/>
                    <a:pt x="29399" y="990"/>
                    <a:pt x="29260" y="990"/>
                  </a:cubicBezTo>
                  <a:cubicBezTo>
                    <a:pt x="24663" y="990"/>
                    <a:pt x="19897" y="146"/>
                    <a:pt x="15284" y="15"/>
                  </a:cubicBezTo>
                  <a:cubicBezTo>
                    <a:pt x="14995" y="5"/>
                    <a:pt x="14711" y="0"/>
                    <a:pt x="14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96"/>
            <p:cNvSpPr/>
            <p:nvPr/>
          </p:nvSpPr>
          <p:spPr>
            <a:xfrm>
              <a:off x="7476475" y="5510538"/>
              <a:ext cx="1058550" cy="40775"/>
            </a:xfrm>
            <a:custGeom>
              <a:avLst/>
              <a:gdLst/>
              <a:ahLst/>
              <a:cxnLst/>
              <a:rect l="l" t="t" r="r" b="b"/>
              <a:pathLst>
                <a:path w="42342" h="1631" extrusionOk="0">
                  <a:moveTo>
                    <a:pt x="14638" y="0"/>
                  </a:moveTo>
                  <a:cubicBezTo>
                    <a:pt x="10246" y="0"/>
                    <a:pt x="7116" y="1117"/>
                    <a:pt x="3889" y="1117"/>
                  </a:cubicBezTo>
                  <a:cubicBezTo>
                    <a:pt x="2782" y="1117"/>
                    <a:pt x="1458" y="1036"/>
                    <a:pt x="0" y="982"/>
                  </a:cubicBezTo>
                  <a:lnTo>
                    <a:pt x="0" y="1522"/>
                  </a:lnTo>
                  <a:cubicBezTo>
                    <a:pt x="1458" y="1577"/>
                    <a:pt x="2782" y="1631"/>
                    <a:pt x="3889" y="1631"/>
                  </a:cubicBezTo>
                  <a:cubicBezTo>
                    <a:pt x="7112" y="1631"/>
                    <a:pt x="10263" y="540"/>
                    <a:pt x="14626" y="540"/>
                  </a:cubicBezTo>
                  <a:cubicBezTo>
                    <a:pt x="14869" y="540"/>
                    <a:pt x="15115" y="543"/>
                    <a:pt x="15365" y="550"/>
                  </a:cubicBezTo>
                  <a:cubicBezTo>
                    <a:pt x="20045" y="710"/>
                    <a:pt x="24881" y="1550"/>
                    <a:pt x="29592" y="1550"/>
                  </a:cubicBezTo>
                  <a:cubicBezTo>
                    <a:pt x="29665" y="1550"/>
                    <a:pt x="29739" y="1550"/>
                    <a:pt x="29812" y="1550"/>
                  </a:cubicBezTo>
                  <a:cubicBezTo>
                    <a:pt x="33187" y="1495"/>
                    <a:pt x="38453" y="1036"/>
                    <a:pt x="42342" y="847"/>
                  </a:cubicBezTo>
                  <a:lnTo>
                    <a:pt x="42261" y="307"/>
                  </a:lnTo>
                  <a:cubicBezTo>
                    <a:pt x="38372" y="523"/>
                    <a:pt x="33187" y="955"/>
                    <a:pt x="29812" y="1009"/>
                  </a:cubicBezTo>
                  <a:cubicBezTo>
                    <a:pt x="29672" y="1011"/>
                    <a:pt x="29531" y="1012"/>
                    <a:pt x="29391" y="1012"/>
                  </a:cubicBezTo>
                  <a:cubicBezTo>
                    <a:pt x="24744" y="1012"/>
                    <a:pt x="19978" y="168"/>
                    <a:pt x="15365" y="10"/>
                  </a:cubicBezTo>
                  <a:cubicBezTo>
                    <a:pt x="15119" y="3"/>
                    <a:pt x="14876" y="0"/>
                    <a:pt x="14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9" name="Google Shape;7469;p96"/>
          <p:cNvGrpSpPr/>
          <p:nvPr/>
        </p:nvGrpSpPr>
        <p:grpSpPr>
          <a:xfrm flipH="1">
            <a:off x="6553693" y="1999751"/>
            <a:ext cx="1749183" cy="2509188"/>
            <a:chOff x="-3462575" y="1409975"/>
            <a:chExt cx="1984100" cy="2846175"/>
          </a:xfrm>
        </p:grpSpPr>
        <p:sp>
          <p:nvSpPr>
            <p:cNvPr id="7470" name="Google Shape;7470;p96"/>
            <p:cNvSpPr/>
            <p:nvPr/>
          </p:nvSpPr>
          <p:spPr>
            <a:xfrm>
              <a:off x="-1830525" y="2493000"/>
              <a:ext cx="301425" cy="285675"/>
            </a:xfrm>
            <a:custGeom>
              <a:avLst/>
              <a:gdLst/>
              <a:ahLst/>
              <a:cxnLst/>
              <a:rect l="l" t="t" r="r" b="b"/>
              <a:pathLst>
                <a:path w="12057" h="11427" extrusionOk="0">
                  <a:moveTo>
                    <a:pt x="2618" y="1"/>
                  </a:moveTo>
                  <a:cubicBezTo>
                    <a:pt x="497" y="1"/>
                    <a:pt x="0" y="8478"/>
                    <a:pt x="1525" y="8688"/>
                  </a:cubicBezTo>
                  <a:cubicBezTo>
                    <a:pt x="3091" y="8904"/>
                    <a:pt x="4468" y="10389"/>
                    <a:pt x="5791" y="11010"/>
                  </a:cubicBezTo>
                  <a:cubicBezTo>
                    <a:pt x="6354" y="11275"/>
                    <a:pt x="7425" y="11426"/>
                    <a:pt x="8486" y="11426"/>
                  </a:cubicBezTo>
                  <a:cubicBezTo>
                    <a:pt x="9921" y="11426"/>
                    <a:pt x="11338" y="11149"/>
                    <a:pt x="11462" y="10497"/>
                  </a:cubicBezTo>
                  <a:cubicBezTo>
                    <a:pt x="12056" y="4584"/>
                    <a:pt x="10085" y="1424"/>
                    <a:pt x="2794" y="20"/>
                  </a:cubicBezTo>
                  <a:cubicBezTo>
                    <a:pt x="2734" y="7"/>
                    <a:pt x="2675" y="1"/>
                    <a:pt x="2618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96"/>
            <p:cNvSpPr/>
            <p:nvPr/>
          </p:nvSpPr>
          <p:spPr>
            <a:xfrm>
              <a:off x="-2460750" y="2099925"/>
              <a:ext cx="741275" cy="738150"/>
            </a:xfrm>
            <a:custGeom>
              <a:avLst/>
              <a:gdLst/>
              <a:ahLst/>
              <a:cxnLst/>
              <a:rect l="l" t="t" r="r" b="b"/>
              <a:pathLst>
                <a:path w="29651" h="29526" extrusionOk="0">
                  <a:moveTo>
                    <a:pt x="5212" y="0"/>
                  </a:moveTo>
                  <a:lnTo>
                    <a:pt x="1" y="17471"/>
                  </a:lnTo>
                  <a:cubicBezTo>
                    <a:pt x="3446" y="26597"/>
                    <a:pt x="7916" y="29526"/>
                    <a:pt x="13034" y="29526"/>
                  </a:cubicBezTo>
                  <a:cubicBezTo>
                    <a:pt x="18064" y="29526"/>
                    <a:pt x="23721" y="26697"/>
                    <a:pt x="29650" y="24141"/>
                  </a:cubicBezTo>
                  <a:lnTo>
                    <a:pt x="27598" y="15635"/>
                  </a:lnTo>
                  <a:cubicBezTo>
                    <a:pt x="27598" y="15635"/>
                    <a:pt x="17264" y="17437"/>
                    <a:pt x="15323" y="17437"/>
                  </a:cubicBezTo>
                  <a:cubicBezTo>
                    <a:pt x="15207" y="17437"/>
                    <a:pt x="15120" y="17431"/>
                    <a:pt x="15068" y="17417"/>
                  </a:cubicBezTo>
                  <a:cubicBezTo>
                    <a:pt x="14150" y="17201"/>
                    <a:pt x="8588" y="6967"/>
                    <a:pt x="5212" y="0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96"/>
            <p:cNvSpPr/>
            <p:nvPr/>
          </p:nvSpPr>
          <p:spPr>
            <a:xfrm>
              <a:off x="-2460750" y="2099925"/>
              <a:ext cx="741275" cy="738150"/>
            </a:xfrm>
            <a:custGeom>
              <a:avLst/>
              <a:gdLst/>
              <a:ahLst/>
              <a:cxnLst/>
              <a:rect l="l" t="t" r="r" b="b"/>
              <a:pathLst>
                <a:path w="29651" h="29526" extrusionOk="0">
                  <a:moveTo>
                    <a:pt x="5212" y="0"/>
                  </a:moveTo>
                  <a:lnTo>
                    <a:pt x="1" y="17471"/>
                  </a:lnTo>
                  <a:cubicBezTo>
                    <a:pt x="3438" y="26603"/>
                    <a:pt x="7929" y="29525"/>
                    <a:pt x="13050" y="29525"/>
                  </a:cubicBezTo>
                  <a:cubicBezTo>
                    <a:pt x="18105" y="29525"/>
                    <a:pt x="23774" y="26677"/>
                    <a:pt x="29650" y="24141"/>
                  </a:cubicBezTo>
                  <a:lnTo>
                    <a:pt x="28462" y="19226"/>
                  </a:lnTo>
                  <a:cubicBezTo>
                    <a:pt x="24563" y="20827"/>
                    <a:pt x="18875" y="22860"/>
                    <a:pt x="14966" y="22860"/>
                  </a:cubicBezTo>
                  <a:cubicBezTo>
                    <a:pt x="14192" y="22860"/>
                    <a:pt x="13488" y="22780"/>
                    <a:pt x="12881" y="22602"/>
                  </a:cubicBezTo>
                  <a:cubicBezTo>
                    <a:pt x="7210" y="20901"/>
                    <a:pt x="5752" y="10504"/>
                    <a:pt x="5752" y="10504"/>
                  </a:cubicBezTo>
                  <a:cubicBezTo>
                    <a:pt x="5644" y="9316"/>
                    <a:pt x="6400" y="756"/>
                    <a:pt x="5212" y="0"/>
                  </a:cubicBezTo>
                  <a:close/>
                </a:path>
              </a:pathLst>
            </a:custGeom>
            <a:solidFill>
              <a:srgbClr val="D8C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96"/>
            <p:cNvSpPr/>
            <p:nvPr/>
          </p:nvSpPr>
          <p:spPr>
            <a:xfrm>
              <a:off x="-2950850" y="3473700"/>
              <a:ext cx="195125" cy="782450"/>
            </a:xfrm>
            <a:custGeom>
              <a:avLst/>
              <a:gdLst/>
              <a:ahLst/>
              <a:cxnLst/>
              <a:rect l="l" t="t" r="r" b="b"/>
              <a:pathLst>
                <a:path w="7805" h="31298" extrusionOk="0">
                  <a:moveTo>
                    <a:pt x="7804" y="1"/>
                  </a:moveTo>
                  <a:lnTo>
                    <a:pt x="1161" y="28"/>
                  </a:lnTo>
                  <a:cubicBezTo>
                    <a:pt x="1161" y="28"/>
                    <a:pt x="2214" y="25924"/>
                    <a:pt x="0" y="31298"/>
                  </a:cubicBezTo>
                  <a:lnTo>
                    <a:pt x="1944" y="31298"/>
                  </a:lnTo>
                  <a:cubicBezTo>
                    <a:pt x="1944" y="31298"/>
                    <a:pt x="999" y="4295"/>
                    <a:pt x="7804" y="1054"/>
                  </a:cubicBezTo>
                  <a:lnTo>
                    <a:pt x="7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96"/>
            <p:cNvSpPr/>
            <p:nvPr/>
          </p:nvSpPr>
          <p:spPr>
            <a:xfrm>
              <a:off x="-3137200" y="2301025"/>
              <a:ext cx="236925" cy="168925"/>
            </a:xfrm>
            <a:custGeom>
              <a:avLst/>
              <a:gdLst/>
              <a:ahLst/>
              <a:cxnLst/>
              <a:rect l="l" t="t" r="r" b="b"/>
              <a:pathLst>
                <a:path w="9477" h="6757" extrusionOk="0">
                  <a:moveTo>
                    <a:pt x="4627" y="1"/>
                  </a:moveTo>
                  <a:cubicBezTo>
                    <a:pt x="1421" y="1"/>
                    <a:pt x="0" y="4030"/>
                    <a:pt x="1999" y="6349"/>
                  </a:cubicBezTo>
                  <a:cubicBezTo>
                    <a:pt x="2229" y="6628"/>
                    <a:pt x="2514" y="6757"/>
                    <a:pt x="2786" y="6757"/>
                  </a:cubicBezTo>
                  <a:cubicBezTo>
                    <a:pt x="3250" y="6757"/>
                    <a:pt x="3677" y="6384"/>
                    <a:pt x="3728" y="5755"/>
                  </a:cubicBezTo>
                  <a:cubicBezTo>
                    <a:pt x="3635" y="4314"/>
                    <a:pt x="4954" y="3434"/>
                    <a:pt x="6346" y="3434"/>
                  </a:cubicBezTo>
                  <a:cubicBezTo>
                    <a:pt x="7381" y="3434"/>
                    <a:pt x="8456" y="3920"/>
                    <a:pt x="9020" y="5026"/>
                  </a:cubicBezTo>
                  <a:cubicBezTo>
                    <a:pt x="9477" y="2501"/>
                    <a:pt x="7315" y="3"/>
                    <a:pt x="4794" y="3"/>
                  </a:cubicBezTo>
                  <a:cubicBezTo>
                    <a:pt x="4781" y="3"/>
                    <a:pt x="4767" y="3"/>
                    <a:pt x="4754" y="3"/>
                  </a:cubicBezTo>
                  <a:cubicBezTo>
                    <a:pt x="4711" y="2"/>
                    <a:pt x="4669" y="1"/>
                    <a:pt x="4627" y="1"/>
                  </a:cubicBez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96"/>
            <p:cNvSpPr/>
            <p:nvPr/>
          </p:nvSpPr>
          <p:spPr>
            <a:xfrm>
              <a:off x="-3115575" y="2412475"/>
              <a:ext cx="47950" cy="58075"/>
            </a:xfrm>
            <a:custGeom>
              <a:avLst/>
              <a:gdLst/>
              <a:ahLst/>
              <a:cxnLst/>
              <a:rect l="l" t="t" r="r" b="b"/>
              <a:pathLst>
                <a:path w="1918" h="2323" extrusionOk="0">
                  <a:moveTo>
                    <a:pt x="0" y="1"/>
                  </a:moveTo>
                  <a:lnTo>
                    <a:pt x="189" y="2323"/>
                  </a:lnTo>
                  <a:lnTo>
                    <a:pt x="1917" y="2323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96"/>
            <p:cNvSpPr/>
            <p:nvPr/>
          </p:nvSpPr>
          <p:spPr>
            <a:xfrm>
              <a:off x="-3173050" y="2301050"/>
              <a:ext cx="214675" cy="168900"/>
            </a:xfrm>
            <a:custGeom>
              <a:avLst/>
              <a:gdLst/>
              <a:ahLst/>
              <a:cxnLst/>
              <a:rect l="l" t="t" r="r" b="b"/>
              <a:pathLst>
                <a:path w="8587" h="6756" extrusionOk="0">
                  <a:moveTo>
                    <a:pt x="4129" y="0"/>
                  </a:moveTo>
                  <a:cubicBezTo>
                    <a:pt x="1162" y="0"/>
                    <a:pt x="0" y="4135"/>
                    <a:pt x="1813" y="6348"/>
                  </a:cubicBezTo>
                  <a:cubicBezTo>
                    <a:pt x="2013" y="6627"/>
                    <a:pt x="2268" y="6756"/>
                    <a:pt x="2513" y="6756"/>
                  </a:cubicBezTo>
                  <a:cubicBezTo>
                    <a:pt x="2930" y="6756"/>
                    <a:pt x="3318" y="6383"/>
                    <a:pt x="3352" y="5754"/>
                  </a:cubicBezTo>
                  <a:cubicBezTo>
                    <a:pt x="3259" y="4323"/>
                    <a:pt x="4465" y="3430"/>
                    <a:pt x="5741" y="3430"/>
                  </a:cubicBezTo>
                  <a:cubicBezTo>
                    <a:pt x="6681" y="3430"/>
                    <a:pt x="7659" y="3914"/>
                    <a:pt x="8186" y="5025"/>
                  </a:cubicBezTo>
                  <a:cubicBezTo>
                    <a:pt x="8587" y="2592"/>
                    <a:pt x="6607" y="1"/>
                    <a:pt x="4314" y="1"/>
                  </a:cubicBezTo>
                  <a:cubicBezTo>
                    <a:pt x="4291" y="1"/>
                    <a:pt x="4267" y="2"/>
                    <a:pt x="4243" y="2"/>
                  </a:cubicBezTo>
                  <a:cubicBezTo>
                    <a:pt x="4205" y="1"/>
                    <a:pt x="4167" y="0"/>
                    <a:pt x="4129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96"/>
            <p:cNvSpPr/>
            <p:nvPr/>
          </p:nvSpPr>
          <p:spPr>
            <a:xfrm>
              <a:off x="-3462575" y="2345650"/>
              <a:ext cx="725075" cy="1105125"/>
            </a:xfrm>
            <a:custGeom>
              <a:avLst/>
              <a:gdLst/>
              <a:ahLst/>
              <a:cxnLst/>
              <a:rect l="l" t="t" r="r" b="b"/>
              <a:pathLst>
                <a:path w="29003" h="44205" extrusionOk="0">
                  <a:moveTo>
                    <a:pt x="0" y="0"/>
                  </a:moveTo>
                  <a:cubicBezTo>
                    <a:pt x="2323" y="2809"/>
                    <a:pt x="6022" y="22845"/>
                    <a:pt x="7777" y="44205"/>
                  </a:cubicBezTo>
                  <a:lnTo>
                    <a:pt x="29002" y="44205"/>
                  </a:lnTo>
                  <a:cubicBezTo>
                    <a:pt x="27409" y="25032"/>
                    <a:pt x="23655" y="2944"/>
                    <a:pt x="21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96"/>
            <p:cNvSpPr/>
            <p:nvPr/>
          </p:nvSpPr>
          <p:spPr>
            <a:xfrm>
              <a:off x="-3426125" y="2345650"/>
              <a:ext cx="693350" cy="1105125"/>
            </a:xfrm>
            <a:custGeom>
              <a:avLst/>
              <a:gdLst/>
              <a:ahLst/>
              <a:cxnLst/>
              <a:rect l="l" t="t" r="r" b="b"/>
              <a:pathLst>
                <a:path w="27734" h="44205" extrusionOk="0">
                  <a:moveTo>
                    <a:pt x="1" y="0"/>
                  </a:moveTo>
                  <a:cubicBezTo>
                    <a:pt x="2215" y="2809"/>
                    <a:pt x="5995" y="22845"/>
                    <a:pt x="7967" y="44205"/>
                  </a:cubicBezTo>
                  <a:lnTo>
                    <a:pt x="27733" y="44205"/>
                  </a:lnTo>
                  <a:cubicBezTo>
                    <a:pt x="25951" y="25032"/>
                    <a:pt x="22116" y="2944"/>
                    <a:pt x="19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96"/>
            <p:cNvSpPr/>
            <p:nvPr/>
          </p:nvSpPr>
          <p:spPr>
            <a:xfrm>
              <a:off x="-3356575" y="2376700"/>
              <a:ext cx="611650" cy="939075"/>
            </a:xfrm>
            <a:custGeom>
              <a:avLst/>
              <a:gdLst/>
              <a:ahLst/>
              <a:cxnLst/>
              <a:rect l="l" t="t" r="r" b="b"/>
              <a:pathLst>
                <a:path w="24466" h="37563" extrusionOk="0">
                  <a:moveTo>
                    <a:pt x="11640" y="0"/>
                  </a:moveTo>
                  <a:cubicBezTo>
                    <a:pt x="8132" y="0"/>
                    <a:pt x="4147" y="169"/>
                    <a:pt x="2275" y="169"/>
                  </a:cubicBezTo>
                  <a:cubicBezTo>
                    <a:pt x="1686" y="169"/>
                    <a:pt x="1306" y="152"/>
                    <a:pt x="1215" y="108"/>
                  </a:cubicBezTo>
                  <a:cubicBezTo>
                    <a:pt x="432" y="108"/>
                    <a:pt x="0" y="1081"/>
                    <a:pt x="324" y="2026"/>
                  </a:cubicBezTo>
                  <a:cubicBezTo>
                    <a:pt x="2241" y="7291"/>
                    <a:pt x="4699" y="21198"/>
                    <a:pt x="6076" y="36131"/>
                  </a:cubicBezTo>
                  <a:cubicBezTo>
                    <a:pt x="6130" y="36941"/>
                    <a:pt x="6697" y="37562"/>
                    <a:pt x="7318" y="37562"/>
                  </a:cubicBezTo>
                  <a:lnTo>
                    <a:pt x="23385" y="37562"/>
                  </a:lnTo>
                  <a:cubicBezTo>
                    <a:pt x="24006" y="37562"/>
                    <a:pt x="24465" y="36914"/>
                    <a:pt x="24384" y="36131"/>
                  </a:cubicBezTo>
                  <a:cubicBezTo>
                    <a:pt x="23034" y="21387"/>
                    <a:pt x="20199" y="5050"/>
                    <a:pt x="18146" y="865"/>
                  </a:cubicBezTo>
                  <a:cubicBezTo>
                    <a:pt x="18240" y="172"/>
                    <a:pt x="15183" y="0"/>
                    <a:pt x="11640" y="0"/>
                  </a:cubicBezTo>
                  <a:close/>
                </a:path>
              </a:pathLst>
            </a:custGeom>
            <a:solidFill>
              <a:srgbClr val="E0A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96"/>
            <p:cNvSpPr/>
            <p:nvPr/>
          </p:nvSpPr>
          <p:spPr>
            <a:xfrm>
              <a:off x="-3263750" y="3363650"/>
              <a:ext cx="899875" cy="87800"/>
            </a:xfrm>
            <a:custGeom>
              <a:avLst/>
              <a:gdLst/>
              <a:ahLst/>
              <a:cxnLst/>
              <a:rect l="l" t="t" r="r" b="b"/>
              <a:pathLst>
                <a:path w="35995" h="3512" extrusionOk="0">
                  <a:moveTo>
                    <a:pt x="1429" y="1"/>
                  </a:moveTo>
                  <a:cubicBezTo>
                    <a:pt x="1" y="1"/>
                    <a:pt x="714" y="2710"/>
                    <a:pt x="554" y="3512"/>
                  </a:cubicBezTo>
                  <a:lnTo>
                    <a:pt x="35442" y="3512"/>
                  </a:lnTo>
                  <a:cubicBezTo>
                    <a:pt x="35281" y="2710"/>
                    <a:pt x="35995" y="1"/>
                    <a:pt x="34566" y="1"/>
                  </a:cubicBezTo>
                  <a:cubicBezTo>
                    <a:pt x="34552" y="1"/>
                    <a:pt x="34538" y="1"/>
                    <a:pt x="34524" y="1"/>
                  </a:cubicBezTo>
                  <a:lnTo>
                    <a:pt x="1472" y="1"/>
                  </a:lnTo>
                  <a:cubicBezTo>
                    <a:pt x="1457" y="1"/>
                    <a:pt x="1443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96"/>
            <p:cNvSpPr/>
            <p:nvPr/>
          </p:nvSpPr>
          <p:spPr>
            <a:xfrm>
              <a:off x="-3295825" y="3473700"/>
              <a:ext cx="195800" cy="782450"/>
            </a:xfrm>
            <a:custGeom>
              <a:avLst/>
              <a:gdLst/>
              <a:ahLst/>
              <a:cxnLst/>
              <a:rect l="l" t="t" r="r" b="b"/>
              <a:pathLst>
                <a:path w="7832" h="31298" extrusionOk="0">
                  <a:moveTo>
                    <a:pt x="7804" y="1"/>
                  </a:moveTo>
                  <a:lnTo>
                    <a:pt x="1161" y="28"/>
                  </a:lnTo>
                  <a:cubicBezTo>
                    <a:pt x="1161" y="28"/>
                    <a:pt x="2242" y="25924"/>
                    <a:pt x="0" y="31298"/>
                  </a:cubicBezTo>
                  <a:lnTo>
                    <a:pt x="1972" y="31298"/>
                  </a:lnTo>
                  <a:cubicBezTo>
                    <a:pt x="1972" y="31298"/>
                    <a:pt x="999" y="4295"/>
                    <a:pt x="7831" y="1054"/>
                  </a:cubicBezTo>
                  <a:lnTo>
                    <a:pt x="7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96"/>
            <p:cNvSpPr/>
            <p:nvPr/>
          </p:nvSpPr>
          <p:spPr>
            <a:xfrm>
              <a:off x="-2529600" y="3473700"/>
              <a:ext cx="205925" cy="782450"/>
            </a:xfrm>
            <a:custGeom>
              <a:avLst/>
              <a:gdLst/>
              <a:ahLst/>
              <a:cxnLst/>
              <a:rect l="l" t="t" r="r" b="b"/>
              <a:pathLst>
                <a:path w="8237" h="31298" extrusionOk="0">
                  <a:moveTo>
                    <a:pt x="0" y="1"/>
                  </a:moveTo>
                  <a:lnTo>
                    <a:pt x="0" y="1054"/>
                  </a:lnTo>
                  <a:cubicBezTo>
                    <a:pt x="6859" y="4295"/>
                    <a:pt x="6292" y="31298"/>
                    <a:pt x="6292" y="31298"/>
                  </a:cubicBezTo>
                  <a:lnTo>
                    <a:pt x="8236" y="31298"/>
                  </a:lnTo>
                  <a:cubicBezTo>
                    <a:pt x="6076" y="25951"/>
                    <a:pt x="6670" y="7157"/>
                    <a:pt x="6670" y="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96"/>
            <p:cNvSpPr/>
            <p:nvPr/>
          </p:nvSpPr>
          <p:spPr>
            <a:xfrm>
              <a:off x="-2870525" y="3473700"/>
              <a:ext cx="205925" cy="782450"/>
            </a:xfrm>
            <a:custGeom>
              <a:avLst/>
              <a:gdLst/>
              <a:ahLst/>
              <a:cxnLst/>
              <a:rect l="l" t="t" r="r" b="b"/>
              <a:pathLst>
                <a:path w="8237" h="31298" extrusionOk="0">
                  <a:moveTo>
                    <a:pt x="0" y="1"/>
                  </a:moveTo>
                  <a:lnTo>
                    <a:pt x="0" y="1054"/>
                  </a:lnTo>
                  <a:cubicBezTo>
                    <a:pt x="6859" y="4295"/>
                    <a:pt x="6292" y="31298"/>
                    <a:pt x="6292" y="31298"/>
                  </a:cubicBezTo>
                  <a:lnTo>
                    <a:pt x="8236" y="31298"/>
                  </a:lnTo>
                  <a:cubicBezTo>
                    <a:pt x="5941" y="25924"/>
                    <a:pt x="6643" y="28"/>
                    <a:pt x="6643" y="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96"/>
            <p:cNvSpPr/>
            <p:nvPr/>
          </p:nvSpPr>
          <p:spPr>
            <a:xfrm>
              <a:off x="-3266800" y="3437250"/>
              <a:ext cx="903975" cy="64850"/>
            </a:xfrm>
            <a:custGeom>
              <a:avLst/>
              <a:gdLst/>
              <a:ahLst/>
              <a:cxnLst/>
              <a:rect l="l" t="t" r="r" b="b"/>
              <a:pathLst>
                <a:path w="36159" h="2594" extrusionOk="0">
                  <a:moveTo>
                    <a:pt x="0" y="1"/>
                  </a:moveTo>
                  <a:lnTo>
                    <a:pt x="0" y="2593"/>
                  </a:lnTo>
                  <a:lnTo>
                    <a:pt x="36158" y="2593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96"/>
            <p:cNvSpPr/>
            <p:nvPr/>
          </p:nvSpPr>
          <p:spPr>
            <a:xfrm>
              <a:off x="-3283675" y="2379400"/>
              <a:ext cx="538750" cy="936375"/>
            </a:xfrm>
            <a:custGeom>
              <a:avLst/>
              <a:gdLst/>
              <a:ahLst/>
              <a:cxnLst/>
              <a:rect l="l" t="t" r="r" b="b"/>
              <a:pathLst>
                <a:path w="21550" h="37455" extrusionOk="0">
                  <a:moveTo>
                    <a:pt x="5428" y="0"/>
                  </a:moveTo>
                  <a:cubicBezTo>
                    <a:pt x="4753" y="6670"/>
                    <a:pt x="2620" y="11747"/>
                    <a:pt x="0" y="12503"/>
                  </a:cubicBezTo>
                  <a:cubicBezTo>
                    <a:pt x="1189" y="19011"/>
                    <a:pt x="2350" y="27355"/>
                    <a:pt x="3160" y="36023"/>
                  </a:cubicBezTo>
                  <a:cubicBezTo>
                    <a:pt x="3241" y="36806"/>
                    <a:pt x="3781" y="37454"/>
                    <a:pt x="4402" y="37454"/>
                  </a:cubicBezTo>
                  <a:lnTo>
                    <a:pt x="20469" y="37454"/>
                  </a:lnTo>
                  <a:cubicBezTo>
                    <a:pt x="21090" y="37454"/>
                    <a:pt x="21549" y="36806"/>
                    <a:pt x="21468" y="36023"/>
                  </a:cubicBezTo>
                  <a:cubicBezTo>
                    <a:pt x="19443" y="20550"/>
                    <a:pt x="18336" y="4105"/>
                    <a:pt x="14204" y="0"/>
                  </a:cubicBezTo>
                  <a:close/>
                </a:path>
              </a:pathLst>
            </a:custGeom>
            <a:solidFill>
              <a:srgbClr val="E08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96"/>
            <p:cNvSpPr/>
            <p:nvPr/>
          </p:nvSpPr>
          <p:spPr>
            <a:xfrm>
              <a:off x="-3360500" y="2378800"/>
              <a:ext cx="226725" cy="936975"/>
            </a:xfrm>
            <a:custGeom>
              <a:avLst/>
              <a:gdLst/>
              <a:ahLst/>
              <a:cxnLst/>
              <a:rect l="l" t="t" r="r" b="b"/>
              <a:pathLst>
                <a:path w="9069" h="37479" extrusionOk="0">
                  <a:moveTo>
                    <a:pt x="2168" y="1"/>
                  </a:moveTo>
                  <a:cubicBezTo>
                    <a:pt x="1039" y="1"/>
                    <a:pt x="1" y="238"/>
                    <a:pt x="481" y="1942"/>
                  </a:cubicBezTo>
                  <a:cubicBezTo>
                    <a:pt x="2398" y="7207"/>
                    <a:pt x="4856" y="21114"/>
                    <a:pt x="6233" y="36047"/>
                  </a:cubicBezTo>
                  <a:cubicBezTo>
                    <a:pt x="6287" y="36830"/>
                    <a:pt x="6854" y="37478"/>
                    <a:pt x="7475" y="37478"/>
                  </a:cubicBezTo>
                  <a:lnTo>
                    <a:pt x="9068" y="37478"/>
                  </a:lnTo>
                  <a:cubicBezTo>
                    <a:pt x="8447" y="37478"/>
                    <a:pt x="7907" y="36857"/>
                    <a:pt x="7826" y="36047"/>
                  </a:cubicBezTo>
                  <a:cubicBezTo>
                    <a:pt x="6476" y="21114"/>
                    <a:pt x="4018" y="7207"/>
                    <a:pt x="2101" y="1942"/>
                  </a:cubicBezTo>
                  <a:cubicBezTo>
                    <a:pt x="1750" y="997"/>
                    <a:pt x="2182" y="24"/>
                    <a:pt x="2965" y="24"/>
                  </a:cubicBezTo>
                  <a:cubicBezTo>
                    <a:pt x="2707" y="14"/>
                    <a:pt x="2435" y="1"/>
                    <a:pt x="2168" y="1"/>
                  </a:cubicBezTo>
                  <a:close/>
                </a:path>
              </a:pathLst>
            </a:custGeom>
            <a:solidFill>
              <a:srgbClr val="E08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96"/>
            <p:cNvSpPr/>
            <p:nvPr/>
          </p:nvSpPr>
          <p:spPr>
            <a:xfrm>
              <a:off x="-3266800" y="3437250"/>
              <a:ext cx="562375" cy="64850"/>
            </a:xfrm>
            <a:custGeom>
              <a:avLst/>
              <a:gdLst/>
              <a:ahLst/>
              <a:cxnLst/>
              <a:rect l="l" t="t" r="r" b="b"/>
              <a:pathLst>
                <a:path w="22495" h="2594" extrusionOk="0">
                  <a:moveTo>
                    <a:pt x="0" y="1"/>
                  </a:moveTo>
                  <a:lnTo>
                    <a:pt x="0" y="2593"/>
                  </a:lnTo>
                  <a:lnTo>
                    <a:pt x="22494" y="2593"/>
                  </a:lnTo>
                  <a:lnTo>
                    <a:pt x="22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96"/>
            <p:cNvSpPr/>
            <p:nvPr/>
          </p:nvSpPr>
          <p:spPr>
            <a:xfrm>
              <a:off x="-2870525" y="3474375"/>
              <a:ext cx="166100" cy="234975"/>
            </a:xfrm>
            <a:custGeom>
              <a:avLst/>
              <a:gdLst/>
              <a:ahLst/>
              <a:cxnLst/>
              <a:rect l="l" t="t" r="r" b="b"/>
              <a:pathLst>
                <a:path w="6644" h="9399" extrusionOk="0">
                  <a:moveTo>
                    <a:pt x="0" y="1"/>
                  </a:moveTo>
                  <a:lnTo>
                    <a:pt x="0" y="1027"/>
                  </a:lnTo>
                  <a:cubicBezTo>
                    <a:pt x="2134" y="2026"/>
                    <a:pt x="3538" y="5321"/>
                    <a:pt x="4483" y="9398"/>
                  </a:cubicBezTo>
                  <a:cubicBezTo>
                    <a:pt x="4969" y="5888"/>
                    <a:pt x="5725" y="3484"/>
                    <a:pt x="6589" y="3079"/>
                  </a:cubicBezTo>
                  <a:cubicBezTo>
                    <a:pt x="6616" y="1162"/>
                    <a:pt x="6643" y="1"/>
                    <a:pt x="6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96"/>
            <p:cNvSpPr/>
            <p:nvPr/>
          </p:nvSpPr>
          <p:spPr>
            <a:xfrm>
              <a:off x="-2774675" y="2974150"/>
              <a:ext cx="814875" cy="1247575"/>
            </a:xfrm>
            <a:custGeom>
              <a:avLst/>
              <a:gdLst/>
              <a:ahLst/>
              <a:cxnLst/>
              <a:rect l="l" t="t" r="r" b="b"/>
              <a:pathLst>
                <a:path w="32595" h="49903" extrusionOk="0">
                  <a:moveTo>
                    <a:pt x="1432" y="0"/>
                  </a:moveTo>
                  <a:cubicBezTo>
                    <a:pt x="1" y="7750"/>
                    <a:pt x="1486" y="12692"/>
                    <a:pt x="5240" y="15365"/>
                  </a:cubicBezTo>
                  <a:lnTo>
                    <a:pt x="16743" y="15365"/>
                  </a:lnTo>
                  <a:cubicBezTo>
                    <a:pt x="16743" y="15365"/>
                    <a:pt x="15096" y="29569"/>
                    <a:pt x="27139" y="49903"/>
                  </a:cubicBezTo>
                  <a:lnTo>
                    <a:pt x="28111" y="49606"/>
                  </a:lnTo>
                  <a:cubicBezTo>
                    <a:pt x="28111" y="49606"/>
                    <a:pt x="32594" y="11234"/>
                    <a:pt x="31001" y="9506"/>
                  </a:cubicBezTo>
                  <a:cubicBezTo>
                    <a:pt x="29381" y="7777"/>
                    <a:pt x="15096" y="0"/>
                    <a:pt x="15096" y="0"/>
                  </a:cubicBezTo>
                  <a:close/>
                </a:path>
              </a:pathLst>
            </a:custGeom>
            <a:solidFill>
              <a:srgbClr val="56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96"/>
            <p:cNvSpPr/>
            <p:nvPr/>
          </p:nvSpPr>
          <p:spPr>
            <a:xfrm>
              <a:off x="-2774675" y="2974150"/>
              <a:ext cx="712250" cy="1247575"/>
            </a:xfrm>
            <a:custGeom>
              <a:avLst/>
              <a:gdLst/>
              <a:ahLst/>
              <a:cxnLst/>
              <a:rect l="l" t="t" r="r" b="b"/>
              <a:pathLst>
                <a:path w="28490" h="49903" extrusionOk="0">
                  <a:moveTo>
                    <a:pt x="1432" y="0"/>
                  </a:moveTo>
                  <a:cubicBezTo>
                    <a:pt x="1" y="7723"/>
                    <a:pt x="1486" y="12665"/>
                    <a:pt x="5240" y="15338"/>
                  </a:cubicBezTo>
                  <a:lnTo>
                    <a:pt x="16743" y="15338"/>
                  </a:lnTo>
                  <a:cubicBezTo>
                    <a:pt x="16743" y="15338"/>
                    <a:pt x="15096" y="29542"/>
                    <a:pt x="27139" y="49903"/>
                  </a:cubicBezTo>
                  <a:lnTo>
                    <a:pt x="28111" y="49606"/>
                  </a:lnTo>
                  <a:cubicBezTo>
                    <a:pt x="28111" y="49606"/>
                    <a:pt x="28246" y="48391"/>
                    <a:pt x="28490" y="46392"/>
                  </a:cubicBezTo>
                  <a:cubicBezTo>
                    <a:pt x="25978" y="44178"/>
                    <a:pt x="24088" y="35402"/>
                    <a:pt x="24088" y="24898"/>
                  </a:cubicBezTo>
                  <a:cubicBezTo>
                    <a:pt x="24088" y="17229"/>
                    <a:pt x="25087" y="10478"/>
                    <a:pt x="26599" y="6535"/>
                  </a:cubicBezTo>
                  <a:cubicBezTo>
                    <a:pt x="21874" y="3673"/>
                    <a:pt x="15096" y="0"/>
                    <a:pt x="15096" y="0"/>
                  </a:cubicBezTo>
                  <a:close/>
                </a:path>
              </a:pathLst>
            </a:custGeom>
            <a:solidFill>
              <a:srgbClr val="513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96"/>
            <p:cNvSpPr/>
            <p:nvPr/>
          </p:nvSpPr>
          <p:spPr>
            <a:xfrm>
              <a:off x="-3097350" y="2974150"/>
              <a:ext cx="821600" cy="1257025"/>
            </a:xfrm>
            <a:custGeom>
              <a:avLst/>
              <a:gdLst/>
              <a:ahLst/>
              <a:cxnLst/>
              <a:rect l="l" t="t" r="r" b="b"/>
              <a:pathLst>
                <a:path w="32864" h="50281" extrusionOk="0">
                  <a:moveTo>
                    <a:pt x="14339" y="0"/>
                  </a:moveTo>
                  <a:lnTo>
                    <a:pt x="0" y="6265"/>
                  </a:lnTo>
                  <a:cubicBezTo>
                    <a:pt x="324" y="12692"/>
                    <a:pt x="4483" y="15581"/>
                    <a:pt x="4483" y="15581"/>
                  </a:cubicBezTo>
                  <a:lnTo>
                    <a:pt x="15959" y="15797"/>
                  </a:lnTo>
                  <a:cubicBezTo>
                    <a:pt x="15959" y="15797"/>
                    <a:pt x="16877" y="27868"/>
                    <a:pt x="21684" y="50173"/>
                  </a:cubicBezTo>
                  <a:lnTo>
                    <a:pt x="22602" y="50281"/>
                  </a:lnTo>
                  <a:cubicBezTo>
                    <a:pt x="22602" y="50281"/>
                    <a:pt x="32863" y="10424"/>
                    <a:pt x="31243" y="8696"/>
                  </a:cubicBezTo>
                  <a:cubicBezTo>
                    <a:pt x="29650" y="6967"/>
                    <a:pt x="14339" y="0"/>
                    <a:pt x="14339" y="0"/>
                  </a:cubicBezTo>
                  <a:close/>
                </a:path>
              </a:pathLst>
            </a:custGeom>
            <a:solidFill>
              <a:srgbClr val="6B4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96"/>
            <p:cNvSpPr/>
            <p:nvPr/>
          </p:nvSpPr>
          <p:spPr>
            <a:xfrm>
              <a:off x="-3097350" y="2974150"/>
              <a:ext cx="781775" cy="1257700"/>
            </a:xfrm>
            <a:custGeom>
              <a:avLst/>
              <a:gdLst/>
              <a:ahLst/>
              <a:cxnLst/>
              <a:rect l="l" t="t" r="r" b="b"/>
              <a:pathLst>
                <a:path w="31271" h="50308" extrusionOk="0">
                  <a:moveTo>
                    <a:pt x="14339" y="0"/>
                  </a:moveTo>
                  <a:lnTo>
                    <a:pt x="0" y="6292"/>
                  </a:lnTo>
                  <a:cubicBezTo>
                    <a:pt x="324" y="12719"/>
                    <a:pt x="4483" y="15581"/>
                    <a:pt x="4483" y="15581"/>
                  </a:cubicBezTo>
                  <a:lnTo>
                    <a:pt x="15959" y="15824"/>
                  </a:lnTo>
                  <a:cubicBezTo>
                    <a:pt x="15959" y="15824"/>
                    <a:pt x="16877" y="27895"/>
                    <a:pt x="21684" y="50173"/>
                  </a:cubicBezTo>
                  <a:lnTo>
                    <a:pt x="22602" y="50308"/>
                  </a:lnTo>
                  <a:cubicBezTo>
                    <a:pt x="22602" y="50308"/>
                    <a:pt x="30136" y="20955"/>
                    <a:pt x="31270" y="11504"/>
                  </a:cubicBezTo>
                  <a:lnTo>
                    <a:pt x="31270" y="11504"/>
                  </a:lnTo>
                  <a:cubicBezTo>
                    <a:pt x="28975" y="12017"/>
                    <a:pt x="26653" y="12260"/>
                    <a:pt x="24303" y="12260"/>
                  </a:cubicBezTo>
                  <a:cubicBezTo>
                    <a:pt x="24095" y="12264"/>
                    <a:pt x="23888" y="12266"/>
                    <a:pt x="23683" y="12266"/>
                  </a:cubicBezTo>
                  <a:cubicBezTo>
                    <a:pt x="10553" y="12266"/>
                    <a:pt x="5332" y="4694"/>
                    <a:pt x="19983" y="2647"/>
                  </a:cubicBezTo>
                  <a:cubicBezTo>
                    <a:pt x="16877" y="1162"/>
                    <a:pt x="14339" y="0"/>
                    <a:pt x="14339" y="0"/>
                  </a:cubicBezTo>
                  <a:close/>
                </a:path>
              </a:pathLst>
            </a:custGeom>
            <a:solidFill>
              <a:srgbClr val="513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96"/>
            <p:cNvSpPr/>
            <p:nvPr/>
          </p:nvSpPr>
          <p:spPr>
            <a:xfrm>
              <a:off x="-2607925" y="4195075"/>
              <a:ext cx="124925" cy="61075"/>
            </a:xfrm>
            <a:custGeom>
              <a:avLst/>
              <a:gdLst/>
              <a:ahLst/>
              <a:cxnLst/>
              <a:rect l="l" t="t" r="r" b="b"/>
              <a:pathLst>
                <a:path w="4997" h="2443" extrusionOk="0">
                  <a:moveTo>
                    <a:pt x="2769" y="0"/>
                  </a:moveTo>
                  <a:cubicBezTo>
                    <a:pt x="1947" y="0"/>
                    <a:pt x="1158" y="1075"/>
                    <a:pt x="1" y="2443"/>
                  </a:cubicBezTo>
                  <a:lnTo>
                    <a:pt x="4996" y="2443"/>
                  </a:lnTo>
                  <a:cubicBezTo>
                    <a:pt x="4098" y="683"/>
                    <a:pt x="3423" y="0"/>
                    <a:pt x="2769" y="0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96"/>
            <p:cNvSpPr/>
            <p:nvPr/>
          </p:nvSpPr>
          <p:spPr>
            <a:xfrm>
              <a:off x="-2129950" y="4192700"/>
              <a:ext cx="193100" cy="63450"/>
            </a:xfrm>
            <a:custGeom>
              <a:avLst/>
              <a:gdLst/>
              <a:ahLst/>
              <a:cxnLst/>
              <a:rect l="l" t="t" r="r" b="b"/>
              <a:pathLst>
                <a:path w="7724" h="2538" extrusionOk="0">
                  <a:moveTo>
                    <a:pt x="1279" y="1"/>
                  </a:moveTo>
                  <a:cubicBezTo>
                    <a:pt x="1184" y="1"/>
                    <a:pt x="1099" y="9"/>
                    <a:pt x="1026" y="27"/>
                  </a:cubicBezTo>
                  <a:cubicBezTo>
                    <a:pt x="270" y="216"/>
                    <a:pt x="0" y="2538"/>
                    <a:pt x="0" y="2538"/>
                  </a:cubicBezTo>
                  <a:lnTo>
                    <a:pt x="7723" y="2538"/>
                  </a:lnTo>
                  <a:cubicBezTo>
                    <a:pt x="7723" y="2538"/>
                    <a:pt x="2939" y="1"/>
                    <a:pt x="1279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96"/>
            <p:cNvSpPr/>
            <p:nvPr/>
          </p:nvSpPr>
          <p:spPr>
            <a:xfrm>
              <a:off x="-3218875" y="1919600"/>
              <a:ext cx="940425" cy="1290850"/>
            </a:xfrm>
            <a:custGeom>
              <a:avLst/>
              <a:gdLst/>
              <a:ahLst/>
              <a:cxnLst/>
              <a:rect l="l" t="t" r="r" b="b"/>
              <a:pathLst>
                <a:path w="37617" h="51634" extrusionOk="0">
                  <a:moveTo>
                    <a:pt x="20487" y="1"/>
                  </a:moveTo>
                  <a:cubicBezTo>
                    <a:pt x="19976" y="1"/>
                    <a:pt x="19499" y="28"/>
                    <a:pt x="19065" y="84"/>
                  </a:cubicBezTo>
                  <a:cubicBezTo>
                    <a:pt x="14231" y="705"/>
                    <a:pt x="9101" y="7591"/>
                    <a:pt x="7130" y="11885"/>
                  </a:cubicBezTo>
                  <a:cubicBezTo>
                    <a:pt x="5131" y="16178"/>
                    <a:pt x="1" y="42912"/>
                    <a:pt x="5347" y="51634"/>
                  </a:cubicBezTo>
                  <a:cubicBezTo>
                    <a:pt x="17526" y="42669"/>
                    <a:pt x="26572" y="42534"/>
                    <a:pt x="32864" y="42182"/>
                  </a:cubicBezTo>
                  <a:cubicBezTo>
                    <a:pt x="28570" y="28195"/>
                    <a:pt x="37616" y="12884"/>
                    <a:pt x="36077" y="8212"/>
                  </a:cubicBezTo>
                  <a:cubicBezTo>
                    <a:pt x="34332" y="2853"/>
                    <a:pt x="25672" y="1"/>
                    <a:pt x="20487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96"/>
            <p:cNvSpPr/>
            <p:nvPr/>
          </p:nvSpPr>
          <p:spPr>
            <a:xfrm>
              <a:off x="-2982600" y="1919600"/>
              <a:ext cx="671750" cy="340800"/>
            </a:xfrm>
            <a:custGeom>
              <a:avLst/>
              <a:gdLst/>
              <a:ahLst/>
              <a:cxnLst/>
              <a:rect l="l" t="t" r="r" b="b"/>
              <a:pathLst>
                <a:path w="26870" h="13632" extrusionOk="0">
                  <a:moveTo>
                    <a:pt x="11036" y="1"/>
                  </a:moveTo>
                  <a:cubicBezTo>
                    <a:pt x="10525" y="1"/>
                    <a:pt x="10048" y="28"/>
                    <a:pt x="9614" y="84"/>
                  </a:cubicBezTo>
                  <a:cubicBezTo>
                    <a:pt x="6131" y="516"/>
                    <a:pt x="2485" y="4243"/>
                    <a:pt x="1" y="7888"/>
                  </a:cubicBezTo>
                  <a:cubicBezTo>
                    <a:pt x="2884" y="11413"/>
                    <a:pt x="10780" y="13632"/>
                    <a:pt x="17522" y="13632"/>
                  </a:cubicBezTo>
                  <a:cubicBezTo>
                    <a:pt x="21264" y="13632"/>
                    <a:pt x="24650" y="12948"/>
                    <a:pt x="26626" y="11426"/>
                  </a:cubicBezTo>
                  <a:cubicBezTo>
                    <a:pt x="26842" y="10075"/>
                    <a:pt x="26869" y="8995"/>
                    <a:pt x="26626" y="8212"/>
                  </a:cubicBezTo>
                  <a:cubicBezTo>
                    <a:pt x="24881" y="2853"/>
                    <a:pt x="16221" y="1"/>
                    <a:pt x="11036" y="1"/>
                  </a:cubicBez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96"/>
            <p:cNvSpPr/>
            <p:nvPr/>
          </p:nvSpPr>
          <p:spPr>
            <a:xfrm>
              <a:off x="-3233725" y="1920350"/>
              <a:ext cx="544150" cy="1290100"/>
            </a:xfrm>
            <a:custGeom>
              <a:avLst/>
              <a:gdLst/>
              <a:ahLst/>
              <a:cxnLst/>
              <a:rect l="l" t="t" r="r" b="b"/>
              <a:pathLst>
                <a:path w="21766" h="51604" extrusionOk="0">
                  <a:moveTo>
                    <a:pt x="21765" y="0"/>
                  </a:moveTo>
                  <a:cubicBezTo>
                    <a:pt x="4834" y="270"/>
                    <a:pt x="1" y="36563"/>
                    <a:pt x="5941" y="51604"/>
                  </a:cubicBezTo>
                  <a:cubicBezTo>
                    <a:pt x="11612" y="47445"/>
                    <a:pt x="16608" y="45177"/>
                    <a:pt x="20955" y="43908"/>
                  </a:cubicBezTo>
                  <a:cubicBezTo>
                    <a:pt x="17094" y="39236"/>
                    <a:pt x="14528" y="31351"/>
                    <a:pt x="14528" y="22413"/>
                  </a:cubicBezTo>
                  <a:cubicBezTo>
                    <a:pt x="14528" y="12854"/>
                    <a:pt x="17445" y="4510"/>
                    <a:pt x="21765" y="0"/>
                  </a:cubicBez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96"/>
            <p:cNvSpPr/>
            <p:nvPr/>
          </p:nvSpPr>
          <p:spPr>
            <a:xfrm>
              <a:off x="-3195925" y="2056025"/>
              <a:ext cx="336225" cy="1110550"/>
            </a:xfrm>
            <a:custGeom>
              <a:avLst/>
              <a:gdLst/>
              <a:ahLst/>
              <a:cxnLst/>
              <a:rect l="l" t="t" r="r" b="b"/>
              <a:pathLst>
                <a:path w="13449" h="44422" extrusionOk="0">
                  <a:moveTo>
                    <a:pt x="10370" y="1"/>
                  </a:moveTo>
                  <a:lnTo>
                    <a:pt x="10370" y="1"/>
                  </a:lnTo>
                  <a:cubicBezTo>
                    <a:pt x="3133" y="8426"/>
                    <a:pt x="1" y="28975"/>
                    <a:pt x="3592" y="44421"/>
                  </a:cubicBezTo>
                  <a:cubicBezTo>
                    <a:pt x="2674" y="35618"/>
                    <a:pt x="6995" y="26464"/>
                    <a:pt x="13449" y="23143"/>
                  </a:cubicBezTo>
                  <a:cubicBezTo>
                    <a:pt x="13449" y="23008"/>
                    <a:pt x="13422" y="22900"/>
                    <a:pt x="13394" y="22765"/>
                  </a:cubicBezTo>
                  <a:cubicBezTo>
                    <a:pt x="10289" y="19551"/>
                    <a:pt x="8264" y="14691"/>
                    <a:pt x="8264" y="9209"/>
                  </a:cubicBezTo>
                  <a:cubicBezTo>
                    <a:pt x="8237" y="6023"/>
                    <a:pt x="8966" y="2863"/>
                    <a:pt x="10370" y="1"/>
                  </a:cubicBezTo>
                  <a:close/>
                </a:path>
              </a:pathLst>
            </a:custGeom>
            <a:solidFill>
              <a:srgbClr val="CE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96"/>
            <p:cNvSpPr/>
            <p:nvPr/>
          </p:nvSpPr>
          <p:spPr>
            <a:xfrm>
              <a:off x="-2768600" y="2153250"/>
              <a:ext cx="208650" cy="434775"/>
            </a:xfrm>
            <a:custGeom>
              <a:avLst/>
              <a:gdLst/>
              <a:ahLst/>
              <a:cxnLst/>
              <a:rect l="l" t="t" r="r" b="b"/>
              <a:pathLst>
                <a:path w="8346" h="17391" extrusionOk="0">
                  <a:moveTo>
                    <a:pt x="1" y="0"/>
                  </a:moveTo>
                  <a:lnTo>
                    <a:pt x="1" y="0"/>
                  </a:lnTo>
                  <a:cubicBezTo>
                    <a:pt x="1675" y="7237"/>
                    <a:pt x="3997" y="13610"/>
                    <a:pt x="8345" y="17391"/>
                  </a:cubicBezTo>
                  <a:cubicBezTo>
                    <a:pt x="4592" y="8371"/>
                    <a:pt x="5429" y="1161"/>
                    <a:pt x="5429" y="11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96"/>
            <p:cNvSpPr/>
            <p:nvPr/>
          </p:nvSpPr>
          <p:spPr>
            <a:xfrm>
              <a:off x="-3069525" y="2186250"/>
              <a:ext cx="901775" cy="675700"/>
            </a:xfrm>
            <a:custGeom>
              <a:avLst/>
              <a:gdLst/>
              <a:ahLst/>
              <a:cxnLst/>
              <a:rect l="l" t="t" r="r" b="b"/>
              <a:pathLst>
                <a:path w="36071" h="27028" extrusionOk="0">
                  <a:moveTo>
                    <a:pt x="10290" y="1"/>
                  </a:moveTo>
                  <a:cubicBezTo>
                    <a:pt x="5730" y="1"/>
                    <a:pt x="0" y="3758"/>
                    <a:pt x="3667" y="13397"/>
                  </a:cubicBezTo>
                  <a:cubicBezTo>
                    <a:pt x="5152" y="17286"/>
                    <a:pt x="9365" y="25090"/>
                    <a:pt x="15035" y="26764"/>
                  </a:cubicBezTo>
                  <a:cubicBezTo>
                    <a:pt x="15642" y="26946"/>
                    <a:pt x="16359" y="27027"/>
                    <a:pt x="17157" y="27027"/>
                  </a:cubicBezTo>
                  <a:cubicBezTo>
                    <a:pt x="23817" y="27027"/>
                    <a:pt x="36071" y="21363"/>
                    <a:pt x="36071" y="21363"/>
                  </a:cubicBezTo>
                  <a:lnTo>
                    <a:pt x="34019" y="12857"/>
                  </a:lnTo>
                  <a:cubicBezTo>
                    <a:pt x="34019" y="12857"/>
                    <a:pt x="23433" y="14288"/>
                    <a:pt x="20719" y="14288"/>
                  </a:cubicBezTo>
                  <a:cubicBezTo>
                    <a:pt x="20427" y="14288"/>
                    <a:pt x="20226" y="14271"/>
                    <a:pt x="20139" y="14234"/>
                  </a:cubicBezTo>
                  <a:cubicBezTo>
                    <a:pt x="18978" y="13748"/>
                    <a:pt x="16575" y="8348"/>
                    <a:pt x="14900" y="2434"/>
                  </a:cubicBezTo>
                  <a:cubicBezTo>
                    <a:pt x="14458" y="894"/>
                    <a:pt x="12513" y="1"/>
                    <a:pt x="10290" y="1"/>
                  </a:cubicBezTo>
                  <a:close/>
                </a:path>
              </a:pathLst>
            </a:custGeom>
            <a:solidFill>
              <a:srgbClr val="E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96"/>
            <p:cNvSpPr/>
            <p:nvPr/>
          </p:nvSpPr>
          <p:spPr>
            <a:xfrm>
              <a:off x="-3092000" y="2031550"/>
              <a:ext cx="924925" cy="830400"/>
            </a:xfrm>
            <a:custGeom>
              <a:avLst/>
              <a:gdLst/>
              <a:ahLst/>
              <a:cxnLst/>
              <a:rect l="l" t="t" r="r" b="b"/>
              <a:pathLst>
                <a:path w="36997" h="33216" extrusionOk="0">
                  <a:moveTo>
                    <a:pt x="11078" y="0"/>
                  </a:moveTo>
                  <a:cubicBezTo>
                    <a:pt x="7234" y="0"/>
                    <a:pt x="0" y="8915"/>
                    <a:pt x="4296" y="19666"/>
                  </a:cubicBezTo>
                  <a:cubicBezTo>
                    <a:pt x="5835" y="23528"/>
                    <a:pt x="10291" y="31278"/>
                    <a:pt x="15961" y="32952"/>
                  </a:cubicBezTo>
                  <a:cubicBezTo>
                    <a:pt x="16565" y="33134"/>
                    <a:pt x="17280" y="33215"/>
                    <a:pt x="18076" y="33215"/>
                  </a:cubicBezTo>
                  <a:cubicBezTo>
                    <a:pt x="24722" y="33215"/>
                    <a:pt x="36997" y="27551"/>
                    <a:pt x="36997" y="27551"/>
                  </a:cubicBezTo>
                  <a:lnTo>
                    <a:pt x="36403" y="25094"/>
                  </a:lnTo>
                  <a:cubicBezTo>
                    <a:pt x="32107" y="26601"/>
                    <a:pt x="26144" y="28407"/>
                    <a:pt x="22258" y="28407"/>
                  </a:cubicBezTo>
                  <a:cubicBezTo>
                    <a:pt x="21479" y="28407"/>
                    <a:pt x="20783" y="28335"/>
                    <a:pt x="20201" y="28172"/>
                  </a:cubicBezTo>
                  <a:cubicBezTo>
                    <a:pt x="9589" y="23852"/>
                    <a:pt x="5592" y="7812"/>
                    <a:pt x="12532" y="629"/>
                  </a:cubicBezTo>
                  <a:cubicBezTo>
                    <a:pt x="12158" y="202"/>
                    <a:pt x="11656" y="0"/>
                    <a:pt x="11078" y="0"/>
                  </a:cubicBez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96"/>
            <p:cNvSpPr/>
            <p:nvPr/>
          </p:nvSpPr>
          <p:spPr>
            <a:xfrm>
              <a:off x="-2090125" y="2493500"/>
              <a:ext cx="586675" cy="312575"/>
            </a:xfrm>
            <a:custGeom>
              <a:avLst/>
              <a:gdLst/>
              <a:ahLst/>
              <a:cxnLst/>
              <a:rect l="l" t="t" r="r" b="b"/>
              <a:pathLst>
                <a:path w="23467" h="12503" extrusionOk="0">
                  <a:moveTo>
                    <a:pt x="23466" y="0"/>
                  </a:moveTo>
                  <a:lnTo>
                    <a:pt x="23466" y="0"/>
                  </a:lnTo>
                  <a:cubicBezTo>
                    <a:pt x="23466" y="0"/>
                    <a:pt x="20172" y="999"/>
                    <a:pt x="18606" y="1512"/>
                  </a:cubicBezTo>
                  <a:cubicBezTo>
                    <a:pt x="17067" y="2025"/>
                    <a:pt x="7804" y="2943"/>
                    <a:pt x="7804" y="2943"/>
                  </a:cubicBezTo>
                  <a:cubicBezTo>
                    <a:pt x="1108" y="6481"/>
                    <a:pt x="0" y="11720"/>
                    <a:pt x="0" y="11720"/>
                  </a:cubicBezTo>
                  <a:lnTo>
                    <a:pt x="19821" y="12503"/>
                  </a:lnTo>
                  <a:cubicBezTo>
                    <a:pt x="19821" y="12503"/>
                    <a:pt x="21387" y="3645"/>
                    <a:pt x="23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96"/>
            <p:cNvSpPr/>
            <p:nvPr/>
          </p:nvSpPr>
          <p:spPr>
            <a:xfrm>
              <a:off x="-2017450" y="2560825"/>
              <a:ext cx="203700" cy="124725"/>
            </a:xfrm>
            <a:custGeom>
              <a:avLst/>
              <a:gdLst/>
              <a:ahLst/>
              <a:cxnLst/>
              <a:rect l="l" t="t" r="r" b="b"/>
              <a:pathLst>
                <a:path w="8148" h="4989" extrusionOk="0">
                  <a:moveTo>
                    <a:pt x="2053" y="0"/>
                  </a:moveTo>
                  <a:cubicBezTo>
                    <a:pt x="1413" y="0"/>
                    <a:pt x="1" y="1249"/>
                    <a:pt x="361" y="2114"/>
                  </a:cubicBezTo>
                  <a:cubicBezTo>
                    <a:pt x="160" y="2556"/>
                    <a:pt x="5766" y="4989"/>
                    <a:pt x="7451" y="4989"/>
                  </a:cubicBezTo>
                  <a:cubicBezTo>
                    <a:pt x="8030" y="4989"/>
                    <a:pt x="8147" y="4702"/>
                    <a:pt x="7409" y="3950"/>
                  </a:cubicBezTo>
                  <a:cubicBezTo>
                    <a:pt x="5572" y="2789"/>
                    <a:pt x="3871" y="1493"/>
                    <a:pt x="2251" y="61"/>
                  </a:cubicBezTo>
                  <a:cubicBezTo>
                    <a:pt x="2200" y="20"/>
                    <a:pt x="2133" y="0"/>
                    <a:pt x="2053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96"/>
            <p:cNvSpPr/>
            <p:nvPr/>
          </p:nvSpPr>
          <p:spPr>
            <a:xfrm>
              <a:off x="-2275200" y="2497575"/>
              <a:ext cx="346375" cy="236300"/>
            </a:xfrm>
            <a:custGeom>
              <a:avLst/>
              <a:gdLst/>
              <a:ahLst/>
              <a:cxnLst/>
              <a:rect l="l" t="t" r="r" b="b"/>
              <a:pathLst>
                <a:path w="13855" h="9452" extrusionOk="0">
                  <a:moveTo>
                    <a:pt x="5889" y="0"/>
                  </a:moveTo>
                  <a:cubicBezTo>
                    <a:pt x="4741" y="0"/>
                    <a:pt x="3517" y="137"/>
                    <a:pt x="2246" y="404"/>
                  </a:cubicBezTo>
                  <a:cubicBezTo>
                    <a:pt x="0" y="774"/>
                    <a:pt x="2639" y="8922"/>
                    <a:pt x="4196" y="8922"/>
                  </a:cubicBezTo>
                  <a:cubicBezTo>
                    <a:pt x="4231" y="8922"/>
                    <a:pt x="4265" y="8918"/>
                    <a:pt x="4298" y="8910"/>
                  </a:cubicBezTo>
                  <a:cubicBezTo>
                    <a:pt x="4579" y="8841"/>
                    <a:pt x="4870" y="8813"/>
                    <a:pt x="5167" y="8813"/>
                  </a:cubicBezTo>
                  <a:cubicBezTo>
                    <a:pt x="6495" y="8813"/>
                    <a:pt x="7940" y="9384"/>
                    <a:pt x="9132" y="9450"/>
                  </a:cubicBezTo>
                  <a:cubicBezTo>
                    <a:pt x="9146" y="9451"/>
                    <a:pt x="9160" y="9451"/>
                    <a:pt x="9174" y="9451"/>
                  </a:cubicBezTo>
                  <a:cubicBezTo>
                    <a:pt x="10652" y="9451"/>
                    <a:pt x="13855" y="5362"/>
                    <a:pt x="13614" y="4239"/>
                  </a:cubicBezTo>
                  <a:cubicBezTo>
                    <a:pt x="12365" y="1350"/>
                    <a:pt x="9499" y="0"/>
                    <a:pt x="5889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96"/>
            <p:cNvSpPr/>
            <p:nvPr/>
          </p:nvSpPr>
          <p:spPr>
            <a:xfrm>
              <a:off x="-2315600" y="2687925"/>
              <a:ext cx="723025" cy="164725"/>
            </a:xfrm>
            <a:custGeom>
              <a:avLst/>
              <a:gdLst/>
              <a:ahLst/>
              <a:cxnLst/>
              <a:rect l="l" t="t" r="r" b="b"/>
              <a:pathLst>
                <a:path w="28921" h="6589" extrusionOk="0">
                  <a:moveTo>
                    <a:pt x="4588" y="1"/>
                  </a:moveTo>
                  <a:cubicBezTo>
                    <a:pt x="4399" y="1"/>
                    <a:pt x="4278" y="9"/>
                    <a:pt x="4240" y="27"/>
                  </a:cubicBezTo>
                  <a:cubicBezTo>
                    <a:pt x="3808" y="243"/>
                    <a:pt x="1701" y="2052"/>
                    <a:pt x="0" y="5617"/>
                  </a:cubicBezTo>
                  <a:lnTo>
                    <a:pt x="513" y="6589"/>
                  </a:lnTo>
                  <a:lnTo>
                    <a:pt x="28921" y="6589"/>
                  </a:lnTo>
                  <a:lnTo>
                    <a:pt x="28921" y="5104"/>
                  </a:lnTo>
                  <a:cubicBezTo>
                    <a:pt x="26526" y="1210"/>
                    <a:pt x="26297" y="360"/>
                    <a:pt x="24003" y="360"/>
                  </a:cubicBezTo>
                  <a:cubicBezTo>
                    <a:pt x="22908" y="360"/>
                    <a:pt x="21343" y="554"/>
                    <a:pt x="18849" y="702"/>
                  </a:cubicBezTo>
                  <a:cubicBezTo>
                    <a:pt x="18606" y="735"/>
                    <a:pt x="18240" y="750"/>
                    <a:pt x="17780" y="750"/>
                  </a:cubicBezTo>
                  <a:cubicBezTo>
                    <a:pt x="14487" y="750"/>
                    <a:pt x="6396" y="1"/>
                    <a:pt x="4588" y="1"/>
                  </a:cubicBezTo>
                  <a:close/>
                </a:path>
              </a:pathLst>
            </a:custGeom>
            <a:solidFill>
              <a:srgbClr val="EFE6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96"/>
            <p:cNvSpPr/>
            <p:nvPr/>
          </p:nvSpPr>
          <p:spPr>
            <a:xfrm>
              <a:off x="-2315600" y="2779050"/>
              <a:ext cx="723025" cy="73600"/>
            </a:xfrm>
            <a:custGeom>
              <a:avLst/>
              <a:gdLst/>
              <a:ahLst/>
              <a:cxnLst/>
              <a:rect l="l" t="t" r="r" b="b"/>
              <a:pathLst>
                <a:path w="28921" h="2944" extrusionOk="0">
                  <a:moveTo>
                    <a:pt x="28003" y="0"/>
                  </a:moveTo>
                  <a:lnTo>
                    <a:pt x="297" y="1378"/>
                  </a:lnTo>
                  <a:cubicBezTo>
                    <a:pt x="189" y="1567"/>
                    <a:pt x="81" y="1783"/>
                    <a:pt x="0" y="1972"/>
                  </a:cubicBezTo>
                  <a:lnTo>
                    <a:pt x="513" y="2944"/>
                  </a:lnTo>
                  <a:lnTo>
                    <a:pt x="28921" y="2944"/>
                  </a:lnTo>
                  <a:lnTo>
                    <a:pt x="28921" y="1459"/>
                  </a:lnTo>
                  <a:cubicBezTo>
                    <a:pt x="28921" y="1459"/>
                    <a:pt x="28516" y="811"/>
                    <a:pt x="28003" y="0"/>
                  </a:cubicBezTo>
                  <a:close/>
                </a:path>
              </a:pathLst>
            </a:custGeom>
            <a:solidFill>
              <a:srgbClr val="D8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96"/>
            <p:cNvSpPr/>
            <p:nvPr/>
          </p:nvSpPr>
          <p:spPr>
            <a:xfrm>
              <a:off x="-1816725" y="2699375"/>
              <a:ext cx="223475" cy="153275"/>
            </a:xfrm>
            <a:custGeom>
              <a:avLst/>
              <a:gdLst/>
              <a:ahLst/>
              <a:cxnLst/>
              <a:rect l="l" t="t" r="r" b="b"/>
              <a:pathLst>
                <a:path w="8939" h="6131" extrusionOk="0">
                  <a:moveTo>
                    <a:pt x="5195" y="0"/>
                  </a:moveTo>
                  <a:cubicBezTo>
                    <a:pt x="2425" y="0"/>
                    <a:pt x="282" y="2860"/>
                    <a:pt x="1" y="6131"/>
                  </a:cubicBezTo>
                  <a:lnTo>
                    <a:pt x="8939" y="6131"/>
                  </a:lnTo>
                  <a:lnTo>
                    <a:pt x="8939" y="4646"/>
                  </a:lnTo>
                  <a:cubicBezTo>
                    <a:pt x="8939" y="4646"/>
                    <a:pt x="6239" y="109"/>
                    <a:pt x="5671" y="28"/>
                  </a:cubicBezTo>
                  <a:cubicBezTo>
                    <a:pt x="5511" y="9"/>
                    <a:pt x="5352" y="0"/>
                    <a:pt x="5195" y="0"/>
                  </a:cubicBezTo>
                  <a:close/>
                </a:path>
              </a:pathLst>
            </a:custGeom>
            <a:solidFill>
              <a:srgbClr val="E5D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96"/>
            <p:cNvSpPr/>
            <p:nvPr/>
          </p:nvSpPr>
          <p:spPr>
            <a:xfrm>
              <a:off x="-2339900" y="2826975"/>
              <a:ext cx="565050" cy="25675"/>
            </a:xfrm>
            <a:custGeom>
              <a:avLst/>
              <a:gdLst/>
              <a:ahLst/>
              <a:cxnLst/>
              <a:rect l="l" t="t" r="r" b="b"/>
              <a:pathLst>
                <a:path w="22602" h="1027" extrusionOk="0">
                  <a:moveTo>
                    <a:pt x="21926" y="0"/>
                  </a:moveTo>
                  <a:cubicBezTo>
                    <a:pt x="21918" y="0"/>
                    <a:pt x="21909" y="0"/>
                    <a:pt x="21900" y="1"/>
                  </a:cubicBezTo>
                  <a:lnTo>
                    <a:pt x="675" y="1"/>
                  </a:lnTo>
                  <a:cubicBezTo>
                    <a:pt x="0" y="1"/>
                    <a:pt x="0" y="1027"/>
                    <a:pt x="675" y="1027"/>
                  </a:cubicBezTo>
                  <a:lnTo>
                    <a:pt x="21900" y="1027"/>
                  </a:lnTo>
                  <a:cubicBezTo>
                    <a:pt x="22593" y="1027"/>
                    <a:pt x="22602" y="0"/>
                    <a:pt x="2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96"/>
            <p:cNvSpPr/>
            <p:nvPr/>
          </p:nvSpPr>
          <p:spPr>
            <a:xfrm>
              <a:off x="-1841025" y="2826975"/>
              <a:ext cx="362550" cy="27675"/>
            </a:xfrm>
            <a:custGeom>
              <a:avLst/>
              <a:gdLst/>
              <a:ahLst/>
              <a:cxnLst/>
              <a:rect l="l" t="t" r="r" b="b"/>
              <a:pathLst>
                <a:path w="14502" h="1107" extrusionOk="0">
                  <a:moveTo>
                    <a:pt x="13956" y="0"/>
                  </a:moveTo>
                  <a:cubicBezTo>
                    <a:pt x="13949" y="0"/>
                    <a:pt x="13942" y="0"/>
                    <a:pt x="13934" y="1"/>
                  </a:cubicBezTo>
                  <a:lnTo>
                    <a:pt x="460" y="1"/>
                  </a:lnTo>
                  <a:cubicBezTo>
                    <a:pt x="109" y="1"/>
                    <a:pt x="1" y="325"/>
                    <a:pt x="55" y="622"/>
                  </a:cubicBezTo>
                  <a:cubicBezTo>
                    <a:pt x="12" y="1004"/>
                    <a:pt x="2084" y="1107"/>
                    <a:pt x="4640" y="1107"/>
                  </a:cubicBezTo>
                  <a:cubicBezTo>
                    <a:pt x="7589" y="1107"/>
                    <a:pt x="11183" y="970"/>
                    <a:pt x="12915" y="970"/>
                  </a:cubicBezTo>
                  <a:cubicBezTo>
                    <a:pt x="13497" y="970"/>
                    <a:pt x="13868" y="986"/>
                    <a:pt x="13934" y="1027"/>
                  </a:cubicBezTo>
                  <a:cubicBezTo>
                    <a:pt x="14494" y="1027"/>
                    <a:pt x="14501" y="0"/>
                    <a:pt x="139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96"/>
            <p:cNvSpPr/>
            <p:nvPr/>
          </p:nvSpPr>
          <p:spPr>
            <a:xfrm>
              <a:off x="-2694325" y="1923700"/>
              <a:ext cx="249125" cy="318000"/>
            </a:xfrm>
            <a:custGeom>
              <a:avLst/>
              <a:gdLst/>
              <a:ahLst/>
              <a:cxnLst/>
              <a:rect l="l" t="t" r="r" b="b"/>
              <a:pathLst>
                <a:path w="9965" h="12720" extrusionOk="0">
                  <a:moveTo>
                    <a:pt x="530" y="0"/>
                  </a:moveTo>
                  <a:cubicBezTo>
                    <a:pt x="479" y="0"/>
                    <a:pt x="429" y="1"/>
                    <a:pt x="378" y="1"/>
                  </a:cubicBezTo>
                  <a:cubicBezTo>
                    <a:pt x="378" y="1"/>
                    <a:pt x="0" y="8588"/>
                    <a:pt x="8884" y="12720"/>
                  </a:cubicBezTo>
                  <a:cubicBezTo>
                    <a:pt x="9938" y="9317"/>
                    <a:pt x="9965" y="5699"/>
                    <a:pt x="8965" y="2296"/>
                  </a:cubicBezTo>
                  <a:cubicBezTo>
                    <a:pt x="6416" y="783"/>
                    <a:pt x="3502" y="0"/>
                    <a:pt x="530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96"/>
            <p:cNvSpPr/>
            <p:nvPr/>
          </p:nvSpPr>
          <p:spPr>
            <a:xfrm>
              <a:off x="-2673400" y="1682025"/>
              <a:ext cx="365925" cy="456400"/>
            </a:xfrm>
            <a:custGeom>
              <a:avLst/>
              <a:gdLst/>
              <a:ahLst/>
              <a:cxnLst/>
              <a:rect l="l" t="t" r="r" b="b"/>
              <a:pathLst>
                <a:path w="14637" h="18256" extrusionOk="0">
                  <a:moveTo>
                    <a:pt x="7669" y="1"/>
                  </a:moveTo>
                  <a:cubicBezTo>
                    <a:pt x="7669" y="1"/>
                    <a:pt x="3538" y="7427"/>
                    <a:pt x="0" y="9587"/>
                  </a:cubicBezTo>
                  <a:cubicBezTo>
                    <a:pt x="838" y="14664"/>
                    <a:pt x="3889" y="17445"/>
                    <a:pt x="8912" y="18255"/>
                  </a:cubicBezTo>
                  <a:lnTo>
                    <a:pt x="14636" y="7130"/>
                  </a:lnTo>
                  <a:lnTo>
                    <a:pt x="7669" y="1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96"/>
            <p:cNvSpPr/>
            <p:nvPr/>
          </p:nvSpPr>
          <p:spPr>
            <a:xfrm>
              <a:off x="-2596450" y="1410150"/>
              <a:ext cx="749400" cy="790125"/>
            </a:xfrm>
            <a:custGeom>
              <a:avLst/>
              <a:gdLst/>
              <a:ahLst/>
              <a:cxnLst/>
              <a:rect l="l" t="t" r="r" b="b"/>
              <a:pathLst>
                <a:path w="29976" h="31605" extrusionOk="0">
                  <a:moveTo>
                    <a:pt x="15540" y="1"/>
                  </a:moveTo>
                  <a:cubicBezTo>
                    <a:pt x="15097" y="1"/>
                    <a:pt x="14587" y="144"/>
                    <a:pt x="13935" y="480"/>
                  </a:cubicBezTo>
                  <a:cubicBezTo>
                    <a:pt x="13326" y="293"/>
                    <a:pt x="12841" y="194"/>
                    <a:pt x="12432" y="194"/>
                  </a:cubicBezTo>
                  <a:cubicBezTo>
                    <a:pt x="11481" y="194"/>
                    <a:pt x="10937" y="729"/>
                    <a:pt x="10181" y="1938"/>
                  </a:cubicBezTo>
                  <a:cubicBezTo>
                    <a:pt x="9500" y="1519"/>
                    <a:pt x="8973" y="1343"/>
                    <a:pt x="8563" y="1343"/>
                  </a:cubicBezTo>
                  <a:cubicBezTo>
                    <a:pt x="7200" y="1343"/>
                    <a:pt x="7115" y="3281"/>
                    <a:pt x="6887" y="4692"/>
                  </a:cubicBezTo>
                  <a:cubicBezTo>
                    <a:pt x="6723" y="4666"/>
                    <a:pt x="6569" y="4653"/>
                    <a:pt x="6426" y="4653"/>
                  </a:cubicBezTo>
                  <a:cubicBezTo>
                    <a:pt x="3644" y="4653"/>
                    <a:pt x="4639" y="9419"/>
                    <a:pt x="4510" y="10498"/>
                  </a:cubicBezTo>
                  <a:lnTo>
                    <a:pt x="4051" y="13333"/>
                  </a:lnTo>
                  <a:cubicBezTo>
                    <a:pt x="3133" y="14467"/>
                    <a:pt x="2161" y="16682"/>
                    <a:pt x="3214" y="18329"/>
                  </a:cubicBezTo>
                  <a:cubicBezTo>
                    <a:pt x="2566" y="19166"/>
                    <a:pt x="1" y="21866"/>
                    <a:pt x="2512" y="23000"/>
                  </a:cubicBezTo>
                  <a:cubicBezTo>
                    <a:pt x="2107" y="24054"/>
                    <a:pt x="2485" y="25134"/>
                    <a:pt x="3592" y="25512"/>
                  </a:cubicBezTo>
                  <a:cubicBezTo>
                    <a:pt x="3349" y="26916"/>
                    <a:pt x="3808" y="27321"/>
                    <a:pt x="5131" y="27510"/>
                  </a:cubicBezTo>
                  <a:cubicBezTo>
                    <a:pt x="5375" y="28698"/>
                    <a:pt x="6266" y="29184"/>
                    <a:pt x="7265" y="29427"/>
                  </a:cubicBezTo>
                  <a:cubicBezTo>
                    <a:pt x="7265" y="29427"/>
                    <a:pt x="7346" y="30183"/>
                    <a:pt x="7346" y="30426"/>
                  </a:cubicBezTo>
                  <a:cubicBezTo>
                    <a:pt x="7743" y="31094"/>
                    <a:pt x="8862" y="31605"/>
                    <a:pt x="9868" y="31605"/>
                  </a:cubicBezTo>
                  <a:cubicBezTo>
                    <a:pt x="10368" y="31605"/>
                    <a:pt x="10840" y="31478"/>
                    <a:pt x="11180" y="31183"/>
                  </a:cubicBezTo>
                  <a:cubicBezTo>
                    <a:pt x="11527" y="31249"/>
                    <a:pt x="11832" y="31283"/>
                    <a:pt x="12104" y="31283"/>
                  </a:cubicBezTo>
                  <a:cubicBezTo>
                    <a:pt x="13166" y="31283"/>
                    <a:pt x="13716" y="30755"/>
                    <a:pt x="14232" y="29508"/>
                  </a:cubicBezTo>
                  <a:cubicBezTo>
                    <a:pt x="14664" y="29508"/>
                    <a:pt x="15069" y="29427"/>
                    <a:pt x="15474" y="29265"/>
                  </a:cubicBezTo>
                  <a:cubicBezTo>
                    <a:pt x="15933" y="29049"/>
                    <a:pt x="19308" y="20408"/>
                    <a:pt x="20604" y="17519"/>
                  </a:cubicBezTo>
                  <a:cubicBezTo>
                    <a:pt x="22555" y="13169"/>
                    <a:pt x="23940" y="13117"/>
                    <a:pt x="24005" y="13117"/>
                  </a:cubicBezTo>
                  <a:cubicBezTo>
                    <a:pt x="24006" y="13117"/>
                    <a:pt x="24007" y="13117"/>
                    <a:pt x="24007" y="13117"/>
                  </a:cubicBezTo>
                  <a:cubicBezTo>
                    <a:pt x="24007" y="13117"/>
                    <a:pt x="23656" y="15007"/>
                    <a:pt x="26005" y="15332"/>
                  </a:cubicBezTo>
                  <a:cubicBezTo>
                    <a:pt x="26105" y="15344"/>
                    <a:pt x="26203" y="15350"/>
                    <a:pt x="26300" y="15350"/>
                  </a:cubicBezTo>
                  <a:cubicBezTo>
                    <a:pt x="28513" y="15350"/>
                    <a:pt x="29976" y="12148"/>
                    <a:pt x="29381" y="7906"/>
                  </a:cubicBezTo>
                  <a:cubicBezTo>
                    <a:pt x="28786" y="3450"/>
                    <a:pt x="21036" y="2397"/>
                    <a:pt x="21036" y="2397"/>
                  </a:cubicBezTo>
                  <a:cubicBezTo>
                    <a:pt x="21050" y="1250"/>
                    <a:pt x="20539" y="945"/>
                    <a:pt x="19894" y="945"/>
                  </a:cubicBezTo>
                  <a:cubicBezTo>
                    <a:pt x="19264" y="945"/>
                    <a:pt x="18506" y="1237"/>
                    <a:pt x="17985" y="1317"/>
                  </a:cubicBezTo>
                  <a:cubicBezTo>
                    <a:pt x="17034" y="563"/>
                    <a:pt x="16417" y="1"/>
                    <a:pt x="15540" y="1"/>
                  </a:cubicBezTo>
                  <a:close/>
                </a:path>
              </a:pathLst>
            </a:custGeom>
            <a:solidFill>
              <a:srgbClr val="8C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96"/>
            <p:cNvSpPr/>
            <p:nvPr/>
          </p:nvSpPr>
          <p:spPr>
            <a:xfrm>
              <a:off x="-2595775" y="1409975"/>
              <a:ext cx="384150" cy="791675"/>
            </a:xfrm>
            <a:custGeom>
              <a:avLst/>
              <a:gdLst/>
              <a:ahLst/>
              <a:cxnLst/>
              <a:rect l="l" t="t" r="r" b="b"/>
              <a:pathLst>
                <a:path w="15366" h="31667" extrusionOk="0">
                  <a:moveTo>
                    <a:pt x="15366" y="1"/>
                  </a:moveTo>
                  <a:cubicBezTo>
                    <a:pt x="14880" y="109"/>
                    <a:pt x="14394" y="271"/>
                    <a:pt x="13908" y="487"/>
                  </a:cubicBezTo>
                  <a:cubicBezTo>
                    <a:pt x="13295" y="291"/>
                    <a:pt x="12808" y="188"/>
                    <a:pt x="12397" y="188"/>
                  </a:cubicBezTo>
                  <a:cubicBezTo>
                    <a:pt x="11451" y="188"/>
                    <a:pt x="10907" y="731"/>
                    <a:pt x="10154" y="1918"/>
                  </a:cubicBezTo>
                  <a:cubicBezTo>
                    <a:pt x="9484" y="1512"/>
                    <a:pt x="8963" y="1341"/>
                    <a:pt x="8556" y="1341"/>
                  </a:cubicBezTo>
                  <a:cubicBezTo>
                    <a:pt x="7174" y="1341"/>
                    <a:pt x="7089" y="3302"/>
                    <a:pt x="6860" y="4699"/>
                  </a:cubicBezTo>
                  <a:cubicBezTo>
                    <a:pt x="6695" y="4673"/>
                    <a:pt x="6541" y="4660"/>
                    <a:pt x="6397" y="4660"/>
                  </a:cubicBezTo>
                  <a:cubicBezTo>
                    <a:pt x="3617" y="4660"/>
                    <a:pt x="4613" y="9401"/>
                    <a:pt x="4510" y="10505"/>
                  </a:cubicBezTo>
                  <a:lnTo>
                    <a:pt x="4051" y="13340"/>
                  </a:lnTo>
                  <a:cubicBezTo>
                    <a:pt x="3106" y="14474"/>
                    <a:pt x="2161" y="16689"/>
                    <a:pt x="3187" y="18309"/>
                  </a:cubicBezTo>
                  <a:cubicBezTo>
                    <a:pt x="2539" y="19200"/>
                    <a:pt x="1" y="21846"/>
                    <a:pt x="2512" y="23007"/>
                  </a:cubicBezTo>
                  <a:cubicBezTo>
                    <a:pt x="2107" y="24061"/>
                    <a:pt x="2485" y="25141"/>
                    <a:pt x="3592" y="25519"/>
                  </a:cubicBezTo>
                  <a:cubicBezTo>
                    <a:pt x="3349" y="26923"/>
                    <a:pt x="3808" y="27328"/>
                    <a:pt x="5104" y="27517"/>
                  </a:cubicBezTo>
                  <a:cubicBezTo>
                    <a:pt x="5375" y="28705"/>
                    <a:pt x="6266" y="29191"/>
                    <a:pt x="7265" y="29434"/>
                  </a:cubicBezTo>
                  <a:cubicBezTo>
                    <a:pt x="7265" y="29434"/>
                    <a:pt x="7346" y="30190"/>
                    <a:pt x="7346" y="30433"/>
                  </a:cubicBezTo>
                  <a:cubicBezTo>
                    <a:pt x="7435" y="30791"/>
                    <a:pt x="8838" y="31667"/>
                    <a:pt x="9824" y="31667"/>
                  </a:cubicBezTo>
                  <a:cubicBezTo>
                    <a:pt x="10030" y="31667"/>
                    <a:pt x="10217" y="31629"/>
                    <a:pt x="10370" y="31541"/>
                  </a:cubicBezTo>
                  <a:cubicBezTo>
                    <a:pt x="8291" y="31217"/>
                    <a:pt x="6185" y="26113"/>
                    <a:pt x="6185" y="21846"/>
                  </a:cubicBezTo>
                  <a:cubicBezTo>
                    <a:pt x="6185" y="18903"/>
                    <a:pt x="8291" y="14447"/>
                    <a:pt x="8966" y="11666"/>
                  </a:cubicBezTo>
                  <a:cubicBezTo>
                    <a:pt x="9128" y="6967"/>
                    <a:pt x="11504" y="2647"/>
                    <a:pt x="15366" y="1"/>
                  </a:cubicBezTo>
                  <a:close/>
                </a:path>
              </a:pathLst>
            </a:custGeom>
            <a:solidFill>
              <a:srgbClr val="753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96"/>
            <p:cNvSpPr/>
            <p:nvPr/>
          </p:nvSpPr>
          <p:spPr>
            <a:xfrm>
              <a:off x="-2352050" y="1685900"/>
              <a:ext cx="307175" cy="304225"/>
            </a:xfrm>
            <a:custGeom>
              <a:avLst/>
              <a:gdLst/>
              <a:ahLst/>
              <a:cxnLst/>
              <a:rect l="l" t="t" r="r" b="b"/>
              <a:pathLst>
                <a:path w="12287" h="12169" extrusionOk="0">
                  <a:moveTo>
                    <a:pt x="4385" y="1"/>
                  </a:moveTo>
                  <a:cubicBezTo>
                    <a:pt x="4191" y="1"/>
                    <a:pt x="4040" y="29"/>
                    <a:pt x="3943" y="89"/>
                  </a:cubicBezTo>
                  <a:cubicBezTo>
                    <a:pt x="2943" y="710"/>
                    <a:pt x="837" y="3977"/>
                    <a:pt x="162" y="8271"/>
                  </a:cubicBezTo>
                  <a:cubicBezTo>
                    <a:pt x="0" y="9270"/>
                    <a:pt x="3754" y="10674"/>
                    <a:pt x="4942" y="11052"/>
                  </a:cubicBezTo>
                  <a:cubicBezTo>
                    <a:pt x="5389" y="11174"/>
                    <a:pt x="6892" y="12169"/>
                    <a:pt x="7873" y="12169"/>
                  </a:cubicBezTo>
                  <a:cubicBezTo>
                    <a:pt x="8195" y="12169"/>
                    <a:pt x="8461" y="12062"/>
                    <a:pt x="8614" y="11781"/>
                  </a:cubicBezTo>
                  <a:cubicBezTo>
                    <a:pt x="9235" y="10620"/>
                    <a:pt x="12287" y="4139"/>
                    <a:pt x="11990" y="3221"/>
                  </a:cubicBezTo>
                  <a:cubicBezTo>
                    <a:pt x="11697" y="2392"/>
                    <a:pt x="6188" y="1"/>
                    <a:pt x="4385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96"/>
            <p:cNvSpPr/>
            <p:nvPr/>
          </p:nvSpPr>
          <p:spPr>
            <a:xfrm>
              <a:off x="-2001825" y="1660425"/>
              <a:ext cx="73750" cy="133550"/>
            </a:xfrm>
            <a:custGeom>
              <a:avLst/>
              <a:gdLst/>
              <a:ahLst/>
              <a:cxnLst/>
              <a:rect l="l" t="t" r="r" b="b"/>
              <a:pathLst>
                <a:path w="2950" h="5342" extrusionOk="0">
                  <a:moveTo>
                    <a:pt x="1977" y="1"/>
                  </a:moveTo>
                  <a:cubicBezTo>
                    <a:pt x="924" y="703"/>
                    <a:pt x="249" y="1837"/>
                    <a:pt x="195" y="3106"/>
                  </a:cubicBezTo>
                  <a:lnTo>
                    <a:pt x="249" y="3106"/>
                  </a:lnTo>
                  <a:cubicBezTo>
                    <a:pt x="1" y="3404"/>
                    <a:pt x="527" y="5342"/>
                    <a:pt x="2414" y="5342"/>
                  </a:cubicBezTo>
                  <a:cubicBezTo>
                    <a:pt x="2582" y="5342"/>
                    <a:pt x="2760" y="5327"/>
                    <a:pt x="2949" y="5294"/>
                  </a:cubicBezTo>
                  <a:cubicBezTo>
                    <a:pt x="2004" y="4780"/>
                    <a:pt x="1329" y="3592"/>
                    <a:pt x="1329" y="2188"/>
                  </a:cubicBezTo>
                  <a:cubicBezTo>
                    <a:pt x="1329" y="1432"/>
                    <a:pt x="1545" y="649"/>
                    <a:pt x="1977" y="1"/>
                  </a:cubicBezTo>
                  <a:close/>
                </a:path>
              </a:pathLst>
            </a:custGeom>
            <a:solidFill>
              <a:srgbClr val="753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96"/>
            <p:cNvSpPr/>
            <p:nvPr/>
          </p:nvSpPr>
          <p:spPr>
            <a:xfrm>
              <a:off x="-2184650" y="1836625"/>
              <a:ext cx="137075" cy="121550"/>
            </a:xfrm>
            <a:custGeom>
              <a:avLst/>
              <a:gdLst/>
              <a:ahLst/>
              <a:cxnLst/>
              <a:rect l="l" t="t" r="r" b="b"/>
              <a:pathLst>
                <a:path w="5483" h="4862" extrusionOk="0">
                  <a:moveTo>
                    <a:pt x="1351" y="1"/>
                  </a:moveTo>
                  <a:lnTo>
                    <a:pt x="1" y="3349"/>
                  </a:lnTo>
                  <a:lnTo>
                    <a:pt x="2728" y="4861"/>
                  </a:lnTo>
                  <a:lnTo>
                    <a:pt x="5483" y="2215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96"/>
            <p:cNvSpPr/>
            <p:nvPr/>
          </p:nvSpPr>
          <p:spPr>
            <a:xfrm>
              <a:off x="-2171150" y="1850800"/>
              <a:ext cx="107375" cy="95900"/>
            </a:xfrm>
            <a:custGeom>
              <a:avLst/>
              <a:gdLst/>
              <a:ahLst/>
              <a:cxnLst/>
              <a:rect l="l" t="t" r="r" b="b"/>
              <a:pathLst>
                <a:path w="4295" h="3836" extrusionOk="0">
                  <a:moveTo>
                    <a:pt x="1054" y="1"/>
                  </a:moveTo>
                  <a:lnTo>
                    <a:pt x="1" y="2620"/>
                  </a:lnTo>
                  <a:lnTo>
                    <a:pt x="2134" y="3835"/>
                  </a:lnTo>
                  <a:lnTo>
                    <a:pt x="4295" y="1756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96"/>
            <p:cNvSpPr/>
            <p:nvPr/>
          </p:nvSpPr>
          <p:spPr>
            <a:xfrm>
              <a:off x="-2284200" y="1839325"/>
              <a:ext cx="122550" cy="199850"/>
            </a:xfrm>
            <a:custGeom>
              <a:avLst/>
              <a:gdLst/>
              <a:ahLst/>
              <a:cxnLst/>
              <a:rect l="l" t="t" r="r" b="b"/>
              <a:pathLst>
                <a:path w="4902" h="7994" extrusionOk="0">
                  <a:moveTo>
                    <a:pt x="4388" y="1"/>
                  </a:moveTo>
                  <a:lnTo>
                    <a:pt x="2822" y="4429"/>
                  </a:lnTo>
                  <a:cubicBezTo>
                    <a:pt x="2617" y="4397"/>
                    <a:pt x="2438" y="4381"/>
                    <a:pt x="2282" y="4381"/>
                  </a:cubicBezTo>
                  <a:cubicBezTo>
                    <a:pt x="0" y="4381"/>
                    <a:pt x="2817" y="7690"/>
                    <a:pt x="3929" y="7994"/>
                  </a:cubicBezTo>
                  <a:cubicBezTo>
                    <a:pt x="4253" y="7805"/>
                    <a:pt x="4901" y="2566"/>
                    <a:pt x="4712" y="28"/>
                  </a:cubicBezTo>
                  <a:lnTo>
                    <a:pt x="4388" y="1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96"/>
            <p:cNvSpPr/>
            <p:nvPr/>
          </p:nvSpPr>
          <p:spPr>
            <a:xfrm>
              <a:off x="-2322350" y="1763725"/>
              <a:ext cx="147850" cy="126925"/>
            </a:xfrm>
            <a:custGeom>
              <a:avLst/>
              <a:gdLst/>
              <a:ahLst/>
              <a:cxnLst/>
              <a:rect l="l" t="t" r="r" b="b"/>
              <a:pathLst>
                <a:path w="5914" h="5077" extrusionOk="0">
                  <a:moveTo>
                    <a:pt x="1620" y="0"/>
                  </a:moveTo>
                  <a:lnTo>
                    <a:pt x="0" y="3403"/>
                  </a:lnTo>
                  <a:lnTo>
                    <a:pt x="3808" y="5077"/>
                  </a:lnTo>
                  <a:lnTo>
                    <a:pt x="5914" y="237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96"/>
            <p:cNvSpPr/>
            <p:nvPr/>
          </p:nvSpPr>
          <p:spPr>
            <a:xfrm>
              <a:off x="-2213000" y="1802875"/>
              <a:ext cx="62825" cy="52675"/>
            </a:xfrm>
            <a:custGeom>
              <a:avLst/>
              <a:gdLst/>
              <a:ahLst/>
              <a:cxnLst/>
              <a:rect l="l" t="t" r="r" b="b"/>
              <a:pathLst>
                <a:path w="2513" h="2107" extrusionOk="0">
                  <a:moveTo>
                    <a:pt x="1" y="1"/>
                  </a:moveTo>
                  <a:lnTo>
                    <a:pt x="217" y="838"/>
                  </a:lnTo>
                  <a:lnTo>
                    <a:pt x="2458" y="2107"/>
                  </a:lnTo>
                  <a:lnTo>
                    <a:pt x="2512" y="1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96"/>
            <p:cNvSpPr/>
            <p:nvPr/>
          </p:nvSpPr>
          <p:spPr>
            <a:xfrm>
              <a:off x="-2446575" y="1663125"/>
              <a:ext cx="172175" cy="124250"/>
            </a:xfrm>
            <a:custGeom>
              <a:avLst/>
              <a:gdLst/>
              <a:ahLst/>
              <a:cxnLst/>
              <a:rect l="l" t="t" r="r" b="b"/>
              <a:pathLst>
                <a:path w="6887" h="4970" extrusionOk="0">
                  <a:moveTo>
                    <a:pt x="1" y="1"/>
                  </a:moveTo>
                  <a:lnTo>
                    <a:pt x="217" y="838"/>
                  </a:lnTo>
                  <a:lnTo>
                    <a:pt x="6832" y="4969"/>
                  </a:lnTo>
                  <a:lnTo>
                    <a:pt x="6886" y="42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96"/>
            <p:cNvSpPr/>
            <p:nvPr/>
          </p:nvSpPr>
          <p:spPr>
            <a:xfrm>
              <a:off x="-2306150" y="1780600"/>
              <a:ext cx="115450" cy="99250"/>
            </a:xfrm>
            <a:custGeom>
              <a:avLst/>
              <a:gdLst/>
              <a:ahLst/>
              <a:cxnLst/>
              <a:rect l="l" t="t" r="r" b="b"/>
              <a:pathLst>
                <a:path w="4618" h="3970" extrusionOk="0">
                  <a:moveTo>
                    <a:pt x="1269" y="0"/>
                  </a:moveTo>
                  <a:lnTo>
                    <a:pt x="0" y="2647"/>
                  </a:lnTo>
                  <a:lnTo>
                    <a:pt x="2971" y="3970"/>
                  </a:lnTo>
                  <a:lnTo>
                    <a:pt x="4618" y="1864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96"/>
            <p:cNvSpPr/>
            <p:nvPr/>
          </p:nvSpPr>
          <p:spPr>
            <a:xfrm>
              <a:off x="-2490125" y="1657575"/>
              <a:ext cx="89825" cy="133175"/>
            </a:xfrm>
            <a:custGeom>
              <a:avLst/>
              <a:gdLst/>
              <a:ahLst/>
              <a:cxnLst/>
              <a:rect l="l" t="t" r="r" b="b"/>
              <a:pathLst>
                <a:path w="3593" h="5327" extrusionOk="0">
                  <a:moveTo>
                    <a:pt x="1797" y="0"/>
                  </a:moveTo>
                  <a:cubicBezTo>
                    <a:pt x="899" y="0"/>
                    <a:pt x="1" y="884"/>
                    <a:pt x="14" y="2653"/>
                  </a:cubicBezTo>
                  <a:cubicBezTo>
                    <a:pt x="1" y="4435"/>
                    <a:pt x="899" y="5326"/>
                    <a:pt x="1797" y="5326"/>
                  </a:cubicBezTo>
                  <a:cubicBezTo>
                    <a:pt x="2694" y="5326"/>
                    <a:pt x="3592" y="4435"/>
                    <a:pt x="3579" y="2653"/>
                  </a:cubicBezTo>
                  <a:cubicBezTo>
                    <a:pt x="3592" y="884"/>
                    <a:pt x="2694" y="0"/>
                    <a:pt x="1797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96"/>
            <p:cNvSpPr/>
            <p:nvPr/>
          </p:nvSpPr>
          <p:spPr>
            <a:xfrm>
              <a:off x="-2475600" y="1691325"/>
              <a:ext cx="53700" cy="84075"/>
            </a:xfrm>
            <a:custGeom>
              <a:avLst/>
              <a:gdLst/>
              <a:ahLst/>
              <a:cxnLst/>
              <a:rect l="l" t="t" r="r" b="b"/>
              <a:pathLst>
                <a:path w="2148" h="3363" extrusionOk="0">
                  <a:moveTo>
                    <a:pt x="1077" y="0"/>
                  </a:moveTo>
                  <a:cubicBezTo>
                    <a:pt x="541" y="0"/>
                    <a:pt x="0" y="561"/>
                    <a:pt x="0" y="1681"/>
                  </a:cubicBezTo>
                  <a:cubicBezTo>
                    <a:pt x="14" y="2802"/>
                    <a:pt x="554" y="3362"/>
                    <a:pt x="1087" y="3362"/>
                  </a:cubicBezTo>
                  <a:cubicBezTo>
                    <a:pt x="1621" y="3362"/>
                    <a:pt x="2147" y="2802"/>
                    <a:pt x="2134" y="1681"/>
                  </a:cubicBezTo>
                  <a:cubicBezTo>
                    <a:pt x="2147" y="561"/>
                    <a:pt x="1614" y="0"/>
                    <a:pt x="1077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96"/>
            <p:cNvSpPr/>
            <p:nvPr/>
          </p:nvSpPr>
          <p:spPr>
            <a:xfrm>
              <a:off x="-2472225" y="1741600"/>
              <a:ext cx="41875" cy="32950"/>
            </a:xfrm>
            <a:custGeom>
              <a:avLst/>
              <a:gdLst/>
              <a:ahLst/>
              <a:cxnLst/>
              <a:rect l="l" t="t" r="r" b="b"/>
              <a:pathLst>
                <a:path w="1675" h="1318" extrusionOk="0">
                  <a:moveTo>
                    <a:pt x="838" y="1"/>
                  </a:moveTo>
                  <a:cubicBezTo>
                    <a:pt x="419" y="1"/>
                    <a:pt x="0" y="224"/>
                    <a:pt x="54" y="669"/>
                  </a:cubicBezTo>
                  <a:cubicBezTo>
                    <a:pt x="0" y="1101"/>
                    <a:pt x="419" y="1317"/>
                    <a:pt x="838" y="1317"/>
                  </a:cubicBezTo>
                  <a:cubicBezTo>
                    <a:pt x="1256" y="1317"/>
                    <a:pt x="1675" y="1101"/>
                    <a:pt x="1621" y="669"/>
                  </a:cubicBezTo>
                  <a:cubicBezTo>
                    <a:pt x="1675" y="224"/>
                    <a:pt x="1256" y="1"/>
                    <a:pt x="838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96"/>
            <p:cNvSpPr/>
            <p:nvPr/>
          </p:nvSpPr>
          <p:spPr>
            <a:xfrm>
              <a:off x="-2278375" y="1714100"/>
              <a:ext cx="120775" cy="78050"/>
            </a:xfrm>
            <a:custGeom>
              <a:avLst/>
              <a:gdLst/>
              <a:ahLst/>
              <a:cxnLst/>
              <a:rect l="l" t="t" r="r" b="b"/>
              <a:pathLst>
                <a:path w="4831" h="3122" extrusionOk="0">
                  <a:moveTo>
                    <a:pt x="1078" y="1"/>
                  </a:moveTo>
                  <a:cubicBezTo>
                    <a:pt x="429" y="1"/>
                    <a:pt x="1" y="386"/>
                    <a:pt x="158" y="1553"/>
                  </a:cubicBezTo>
                  <a:cubicBezTo>
                    <a:pt x="264" y="1818"/>
                    <a:pt x="2836" y="3121"/>
                    <a:pt x="3344" y="3121"/>
                  </a:cubicBezTo>
                  <a:cubicBezTo>
                    <a:pt x="3354" y="3121"/>
                    <a:pt x="3363" y="3121"/>
                    <a:pt x="3372" y="3119"/>
                  </a:cubicBezTo>
                  <a:cubicBezTo>
                    <a:pt x="3669" y="3092"/>
                    <a:pt x="4830" y="1634"/>
                    <a:pt x="4371" y="1310"/>
                  </a:cubicBezTo>
                  <a:cubicBezTo>
                    <a:pt x="3662" y="948"/>
                    <a:pt x="2097" y="1"/>
                    <a:pt x="1078" y="1"/>
                  </a:cubicBezTo>
                  <a:close/>
                </a:path>
              </a:pathLst>
            </a:custGeom>
            <a:solidFill>
              <a:srgbClr val="8C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96"/>
            <p:cNvSpPr/>
            <p:nvPr/>
          </p:nvSpPr>
          <p:spPr>
            <a:xfrm>
              <a:off x="-2132475" y="1767175"/>
              <a:ext cx="144975" cy="95150"/>
            </a:xfrm>
            <a:custGeom>
              <a:avLst/>
              <a:gdLst/>
              <a:ahLst/>
              <a:cxnLst/>
              <a:rect l="l" t="t" r="r" b="b"/>
              <a:pathLst>
                <a:path w="5799" h="3806" extrusionOk="0">
                  <a:moveTo>
                    <a:pt x="1134" y="0"/>
                  </a:moveTo>
                  <a:cubicBezTo>
                    <a:pt x="651" y="0"/>
                    <a:pt x="0" y="1474"/>
                    <a:pt x="101" y="1726"/>
                  </a:cubicBezTo>
                  <a:cubicBezTo>
                    <a:pt x="262" y="2127"/>
                    <a:pt x="2629" y="3805"/>
                    <a:pt x="2956" y="3805"/>
                  </a:cubicBezTo>
                  <a:cubicBezTo>
                    <a:pt x="2959" y="3805"/>
                    <a:pt x="2961" y="3805"/>
                    <a:pt x="2964" y="3805"/>
                  </a:cubicBezTo>
                  <a:cubicBezTo>
                    <a:pt x="5799" y="2806"/>
                    <a:pt x="2342" y="780"/>
                    <a:pt x="1235" y="24"/>
                  </a:cubicBezTo>
                  <a:cubicBezTo>
                    <a:pt x="1203" y="8"/>
                    <a:pt x="1169" y="0"/>
                    <a:pt x="1134" y="0"/>
                  </a:cubicBezTo>
                  <a:close/>
                </a:path>
              </a:pathLst>
            </a:custGeom>
            <a:solidFill>
              <a:srgbClr val="8C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96"/>
            <p:cNvSpPr/>
            <p:nvPr/>
          </p:nvSpPr>
          <p:spPr>
            <a:xfrm>
              <a:off x="-2394600" y="1860925"/>
              <a:ext cx="91175" cy="112775"/>
            </a:xfrm>
            <a:custGeom>
              <a:avLst/>
              <a:gdLst/>
              <a:ahLst/>
              <a:cxnLst/>
              <a:rect l="l" t="t" r="r" b="b"/>
              <a:pathLst>
                <a:path w="3647" h="4511" extrusionOk="0">
                  <a:moveTo>
                    <a:pt x="433" y="1"/>
                  </a:moveTo>
                  <a:lnTo>
                    <a:pt x="433" y="1"/>
                  </a:lnTo>
                  <a:cubicBezTo>
                    <a:pt x="1" y="1540"/>
                    <a:pt x="1054" y="4024"/>
                    <a:pt x="3592" y="4510"/>
                  </a:cubicBezTo>
                  <a:lnTo>
                    <a:pt x="3646" y="4348"/>
                  </a:lnTo>
                  <a:cubicBezTo>
                    <a:pt x="1594" y="3943"/>
                    <a:pt x="406" y="1432"/>
                    <a:pt x="1027" y="217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753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96"/>
            <p:cNvSpPr/>
            <p:nvPr/>
          </p:nvSpPr>
          <p:spPr>
            <a:xfrm>
              <a:off x="-2274275" y="1817150"/>
              <a:ext cx="46300" cy="39650"/>
            </a:xfrm>
            <a:custGeom>
              <a:avLst/>
              <a:gdLst/>
              <a:ahLst/>
              <a:cxnLst/>
              <a:rect l="l" t="t" r="r" b="b"/>
              <a:pathLst>
                <a:path w="1852" h="1586" extrusionOk="0">
                  <a:moveTo>
                    <a:pt x="1171" y="1"/>
                  </a:moveTo>
                  <a:cubicBezTo>
                    <a:pt x="919" y="1"/>
                    <a:pt x="617" y="163"/>
                    <a:pt x="400" y="537"/>
                  </a:cubicBezTo>
                  <a:cubicBezTo>
                    <a:pt x="0" y="1169"/>
                    <a:pt x="277" y="1585"/>
                    <a:pt x="681" y="1585"/>
                  </a:cubicBezTo>
                  <a:cubicBezTo>
                    <a:pt x="933" y="1585"/>
                    <a:pt x="1235" y="1423"/>
                    <a:pt x="1453" y="1050"/>
                  </a:cubicBezTo>
                  <a:cubicBezTo>
                    <a:pt x="1852" y="418"/>
                    <a:pt x="1575" y="1"/>
                    <a:pt x="1171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96"/>
            <p:cNvSpPr/>
            <p:nvPr/>
          </p:nvSpPr>
          <p:spPr>
            <a:xfrm>
              <a:off x="-2138425" y="1887525"/>
              <a:ext cx="40350" cy="36625"/>
            </a:xfrm>
            <a:custGeom>
              <a:avLst/>
              <a:gdLst/>
              <a:ahLst/>
              <a:cxnLst/>
              <a:rect l="l" t="t" r="r" b="b"/>
              <a:pathLst>
                <a:path w="1614" h="1465" extrusionOk="0">
                  <a:moveTo>
                    <a:pt x="1011" y="1"/>
                  </a:moveTo>
                  <a:cubicBezTo>
                    <a:pt x="809" y="1"/>
                    <a:pt x="567" y="133"/>
                    <a:pt x="366" y="449"/>
                  </a:cubicBezTo>
                  <a:cubicBezTo>
                    <a:pt x="0" y="1024"/>
                    <a:pt x="242" y="1465"/>
                    <a:pt x="604" y="1465"/>
                  </a:cubicBezTo>
                  <a:cubicBezTo>
                    <a:pt x="803" y="1465"/>
                    <a:pt x="1039" y="1332"/>
                    <a:pt x="1230" y="1016"/>
                  </a:cubicBezTo>
                  <a:cubicBezTo>
                    <a:pt x="1614" y="441"/>
                    <a:pt x="1378" y="1"/>
                    <a:pt x="1011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1" name="Google Shape;7531;p96"/>
          <p:cNvGrpSpPr/>
          <p:nvPr/>
        </p:nvGrpSpPr>
        <p:grpSpPr>
          <a:xfrm>
            <a:off x="7782400" y="1306931"/>
            <a:ext cx="648376" cy="880878"/>
            <a:chOff x="638276" y="3526008"/>
            <a:chExt cx="714936" cy="971200"/>
          </a:xfrm>
        </p:grpSpPr>
        <p:sp>
          <p:nvSpPr>
            <p:cNvPr id="7532" name="Google Shape;7532;p9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3" name="Google Shape;7533;p9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534" name="Google Shape;7534;p9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9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9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9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9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9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9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9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9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9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9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9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9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9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9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9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9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9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9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9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9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9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9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9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9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9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60" name="Google Shape;7560;p96"/>
          <p:cNvGrpSpPr/>
          <p:nvPr/>
        </p:nvGrpSpPr>
        <p:grpSpPr>
          <a:xfrm rot="-1321491">
            <a:off x="2174214" y="1977233"/>
            <a:ext cx="714934" cy="378491"/>
            <a:chOff x="-1074225" y="4512538"/>
            <a:chExt cx="714950" cy="378500"/>
          </a:xfrm>
        </p:grpSpPr>
        <p:sp>
          <p:nvSpPr>
            <p:cNvPr id="7561" name="Google Shape;7561;p96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96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96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96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96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96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96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96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96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96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96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2" name="Google Shape;7572;p96"/>
          <p:cNvGrpSpPr/>
          <p:nvPr/>
        </p:nvGrpSpPr>
        <p:grpSpPr>
          <a:xfrm>
            <a:off x="713269" y="866658"/>
            <a:ext cx="3268775" cy="380199"/>
            <a:chOff x="975489" y="863689"/>
            <a:chExt cx="3268775" cy="380199"/>
          </a:xfrm>
        </p:grpSpPr>
        <p:grpSp>
          <p:nvGrpSpPr>
            <p:cNvPr id="7573" name="Google Shape;7573;p96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7574" name="Google Shape;7574;p9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9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9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9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9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9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9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9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9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9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9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9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9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9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9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9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9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9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9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9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9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9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9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9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9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9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9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9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9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9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9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9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9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9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9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9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9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9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9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9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9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9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9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9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9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9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9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9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9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9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9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9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9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9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9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9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9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9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9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9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9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9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9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9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9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9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9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9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9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9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9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9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9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9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9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9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9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9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9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9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9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9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9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9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9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9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9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9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9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9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9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9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9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9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9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9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9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9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9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9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9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9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9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9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9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9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0" name="Google Shape;7680;p96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96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96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96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96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96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96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96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96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96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0" name="Google Shape;7690;p96"/>
          <p:cNvGrpSpPr/>
          <p:nvPr/>
        </p:nvGrpSpPr>
        <p:grpSpPr>
          <a:xfrm flipH="1">
            <a:off x="5161969" y="866658"/>
            <a:ext cx="3268775" cy="380199"/>
            <a:chOff x="975489" y="863689"/>
            <a:chExt cx="3268775" cy="380199"/>
          </a:xfrm>
        </p:grpSpPr>
        <p:grpSp>
          <p:nvGrpSpPr>
            <p:cNvPr id="7691" name="Google Shape;7691;p96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7692" name="Google Shape;7692;p9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9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9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9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9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9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9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9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9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9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9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9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9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9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9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9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9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9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9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9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9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9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9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9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9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9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9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9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9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9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9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9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9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9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9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9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9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9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9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9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9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9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9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9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9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9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9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9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9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9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9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9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9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9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9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9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9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9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9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9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9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9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9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9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9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9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9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9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9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9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9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9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9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9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9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9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9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9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9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9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9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9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9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9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9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9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9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9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9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9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9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9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9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9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9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9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9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9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9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9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9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9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9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9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9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9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98" name="Google Shape;7798;p96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96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96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96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96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96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96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96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96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96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8" name="Google Shape;7808;p96"/>
          <p:cNvSpPr/>
          <p:nvPr/>
        </p:nvSpPr>
        <p:spPr>
          <a:xfrm>
            <a:off x="8556" y="123672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5" name="Google Shape;8285;p103"/>
          <p:cNvSpPr/>
          <p:nvPr/>
        </p:nvSpPr>
        <p:spPr>
          <a:xfrm>
            <a:off x="8550" y="9249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6" name="Google Shape;8286;p103"/>
          <p:cNvSpPr txBox="1">
            <a:spLocks noGrp="1"/>
          </p:cNvSpPr>
          <p:nvPr>
            <p:ph type="title"/>
          </p:nvPr>
        </p:nvSpPr>
        <p:spPr>
          <a:xfrm>
            <a:off x="3721925" y="3064450"/>
            <a:ext cx="467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Funcionamento</a:t>
            </a:r>
            <a:endParaRPr sz="3600" dirty="0"/>
          </a:p>
        </p:txBody>
      </p:sp>
      <p:sp>
        <p:nvSpPr>
          <p:cNvPr id="8288" name="Google Shape;8288;p103"/>
          <p:cNvSpPr/>
          <p:nvPr/>
        </p:nvSpPr>
        <p:spPr>
          <a:xfrm>
            <a:off x="5303860" y="1519790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9" name="Google Shape;8289;p103"/>
          <p:cNvSpPr txBox="1">
            <a:spLocks noGrp="1"/>
          </p:cNvSpPr>
          <p:nvPr>
            <p:ph type="title" idx="2"/>
          </p:nvPr>
        </p:nvSpPr>
        <p:spPr>
          <a:xfrm>
            <a:off x="5434325" y="1855391"/>
            <a:ext cx="12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8290" name="Google Shape;8290;p103"/>
          <p:cNvGrpSpPr/>
          <p:nvPr/>
        </p:nvGrpSpPr>
        <p:grpSpPr>
          <a:xfrm>
            <a:off x="713250" y="1297904"/>
            <a:ext cx="3048908" cy="3211744"/>
            <a:chOff x="-559160" y="440658"/>
            <a:chExt cx="3181248" cy="3351152"/>
          </a:xfrm>
        </p:grpSpPr>
        <p:sp>
          <p:nvSpPr>
            <p:cNvPr id="8291" name="Google Shape;8291;p103"/>
            <p:cNvSpPr/>
            <p:nvPr/>
          </p:nvSpPr>
          <p:spPr>
            <a:xfrm>
              <a:off x="704694" y="1022245"/>
              <a:ext cx="1565301" cy="2483228"/>
            </a:xfrm>
            <a:custGeom>
              <a:avLst/>
              <a:gdLst/>
              <a:ahLst/>
              <a:cxnLst/>
              <a:rect l="l" t="t" r="r" b="b"/>
              <a:pathLst>
                <a:path w="97481" h="154646" extrusionOk="0">
                  <a:moveTo>
                    <a:pt x="1" y="0"/>
                  </a:moveTo>
                  <a:lnTo>
                    <a:pt x="1" y="154646"/>
                  </a:lnTo>
                  <a:lnTo>
                    <a:pt x="97480" y="154646"/>
                  </a:lnTo>
                  <a:lnTo>
                    <a:pt x="97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103"/>
            <p:cNvSpPr/>
            <p:nvPr/>
          </p:nvSpPr>
          <p:spPr>
            <a:xfrm>
              <a:off x="747166" y="1209941"/>
              <a:ext cx="1527614" cy="2295532"/>
            </a:xfrm>
            <a:custGeom>
              <a:avLst/>
              <a:gdLst/>
              <a:ahLst/>
              <a:cxnLst/>
              <a:rect l="l" t="t" r="r" b="b"/>
              <a:pathLst>
                <a:path w="95134" h="142957" extrusionOk="0">
                  <a:moveTo>
                    <a:pt x="1" y="0"/>
                  </a:moveTo>
                  <a:lnTo>
                    <a:pt x="1" y="142957"/>
                  </a:lnTo>
                  <a:lnTo>
                    <a:pt x="95134" y="142957"/>
                  </a:lnTo>
                  <a:lnTo>
                    <a:pt x="951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103"/>
            <p:cNvSpPr/>
            <p:nvPr/>
          </p:nvSpPr>
          <p:spPr>
            <a:xfrm>
              <a:off x="819103" y="2185418"/>
              <a:ext cx="137693" cy="303471"/>
            </a:xfrm>
            <a:custGeom>
              <a:avLst/>
              <a:gdLst/>
              <a:ahLst/>
              <a:cxnLst/>
              <a:rect l="l" t="t" r="r" b="b"/>
              <a:pathLst>
                <a:path w="8575" h="18899" extrusionOk="0">
                  <a:moveTo>
                    <a:pt x="256" y="0"/>
                  </a:moveTo>
                  <a:lnTo>
                    <a:pt x="0" y="18899"/>
                  </a:lnTo>
                  <a:lnTo>
                    <a:pt x="8234" y="18899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103"/>
            <p:cNvSpPr/>
            <p:nvPr/>
          </p:nvSpPr>
          <p:spPr>
            <a:xfrm>
              <a:off x="930077" y="2215558"/>
              <a:ext cx="132217" cy="273331"/>
            </a:xfrm>
            <a:custGeom>
              <a:avLst/>
              <a:gdLst/>
              <a:ahLst/>
              <a:cxnLst/>
              <a:rect l="l" t="t" r="r" b="b"/>
              <a:pathLst>
                <a:path w="8234" h="17022" extrusionOk="0">
                  <a:moveTo>
                    <a:pt x="256" y="0"/>
                  </a:moveTo>
                  <a:lnTo>
                    <a:pt x="0" y="17022"/>
                  </a:lnTo>
                  <a:lnTo>
                    <a:pt x="8234" y="1702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103"/>
            <p:cNvSpPr/>
            <p:nvPr/>
          </p:nvSpPr>
          <p:spPr>
            <a:xfrm>
              <a:off x="1015021" y="2185418"/>
              <a:ext cx="187022" cy="303471"/>
            </a:xfrm>
            <a:custGeom>
              <a:avLst/>
              <a:gdLst/>
              <a:ahLst/>
              <a:cxnLst/>
              <a:rect l="l" t="t" r="r" b="b"/>
              <a:pathLst>
                <a:path w="11647" h="18899" extrusionOk="0">
                  <a:moveTo>
                    <a:pt x="0" y="0"/>
                  </a:moveTo>
                  <a:lnTo>
                    <a:pt x="1067" y="18899"/>
                  </a:lnTo>
                  <a:lnTo>
                    <a:pt x="11646" y="18899"/>
                  </a:lnTo>
                  <a:lnTo>
                    <a:pt x="11263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103"/>
            <p:cNvSpPr/>
            <p:nvPr/>
          </p:nvSpPr>
          <p:spPr>
            <a:xfrm>
              <a:off x="1145167" y="2208701"/>
              <a:ext cx="151406" cy="280187"/>
            </a:xfrm>
            <a:custGeom>
              <a:avLst/>
              <a:gdLst/>
              <a:ahLst/>
              <a:cxnLst/>
              <a:rect l="l" t="t" r="r" b="b"/>
              <a:pathLst>
                <a:path w="9429" h="17449" extrusionOk="0">
                  <a:moveTo>
                    <a:pt x="555" y="1"/>
                  </a:moveTo>
                  <a:lnTo>
                    <a:pt x="1" y="17449"/>
                  </a:lnTo>
                  <a:lnTo>
                    <a:pt x="9429" y="17449"/>
                  </a:lnTo>
                  <a:lnTo>
                    <a:pt x="8917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103"/>
            <p:cNvSpPr/>
            <p:nvPr/>
          </p:nvSpPr>
          <p:spPr>
            <a:xfrm>
              <a:off x="766355" y="2185418"/>
              <a:ext cx="74683" cy="303471"/>
            </a:xfrm>
            <a:custGeom>
              <a:avLst/>
              <a:gdLst/>
              <a:ahLst/>
              <a:cxnLst/>
              <a:rect l="l" t="t" r="r" b="b"/>
              <a:pathLst>
                <a:path w="4651" h="18899" extrusionOk="0">
                  <a:moveTo>
                    <a:pt x="0" y="0"/>
                  </a:moveTo>
                  <a:lnTo>
                    <a:pt x="214" y="18899"/>
                  </a:lnTo>
                  <a:lnTo>
                    <a:pt x="4650" y="18899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103"/>
            <p:cNvSpPr/>
            <p:nvPr/>
          </p:nvSpPr>
          <p:spPr>
            <a:xfrm>
              <a:off x="849243" y="2215558"/>
              <a:ext cx="97967" cy="273331"/>
            </a:xfrm>
            <a:custGeom>
              <a:avLst/>
              <a:gdLst/>
              <a:ahLst/>
              <a:cxnLst/>
              <a:rect l="l" t="t" r="r" b="b"/>
              <a:pathLst>
                <a:path w="6101" h="17022" extrusionOk="0">
                  <a:moveTo>
                    <a:pt x="0" y="0"/>
                  </a:moveTo>
                  <a:lnTo>
                    <a:pt x="256" y="17022"/>
                  </a:lnTo>
                  <a:lnTo>
                    <a:pt x="6101" y="17022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103"/>
            <p:cNvSpPr/>
            <p:nvPr/>
          </p:nvSpPr>
          <p:spPr>
            <a:xfrm>
              <a:off x="967057" y="2185418"/>
              <a:ext cx="98657" cy="303471"/>
            </a:xfrm>
            <a:custGeom>
              <a:avLst/>
              <a:gdLst/>
              <a:ahLst/>
              <a:cxnLst/>
              <a:rect l="l" t="t" r="r" b="b"/>
              <a:pathLst>
                <a:path w="6144" h="18899" extrusionOk="0">
                  <a:moveTo>
                    <a:pt x="214" y="0"/>
                  </a:moveTo>
                  <a:lnTo>
                    <a:pt x="1" y="18899"/>
                  </a:lnTo>
                  <a:lnTo>
                    <a:pt x="5589" y="1889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103"/>
            <p:cNvSpPr/>
            <p:nvPr/>
          </p:nvSpPr>
          <p:spPr>
            <a:xfrm>
              <a:off x="1084197" y="2208701"/>
              <a:ext cx="78120" cy="280187"/>
            </a:xfrm>
            <a:custGeom>
              <a:avLst/>
              <a:gdLst/>
              <a:ahLst/>
              <a:cxnLst/>
              <a:rect l="l" t="t" r="r" b="b"/>
              <a:pathLst>
                <a:path w="4865" h="17449" extrusionOk="0">
                  <a:moveTo>
                    <a:pt x="4395" y="1"/>
                  </a:moveTo>
                  <a:lnTo>
                    <a:pt x="1" y="513"/>
                  </a:lnTo>
                  <a:lnTo>
                    <a:pt x="1" y="17449"/>
                  </a:lnTo>
                  <a:lnTo>
                    <a:pt x="4864" y="17449"/>
                  </a:lnTo>
                  <a:lnTo>
                    <a:pt x="4395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103"/>
            <p:cNvSpPr/>
            <p:nvPr/>
          </p:nvSpPr>
          <p:spPr>
            <a:xfrm>
              <a:off x="1230111" y="2278583"/>
              <a:ext cx="62351" cy="210305"/>
            </a:xfrm>
            <a:custGeom>
              <a:avLst/>
              <a:gdLst/>
              <a:ahLst/>
              <a:cxnLst/>
              <a:rect l="l" t="t" r="r" b="b"/>
              <a:pathLst>
                <a:path w="3883" h="13097" extrusionOk="0">
                  <a:moveTo>
                    <a:pt x="214" y="0"/>
                  </a:moveTo>
                  <a:lnTo>
                    <a:pt x="1" y="13097"/>
                  </a:lnTo>
                  <a:lnTo>
                    <a:pt x="3456" y="13097"/>
                  </a:lnTo>
                  <a:lnTo>
                    <a:pt x="3883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103"/>
            <p:cNvSpPr/>
            <p:nvPr/>
          </p:nvSpPr>
          <p:spPr>
            <a:xfrm>
              <a:off x="1173252" y="2278583"/>
              <a:ext cx="74009" cy="210305"/>
            </a:xfrm>
            <a:custGeom>
              <a:avLst/>
              <a:gdLst/>
              <a:ahLst/>
              <a:cxnLst/>
              <a:rect l="l" t="t" r="r" b="b"/>
              <a:pathLst>
                <a:path w="4609" h="13097" extrusionOk="0">
                  <a:moveTo>
                    <a:pt x="1" y="0"/>
                  </a:moveTo>
                  <a:lnTo>
                    <a:pt x="470" y="13097"/>
                  </a:lnTo>
                  <a:lnTo>
                    <a:pt x="4608" y="13097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103"/>
            <p:cNvSpPr/>
            <p:nvPr/>
          </p:nvSpPr>
          <p:spPr>
            <a:xfrm>
              <a:off x="1295192" y="2201845"/>
              <a:ext cx="69882" cy="287044"/>
            </a:xfrm>
            <a:custGeom>
              <a:avLst/>
              <a:gdLst/>
              <a:ahLst/>
              <a:cxnLst/>
              <a:rect l="l" t="t" r="r" b="b"/>
              <a:pathLst>
                <a:path w="4352" h="17876" extrusionOk="0">
                  <a:moveTo>
                    <a:pt x="470" y="1"/>
                  </a:moveTo>
                  <a:lnTo>
                    <a:pt x="0" y="17876"/>
                  </a:lnTo>
                  <a:lnTo>
                    <a:pt x="4224" y="17876"/>
                  </a:lnTo>
                  <a:lnTo>
                    <a:pt x="4352" y="300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103"/>
            <p:cNvSpPr/>
            <p:nvPr/>
          </p:nvSpPr>
          <p:spPr>
            <a:xfrm>
              <a:off x="1254085" y="2201845"/>
              <a:ext cx="58931" cy="287044"/>
            </a:xfrm>
            <a:custGeom>
              <a:avLst/>
              <a:gdLst/>
              <a:ahLst/>
              <a:cxnLst/>
              <a:rect l="l" t="t" r="r" b="b"/>
              <a:pathLst>
                <a:path w="3670" h="17876" extrusionOk="0">
                  <a:moveTo>
                    <a:pt x="3286" y="1"/>
                  </a:moveTo>
                  <a:lnTo>
                    <a:pt x="1" y="129"/>
                  </a:lnTo>
                  <a:lnTo>
                    <a:pt x="129" y="17876"/>
                  </a:lnTo>
                  <a:lnTo>
                    <a:pt x="3669" y="17876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103"/>
            <p:cNvSpPr/>
            <p:nvPr/>
          </p:nvSpPr>
          <p:spPr>
            <a:xfrm>
              <a:off x="1352052" y="2178561"/>
              <a:ext cx="157572" cy="310327"/>
            </a:xfrm>
            <a:custGeom>
              <a:avLst/>
              <a:gdLst/>
              <a:ahLst/>
              <a:cxnLst/>
              <a:rect l="l" t="t" r="r" b="b"/>
              <a:pathLst>
                <a:path w="9813" h="19326" extrusionOk="0">
                  <a:moveTo>
                    <a:pt x="0" y="1"/>
                  </a:moveTo>
                  <a:lnTo>
                    <a:pt x="427" y="19326"/>
                  </a:lnTo>
                  <a:lnTo>
                    <a:pt x="9428" y="19326"/>
                  </a:lnTo>
                  <a:lnTo>
                    <a:pt x="9812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103"/>
            <p:cNvSpPr/>
            <p:nvPr/>
          </p:nvSpPr>
          <p:spPr>
            <a:xfrm>
              <a:off x="1321221" y="2178561"/>
              <a:ext cx="44544" cy="310327"/>
            </a:xfrm>
            <a:custGeom>
              <a:avLst/>
              <a:gdLst/>
              <a:ahLst/>
              <a:cxnLst/>
              <a:rect l="l" t="t" r="r" b="b"/>
              <a:pathLst>
                <a:path w="2774" h="19326" extrusionOk="0">
                  <a:moveTo>
                    <a:pt x="0" y="1"/>
                  </a:moveTo>
                  <a:lnTo>
                    <a:pt x="128" y="19326"/>
                  </a:lnTo>
                  <a:lnTo>
                    <a:pt x="2773" y="19326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103"/>
            <p:cNvSpPr/>
            <p:nvPr/>
          </p:nvSpPr>
          <p:spPr>
            <a:xfrm>
              <a:off x="1438361" y="2186783"/>
              <a:ext cx="170579" cy="302106"/>
            </a:xfrm>
            <a:custGeom>
              <a:avLst/>
              <a:gdLst/>
              <a:ahLst/>
              <a:cxnLst/>
              <a:rect l="l" t="t" r="r" b="b"/>
              <a:pathLst>
                <a:path w="10623" h="18814" extrusionOk="0">
                  <a:moveTo>
                    <a:pt x="1110" y="0"/>
                  </a:moveTo>
                  <a:lnTo>
                    <a:pt x="0" y="18814"/>
                  </a:lnTo>
                  <a:lnTo>
                    <a:pt x="10324" y="18814"/>
                  </a:lnTo>
                  <a:lnTo>
                    <a:pt x="10623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103"/>
            <p:cNvSpPr/>
            <p:nvPr/>
          </p:nvSpPr>
          <p:spPr>
            <a:xfrm>
              <a:off x="1377391" y="2186783"/>
              <a:ext cx="89071" cy="302106"/>
            </a:xfrm>
            <a:custGeom>
              <a:avLst/>
              <a:gdLst/>
              <a:ahLst/>
              <a:cxnLst/>
              <a:rect l="l" t="t" r="r" b="b"/>
              <a:pathLst>
                <a:path w="5547" h="18814" extrusionOk="0">
                  <a:moveTo>
                    <a:pt x="4949" y="0"/>
                  </a:moveTo>
                  <a:lnTo>
                    <a:pt x="1" y="427"/>
                  </a:lnTo>
                  <a:lnTo>
                    <a:pt x="129" y="18814"/>
                  </a:lnTo>
                  <a:lnTo>
                    <a:pt x="5546" y="18814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103"/>
            <p:cNvSpPr/>
            <p:nvPr/>
          </p:nvSpPr>
          <p:spPr>
            <a:xfrm>
              <a:off x="782107" y="2430648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517" y="1153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103"/>
            <p:cNvSpPr/>
            <p:nvPr/>
          </p:nvSpPr>
          <p:spPr>
            <a:xfrm>
              <a:off x="782107" y="2460788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517" y="1153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103"/>
            <p:cNvSpPr/>
            <p:nvPr/>
          </p:nvSpPr>
          <p:spPr>
            <a:xfrm>
              <a:off x="796494" y="2398453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0" y="1"/>
                  </a:moveTo>
                  <a:lnTo>
                    <a:pt x="0" y="1280"/>
                  </a:lnTo>
                  <a:lnTo>
                    <a:pt x="384" y="1280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103"/>
            <p:cNvSpPr/>
            <p:nvPr/>
          </p:nvSpPr>
          <p:spPr>
            <a:xfrm>
              <a:off x="899937" y="2398453"/>
              <a:ext cx="6857" cy="20570"/>
            </a:xfrm>
            <a:custGeom>
              <a:avLst/>
              <a:gdLst/>
              <a:ahLst/>
              <a:cxnLst/>
              <a:rect l="l" t="t" r="r" b="b"/>
              <a:pathLst>
                <a:path w="427" h="1281" extrusionOk="0">
                  <a:moveTo>
                    <a:pt x="0" y="1"/>
                  </a:moveTo>
                  <a:lnTo>
                    <a:pt x="0" y="1280"/>
                  </a:lnTo>
                  <a:lnTo>
                    <a:pt x="427" y="1280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103"/>
            <p:cNvSpPr/>
            <p:nvPr/>
          </p:nvSpPr>
          <p:spPr>
            <a:xfrm>
              <a:off x="886914" y="2398453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1" y="1"/>
                  </a:moveTo>
                  <a:lnTo>
                    <a:pt x="1" y="1280"/>
                  </a:lnTo>
                  <a:lnTo>
                    <a:pt x="385" y="1280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103"/>
            <p:cNvSpPr/>
            <p:nvPr/>
          </p:nvSpPr>
          <p:spPr>
            <a:xfrm>
              <a:off x="860195" y="2430648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4480" y="1153"/>
                  </a:lnTo>
                  <a:lnTo>
                    <a:pt x="44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103"/>
            <p:cNvSpPr/>
            <p:nvPr/>
          </p:nvSpPr>
          <p:spPr>
            <a:xfrm>
              <a:off x="860195" y="2460788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4480" y="1153"/>
                  </a:lnTo>
                  <a:lnTo>
                    <a:pt x="44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103"/>
            <p:cNvSpPr/>
            <p:nvPr/>
          </p:nvSpPr>
          <p:spPr>
            <a:xfrm>
              <a:off x="1330808" y="2471065"/>
              <a:ext cx="26045" cy="11658"/>
            </a:xfrm>
            <a:custGeom>
              <a:avLst/>
              <a:gdLst/>
              <a:ahLst/>
              <a:cxnLst/>
              <a:rect l="l" t="t" r="r" b="b"/>
              <a:pathLst>
                <a:path w="1622" h="726" extrusionOk="0">
                  <a:moveTo>
                    <a:pt x="1" y="1"/>
                  </a:moveTo>
                  <a:lnTo>
                    <a:pt x="1" y="726"/>
                  </a:lnTo>
                  <a:lnTo>
                    <a:pt x="1622" y="726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103"/>
            <p:cNvSpPr/>
            <p:nvPr/>
          </p:nvSpPr>
          <p:spPr>
            <a:xfrm>
              <a:off x="1330808" y="2188838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0"/>
                  </a:moveTo>
                  <a:lnTo>
                    <a:pt x="1" y="726"/>
                  </a:lnTo>
                  <a:lnTo>
                    <a:pt x="897" y="726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103"/>
            <p:cNvSpPr/>
            <p:nvPr/>
          </p:nvSpPr>
          <p:spPr>
            <a:xfrm>
              <a:off x="1385612" y="2464224"/>
              <a:ext cx="58241" cy="16443"/>
            </a:xfrm>
            <a:custGeom>
              <a:avLst/>
              <a:gdLst/>
              <a:ahLst/>
              <a:cxnLst/>
              <a:rect l="l" t="t" r="r" b="b"/>
              <a:pathLst>
                <a:path w="3627" h="1024" extrusionOk="0">
                  <a:moveTo>
                    <a:pt x="1" y="0"/>
                  </a:moveTo>
                  <a:lnTo>
                    <a:pt x="1" y="1024"/>
                  </a:lnTo>
                  <a:lnTo>
                    <a:pt x="3627" y="1024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103"/>
            <p:cNvSpPr/>
            <p:nvPr/>
          </p:nvSpPr>
          <p:spPr>
            <a:xfrm>
              <a:off x="1201336" y="2323095"/>
              <a:ext cx="17824" cy="125377"/>
            </a:xfrm>
            <a:custGeom>
              <a:avLst/>
              <a:gdLst/>
              <a:ahLst/>
              <a:cxnLst/>
              <a:rect l="l" t="t" r="r" b="b"/>
              <a:pathLst>
                <a:path w="1110" h="7808" extrusionOk="0">
                  <a:moveTo>
                    <a:pt x="1" y="1"/>
                  </a:moveTo>
                  <a:lnTo>
                    <a:pt x="171" y="7808"/>
                  </a:lnTo>
                  <a:lnTo>
                    <a:pt x="1110" y="7808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103"/>
            <p:cNvSpPr/>
            <p:nvPr/>
          </p:nvSpPr>
          <p:spPr>
            <a:xfrm>
              <a:off x="1189004" y="2288844"/>
              <a:ext cx="37013" cy="15785"/>
            </a:xfrm>
            <a:custGeom>
              <a:avLst/>
              <a:gdLst/>
              <a:ahLst/>
              <a:cxnLst/>
              <a:rect l="l" t="t" r="r" b="b"/>
              <a:pathLst>
                <a:path w="2305" h="983" extrusionOk="0">
                  <a:moveTo>
                    <a:pt x="1" y="1"/>
                  </a:moveTo>
                  <a:lnTo>
                    <a:pt x="1" y="982"/>
                  </a:lnTo>
                  <a:lnTo>
                    <a:pt x="2305" y="98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103"/>
            <p:cNvSpPr/>
            <p:nvPr/>
          </p:nvSpPr>
          <p:spPr>
            <a:xfrm>
              <a:off x="1260942" y="2463534"/>
              <a:ext cx="41107" cy="16459"/>
            </a:xfrm>
            <a:custGeom>
              <a:avLst/>
              <a:gdLst/>
              <a:ahLst/>
              <a:cxnLst/>
              <a:rect l="l" t="t" r="r" b="b"/>
              <a:pathLst>
                <a:path w="2560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560" y="102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103"/>
            <p:cNvSpPr/>
            <p:nvPr/>
          </p:nvSpPr>
          <p:spPr>
            <a:xfrm>
              <a:off x="1259561" y="2211447"/>
              <a:ext cx="38377" cy="17824"/>
            </a:xfrm>
            <a:custGeom>
              <a:avLst/>
              <a:gdLst/>
              <a:ahLst/>
              <a:cxnLst/>
              <a:rect l="l" t="t" r="r" b="b"/>
              <a:pathLst>
                <a:path w="2390" h="1110" extrusionOk="0">
                  <a:moveTo>
                    <a:pt x="2390" y="0"/>
                  </a:moveTo>
                  <a:lnTo>
                    <a:pt x="1" y="86"/>
                  </a:lnTo>
                  <a:lnTo>
                    <a:pt x="1" y="1109"/>
                  </a:lnTo>
                  <a:lnTo>
                    <a:pt x="2390" y="981"/>
                  </a:lnTo>
                  <a:lnTo>
                    <a:pt x="2390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103"/>
            <p:cNvSpPr/>
            <p:nvPr/>
          </p:nvSpPr>
          <p:spPr>
            <a:xfrm>
              <a:off x="1189004" y="2463534"/>
              <a:ext cx="45234" cy="16459"/>
            </a:xfrm>
            <a:custGeom>
              <a:avLst/>
              <a:gdLst/>
              <a:ahLst/>
              <a:cxnLst/>
              <a:rect l="l" t="t" r="r" b="b"/>
              <a:pathLst>
                <a:path w="2817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817" y="1024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103"/>
            <p:cNvSpPr/>
            <p:nvPr/>
          </p:nvSpPr>
          <p:spPr>
            <a:xfrm>
              <a:off x="1092418" y="2464224"/>
              <a:ext cx="58241" cy="16443"/>
            </a:xfrm>
            <a:custGeom>
              <a:avLst/>
              <a:gdLst/>
              <a:ahLst/>
              <a:cxnLst/>
              <a:rect l="l" t="t" r="r" b="b"/>
              <a:pathLst>
                <a:path w="3627" h="1024" extrusionOk="0">
                  <a:moveTo>
                    <a:pt x="1" y="0"/>
                  </a:moveTo>
                  <a:lnTo>
                    <a:pt x="1" y="1024"/>
                  </a:lnTo>
                  <a:lnTo>
                    <a:pt x="3627" y="1024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103"/>
            <p:cNvSpPr/>
            <p:nvPr/>
          </p:nvSpPr>
          <p:spPr>
            <a:xfrm>
              <a:off x="980080" y="2192258"/>
              <a:ext cx="71263" cy="31537"/>
            </a:xfrm>
            <a:custGeom>
              <a:avLst/>
              <a:gdLst/>
              <a:ahLst/>
              <a:cxnLst/>
              <a:rect l="l" t="t" r="r" b="b"/>
              <a:pathLst>
                <a:path w="4438" h="1964" extrusionOk="0">
                  <a:moveTo>
                    <a:pt x="0" y="1"/>
                  </a:moveTo>
                  <a:lnTo>
                    <a:pt x="0" y="1878"/>
                  </a:lnTo>
                  <a:lnTo>
                    <a:pt x="4437" y="1963"/>
                  </a:lnTo>
                  <a:lnTo>
                    <a:pt x="4437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103"/>
            <p:cNvSpPr/>
            <p:nvPr/>
          </p:nvSpPr>
          <p:spPr>
            <a:xfrm>
              <a:off x="978715" y="2447091"/>
              <a:ext cx="63026" cy="31521"/>
            </a:xfrm>
            <a:custGeom>
              <a:avLst/>
              <a:gdLst/>
              <a:ahLst/>
              <a:cxnLst/>
              <a:rect l="l" t="t" r="r" b="b"/>
              <a:pathLst>
                <a:path w="3925" h="1963" extrusionOk="0">
                  <a:moveTo>
                    <a:pt x="0" y="1"/>
                  </a:moveTo>
                  <a:lnTo>
                    <a:pt x="0" y="1878"/>
                  </a:lnTo>
                  <a:lnTo>
                    <a:pt x="3925" y="1963"/>
                  </a:lnTo>
                  <a:lnTo>
                    <a:pt x="3925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103"/>
            <p:cNvSpPr/>
            <p:nvPr/>
          </p:nvSpPr>
          <p:spPr>
            <a:xfrm>
              <a:off x="1385612" y="2432703"/>
              <a:ext cx="58241" cy="11658"/>
            </a:xfrm>
            <a:custGeom>
              <a:avLst/>
              <a:gdLst/>
              <a:ahLst/>
              <a:cxnLst/>
              <a:rect l="l" t="t" r="r" b="b"/>
              <a:pathLst>
                <a:path w="3627" h="726" extrusionOk="0">
                  <a:moveTo>
                    <a:pt x="1" y="1"/>
                  </a:moveTo>
                  <a:lnTo>
                    <a:pt x="1" y="726"/>
                  </a:lnTo>
                  <a:lnTo>
                    <a:pt x="3627" y="726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103"/>
            <p:cNvSpPr/>
            <p:nvPr/>
          </p:nvSpPr>
          <p:spPr>
            <a:xfrm>
              <a:off x="1385612" y="2201170"/>
              <a:ext cx="41123" cy="12348"/>
            </a:xfrm>
            <a:custGeom>
              <a:avLst/>
              <a:gdLst/>
              <a:ahLst/>
              <a:cxnLst/>
              <a:rect l="l" t="t" r="r" b="b"/>
              <a:pathLst>
                <a:path w="2561" h="769" extrusionOk="0">
                  <a:moveTo>
                    <a:pt x="1" y="0"/>
                  </a:moveTo>
                  <a:lnTo>
                    <a:pt x="1" y="768"/>
                  </a:lnTo>
                  <a:lnTo>
                    <a:pt x="2560" y="768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103"/>
            <p:cNvSpPr/>
            <p:nvPr/>
          </p:nvSpPr>
          <p:spPr>
            <a:xfrm>
              <a:off x="1385612" y="2228564"/>
              <a:ext cx="48654" cy="11658"/>
            </a:xfrm>
            <a:custGeom>
              <a:avLst/>
              <a:gdLst/>
              <a:ahLst/>
              <a:cxnLst/>
              <a:rect l="l" t="t" r="r" b="b"/>
              <a:pathLst>
                <a:path w="3030" h="726" extrusionOk="0">
                  <a:moveTo>
                    <a:pt x="1" y="1"/>
                  </a:moveTo>
                  <a:lnTo>
                    <a:pt x="1" y="726"/>
                  </a:lnTo>
                  <a:lnTo>
                    <a:pt x="3029" y="726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103"/>
            <p:cNvSpPr/>
            <p:nvPr/>
          </p:nvSpPr>
          <p:spPr>
            <a:xfrm>
              <a:off x="1411641" y="2403254"/>
              <a:ext cx="6873" cy="23299"/>
            </a:xfrm>
            <a:custGeom>
              <a:avLst/>
              <a:gdLst/>
              <a:ahLst/>
              <a:cxnLst/>
              <a:rect l="l" t="t" r="r" b="b"/>
              <a:pathLst>
                <a:path w="428" h="1451" extrusionOk="0">
                  <a:moveTo>
                    <a:pt x="1" y="0"/>
                  </a:moveTo>
                  <a:lnTo>
                    <a:pt x="1" y="1451"/>
                  </a:lnTo>
                  <a:lnTo>
                    <a:pt x="427" y="14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103"/>
            <p:cNvSpPr/>
            <p:nvPr/>
          </p:nvSpPr>
          <p:spPr>
            <a:xfrm>
              <a:off x="1334918" y="2451202"/>
              <a:ext cx="11658" cy="11658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6"/>
                  </a:lnTo>
                  <a:lnTo>
                    <a:pt x="726" y="726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103"/>
            <p:cNvSpPr/>
            <p:nvPr/>
          </p:nvSpPr>
          <p:spPr>
            <a:xfrm>
              <a:off x="881439" y="2234056"/>
              <a:ext cx="28101" cy="25355"/>
            </a:xfrm>
            <a:custGeom>
              <a:avLst/>
              <a:gdLst/>
              <a:ahLst/>
              <a:cxnLst/>
              <a:rect l="l" t="t" r="r" b="b"/>
              <a:pathLst>
                <a:path w="1750" h="1579" extrusionOk="0">
                  <a:moveTo>
                    <a:pt x="853" y="0"/>
                  </a:moveTo>
                  <a:cubicBezTo>
                    <a:pt x="384" y="0"/>
                    <a:pt x="0" y="341"/>
                    <a:pt x="0" y="768"/>
                  </a:cubicBezTo>
                  <a:cubicBezTo>
                    <a:pt x="0" y="1237"/>
                    <a:pt x="384" y="1579"/>
                    <a:pt x="853" y="1579"/>
                  </a:cubicBezTo>
                  <a:cubicBezTo>
                    <a:pt x="1365" y="1579"/>
                    <a:pt x="1749" y="1237"/>
                    <a:pt x="1749" y="768"/>
                  </a:cubicBezTo>
                  <a:cubicBezTo>
                    <a:pt x="1749" y="341"/>
                    <a:pt x="1365" y="0"/>
                    <a:pt x="853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103"/>
            <p:cNvSpPr/>
            <p:nvPr/>
          </p:nvSpPr>
          <p:spPr>
            <a:xfrm>
              <a:off x="779779" y="2197060"/>
              <a:ext cx="33849" cy="28550"/>
            </a:xfrm>
            <a:custGeom>
              <a:avLst/>
              <a:gdLst/>
              <a:ahLst/>
              <a:cxnLst/>
              <a:rect l="l" t="t" r="r" b="b"/>
              <a:pathLst>
                <a:path w="2108" h="1778" extrusionOk="0">
                  <a:moveTo>
                    <a:pt x="913" y="0"/>
                  </a:moveTo>
                  <a:cubicBezTo>
                    <a:pt x="487" y="0"/>
                    <a:pt x="60" y="342"/>
                    <a:pt x="60" y="811"/>
                  </a:cubicBezTo>
                  <a:cubicBezTo>
                    <a:pt x="1" y="1377"/>
                    <a:pt x="441" y="1777"/>
                    <a:pt x="916" y="1777"/>
                  </a:cubicBezTo>
                  <a:cubicBezTo>
                    <a:pt x="1120" y="1777"/>
                    <a:pt x="1331" y="1703"/>
                    <a:pt x="1511" y="1536"/>
                  </a:cubicBezTo>
                  <a:cubicBezTo>
                    <a:pt x="2108" y="1024"/>
                    <a:pt x="1724" y="0"/>
                    <a:pt x="913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103"/>
            <p:cNvSpPr/>
            <p:nvPr/>
          </p:nvSpPr>
          <p:spPr>
            <a:xfrm>
              <a:off x="1110435" y="2234056"/>
              <a:ext cx="16250" cy="13745"/>
            </a:xfrm>
            <a:custGeom>
              <a:avLst/>
              <a:gdLst/>
              <a:ahLst/>
              <a:cxnLst/>
              <a:rect l="l" t="t" r="r" b="b"/>
              <a:pathLst>
                <a:path w="1012" h="856" extrusionOk="0">
                  <a:moveTo>
                    <a:pt x="457" y="0"/>
                  </a:moveTo>
                  <a:cubicBezTo>
                    <a:pt x="201" y="0"/>
                    <a:pt x="31" y="171"/>
                    <a:pt x="31" y="384"/>
                  </a:cubicBezTo>
                  <a:cubicBezTo>
                    <a:pt x="1" y="651"/>
                    <a:pt x="219" y="856"/>
                    <a:pt x="440" y="856"/>
                  </a:cubicBezTo>
                  <a:cubicBezTo>
                    <a:pt x="537" y="856"/>
                    <a:pt x="635" y="816"/>
                    <a:pt x="713" y="725"/>
                  </a:cubicBezTo>
                  <a:cubicBezTo>
                    <a:pt x="1012" y="469"/>
                    <a:pt x="841" y="0"/>
                    <a:pt x="457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103"/>
            <p:cNvSpPr/>
            <p:nvPr/>
          </p:nvSpPr>
          <p:spPr>
            <a:xfrm>
              <a:off x="1112281" y="2325150"/>
              <a:ext cx="16459" cy="13456"/>
            </a:xfrm>
            <a:custGeom>
              <a:avLst/>
              <a:gdLst/>
              <a:ahLst/>
              <a:cxnLst/>
              <a:rect l="l" t="t" r="r" b="b"/>
              <a:pathLst>
                <a:path w="1025" h="838" extrusionOk="0">
                  <a:moveTo>
                    <a:pt x="428" y="1"/>
                  </a:moveTo>
                  <a:cubicBezTo>
                    <a:pt x="214" y="1"/>
                    <a:pt x="1" y="172"/>
                    <a:pt x="1" y="385"/>
                  </a:cubicBezTo>
                  <a:cubicBezTo>
                    <a:pt x="1" y="653"/>
                    <a:pt x="209" y="838"/>
                    <a:pt x="436" y="838"/>
                  </a:cubicBezTo>
                  <a:cubicBezTo>
                    <a:pt x="534" y="838"/>
                    <a:pt x="636" y="803"/>
                    <a:pt x="726" y="726"/>
                  </a:cubicBezTo>
                  <a:cubicBezTo>
                    <a:pt x="1025" y="470"/>
                    <a:pt x="811" y="1"/>
                    <a:pt x="428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103"/>
            <p:cNvSpPr/>
            <p:nvPr/>
          </p:nvSpPr>
          <p:spPr>
            <a:xfrm>
              <a:off x="1115910" y="2427918"/>
              <a:ext cx="16941" cy="13986"/>
            </a:xfrm>
            <a:custGeom>
              <a:avLst/>
              <a:gdLst/>
              <a:ahLst/>
              <a:cxnLst/>
              <a:rect l="l" t="t" r="r" b="b"/>
              <a:pathLst>
                <a:path w="1055" h="871" extrusionOk="0">
                  <a:moveTo>
                    <a:pt x="457" y="0"/>
                  </a:moveTo>
                  <a:cubicBezTo>
                    <a:pt x="244" y="0"/>
                    <a:pt x="31" y="171"/>
                    <a:pt x="31" y="384"/>
                  </a:cubicBezTo>
                  <a:cubicBezTo>
                    <a:pt x="0" y="661"/>
                    <a:pt x="235" y="871"/>
                    <a:pt x="481" y="871"/>
                  </a:cubicBezTo>
                  <a:cubicBezTo>
                    <a:pt x="576" y="871"/>
                    <a:pt x="673" y="839"/>
                    <a:pt x="756" y="768"/>
                  </a:cubicBezTo>
                  <a:cubicBezTo>
                    <a:pt x="1055" y="512"/>
                    <a:pt x="841" y="0"/>
                    <a:pt x="457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103"/>
            <p:cNvSpPr/>
            <p:nvPr/>
          </p:nvSpPr>
          <p:spPr>
            <a:xfrm>
              <a:off x="1534947" y="2186783"/>
              <a:ext cx="94547" cy="302106"/>
            </a:xfrm>
            <a:custGeom>
              <a:avLst/>
              <a:gdLst/>
              <a:ahLst/>
              <a:cxnLst/>
              <a:rect l="l" t="t" r="r" b="b"/>
              <a:pathLst>
                <a:path w="5888" h="18814" extrusionOk="0">
                  <a:moveTo>
                    <a:pt x="598" y="0"/>
                  </a:moveTo>
                  <a:lnTo>
                    <a:pt x="1" y="18814"/>
                  </a:lnTo>
                  <a:lnTo>
                    <a:pt x="5717" y="18814"/>
                  </a:lnTo>
                  <a:lnTo>
                    <a:pt x="5888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103"/>
            <p:cNvSpPr/>
            <p:nvPr/>
          </p:nvSpPr>
          <p:spPr>
            <a:xfrm>
              <a:off x="1500696" y="2186783"/>
              <a:ext cx="50019" cy="302106"/>
            </a:xfrm>
            <a:custGeom>
              <a:avLst/>
              <a:gdLst/>
              <a:ahLst/>
              <a:cxnLst/>
              <a:rect l="l" t="t" r="r" b="b"/>
              <a:pathLst>
                <a:path w="3115" h="18814" extrusionOk="0">
                  <a:moveTo>
                    <a:pt x="2773" y="0"/>
                  </a:moveTo>
                  <a:lnTo>
                    <a:pt x="0" y="427"/>
                  </a:lnTo>
                  <a:lnTo>
                    <a:pt x="86" y="18814"/>
                  </a:lnTo>
                  <a:lnTo>
                    <a:pt x="3115" y="188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103"/>
            <p:cNvSpPr/>
            <p:nvPr/>
          </p:nvSpPr>
          <p:spPr>
            <a:xfrm>
              <a:off x="1505497" y="2464224"/>
              <a:ext cx="32211" cy="16443"/>
            </a:xfrm>
            <a:custGeom>
              <a:avLst/>
              <a:gdLst/>
              <a:ahLst/>
              <a:cxnLst/>
              <a:rect l="l" t="t" r="r" b="b"/>
              <a:pathLst>
                <a:path w="2006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2005" y="1024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103"/>
            <p:cNvSpPr/>
            <p:nvPr/>
          </p:nvSpPr>
          <p:spPr>
            <a:xfrm>
              <a:off x="1505497" y="2432703"/>
              <a:ext cx="32211" cy="11658"/>
            </a:xfrm>
            <a:custGeom>
              <a:avLst/>
              <a:gdLst/>
              <a:ahLst/>
              <a:cxnLst/>
              <a:rect l="l" t="t" r="r" b="b"/>
              <a:pathLst>
                <a:path w="2006" h="726" extrusionOk="0">
                  <a:moveTo>
                    <a:pt x="0" y="1"/>
                  </a:moveTo>
                  <a:lnTo>
                    <a:pt x="0" y="726"/>
                  </a:lnTo>
                  <a:lnTo>
                    <a:pt x="2005" y="726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103"/>
            <p:cNvSpPr/>
            <p:nvPr/>
          </p:nvSpPr>
          <p:spPr>
            <a:xfrm>
              <a:off x="1505497" y="2201170"/>
              <a:ext cx="22609" cy="12348"/>
            </a:xfrm>
            <a:custGeom>
              <a:avLst/>
              <a:gdLst/>
              <a:ahLst/>
              <a:cxnLst/>
              <a:rect l="l" t="t" r="r" b="b"/>
              <a:pathLst>
                <a:path w="1408" h="769" extrusionOk="0">
                  <a:moveTo>
                    <a:pt x="0" y="0"/>
                  </a:moveTo>
                  <a:lnTo>
                    <a:pt x="0" y="768"/>
                  </a:lnTo>
                  <a:lnTo>
                    <a:pt x="1408" y="768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103"/>
            <p:cNvSpPr/>
            <p:nvPr/>
          </p:nvSpPr>
          <p:spPr>
            <a:xfrm>
              <a:off x="1505497" y="2228564"/>
              <a:ext cx="27410" cy="11658"/>
            </a:xfrm>
            <a:custGeom>
              <a:avLst/>
              <a:gdLst/>
              <a:ahLst/>
              <a:cxnLst/>
              <a:rect l="l" t="t" r="r" b="b"/>
              <a:pathLst>
                <a:path w="1707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707" y="726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103"/>
            <p:cNvSpPr/>
            <p:nvPr/>
          </p:nvSpPr>
          <p:spPr>
            <a:xfrm>
              <a:off x="1519869" y="2403254"/>
              <a:ext cx="3452" cy="23299"/>
            </a:xfrm>
            <a:custGeom>
              <a:avLst/>
              <a:gdLst/>
              <a:ahLst/>
              <a:cxnLst/>
              <a:rect l="l" t="t" r="r" b="b"/>
              <a:pathLst>
                <a:path w="215" h="1451" extrusionOk="0">
                  <a:moveTo>
                    <a:pt x="1" y="0"/>
                  </a:moveTo>
                  <a:lnTo>
                    <a:pt x="1" y="1451"/>
                  </a:lnTo>
                  <a:lnTo>
                    <a:pt x="214" y="145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103"/>
            <p:cNvSpPr/>
            <p:nvPr/>
          </p:nvSpPr>
          <p:spPr>
            <a:xfrm>
              <a:off x="1606194" y="2185418"/>
              <a:ext cx="112354" cy="303471"/>
            </a:xfrm>
            <a:custGeom>
              <a:avLst/>
              <a:gdLst/>
              <a:ahLst/>
              <a:cxnLst/>
              <a:rect l="l" t="t" r="r" b="b"/>
              <a:pathLst>
                <a:path w="6997" h="18899" extrusionOk="0">
                  <a:moveTo>
                    <a:pt x="214" y="0"/>
                  </a:moveTo>
                  <a:lnTo>
                    <a:pt x="0" y="18899"/>
                  </a:lnTo>
                  <a:lnTo>
                    <a:pt x="6698" y="18899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103"/>
            <p:cNvSpPr/>
            <p:nvPr/>
          </p:nvSpPr>
          <p:spPr>
            <a:xfrm>
              <a:off x="1696614" y="2215558"/>
              <a:ext cx="107569" cy="273331"/>
            </a:xfrm>
            <a:custGeom>
              <a:avLst/>
              <a:gdLst/>
              <a:ahLst/>
              <a:cxnLst/>
              <a:rect l="l" t="t" r="r" b="b"/>
              <a:pathLst>
                <a:path w="6699" h="17022" extrusionOk="0">
                  <a:moveTo>
                    <a:pt x="214" y="0"/>
                  </a:moveTo>
                  <a:lnTo>
                    <a:pt x="0" y="17022"/>
                  </a:lnTo>
                  <a:lnTo>
                    <a:pt x="6698" y="17022"/>
                  </a:lnTo>
                  <a:lnTo>
                    <a:pt x="5717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103"/>
            <p:cNvSpPr/>
            <p:nvPr/>
          </p:nvSpPr>
          <p:spPr>
            <a:xfrm>
              <a:off x="1765805" y="2263505"/>
              <a:ext cx="145240" cy="225383"/>
            </a:xfrm>
            <a:custGeom>
              <a:avLst/>
              <a:gdLst/>
              <a:ahLst/>
              <a:cxnLst/>
              <a:rect l="l" t="t" r="r" b="b"/>
              <a:pathLst>
                <a:path w="9045" h="14036" extrusionOk="0">
                  <a:moveTo>
                    <a:pt x="0" y="0"/>
                  </a:moveTo>
                  <a:lnTo>
                    <a:pt x="853" y="14036"/>
                  </a:lnTo>
                  <a:lnTo>
                    <a:pt x="9044" y="14036"/>
                  </a:lnTo>
                  <a:lnTo>
                    <a:pt x="8746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103"/>
            <p:cNvSpPr/>
            <p:nvPr/>
          </p:nvSpPr>
          <p:spPr>
            <a:xfrm>
              <a:off x="1925417" y="2164174"/>
              <a:ext cx="122631" cy="324715"/>
            </a:xfrm>
            <a:custGeom>
              <a:avLst/>
              <a:gdLst/>
              <a:ahLst/>
              <a:cxnLst/>
              <a:rect l="l" t="t" r="r" b="b"/>
              <a:pathLst>
                <a:path w="7637" h="20222" extrusionOk="0">
                  <a:moveTo>
                    <a:pt x="469" y="1"/>
                  </a:moveTo>
                  <a:lnTo>
                    <a:pt x="0" y="20222"/>
                  </a:lnTo>
                  <a:lnTo>
                    <a:pt x="7636" y="20222"/>
                  </a:lnTo>
                  <a:lnTo>
                    <a:pt x="7210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103"/>
            <p:cNvSpPr/>
            <p:nvPr/>
          </p:nvSpPr>
          <p:spPr>
            <a:xfrm>
              <a:off x="1563722" y="2185418"/>
              <a:ext cx="60296" cy="303471"/>
            </a:xfrm>
            <a:custGeom>
              <a:avLst/>
              <a:gdLst/>
              <a:ahLst/>
              <a:cxnLst/>
              <a:rect l="l" t="t" r="r" b="b"/>
              <a:pathLst>
                <a:path w="3755" h="18899" extrusionOk="0">
                  <a:moveTo>
                    <a:pt x="0" y="0"/>
                  </a:moveTo>
                  <a:lnTo>
                    <a:pt x="128" y="18899"/>
                  </a:lnTo>
                  <a:lnTo>
                    <a:pt x="3754" y="18899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103"/>
            <p:cNvSpPr/>
            <p:nvPr/>
          </p:nvSpPr>
          <p:spPr>
            <a:xfrm>
              <a:off x="1630858" y="2215558"/>
              <a:ext cx="80159" cy="273331"/>
            </a:xfrm>
            <a:custGeom>
              <a:avLst/>
              <a:gdLst/>
              <a:ahLst/>
              <a:cxnLst/>
              <a:rect l="l" t="t" r="r" b="b"/>
              <a:pathLst>
                <a:path w="4992" h="17022" extrusionOk="0">
                  <a:moveTo>
                    <a:pt x="0" y="0"/>
                  </a:moveTo>
                  <a:lnTo>
                    <a:pt x="213" y="17022"/>
                  </a:lnTo>
                  <a:lnTo>
                    <a:pt x="4991" y="17022"/>
                  </a:lnTo>
                  <a:lnTo>
                    <a:pt x="4522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103"/>
            <p:cNvSpPr/>
            <p:nvPr/>
          </p:nvSpPr>
          <p:spPr>
            <a:xfrm>
              <a:off x="1728809" y="2263505"/>
              <a:ext cx="63716" cy="225383"/>
            </a:xfrm>
            <a:custGeom>
              <a:avLst/>
              <a:gdLst/>
              <a:ahLst/>
              <a:cxnLst/>
              <a:rect l="l" t="t" r="r" b="b"/>
              <a:pathLst>
                <a:path w="3968" h="14036" extrusionOk="0">
                  <a:moveTo>
                    <a:pt x="128" y="0"/>
                  </a:moveTo>
                  <a:lnTo>
                    <a:pt x="0" y="14036"/>
                  </a:lnTo>
                  <a:lnTo>
                    <a:pt x="3584" y="14036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103"/>
            <p:cNvSpPr/>
            <p:nvPr/>
          </p:nvSpPr>
          <p:spPr>
            <a:xfrm>
              <a:off x="1876088" y="2164174"/>
              <a:ext cx="63716" cy="324715"/>
            </a:xfrm>
            <a:custGeom>
              <a:avLst/>
              <a:gdLst/>
              <a:ahLst/>
              <a:cxnLst/>
              <a:rect l="l" t="t" r="r" b="b"/>
              <a:pathLst>
                <a:path w="3968" h="20222" extrusionOk="0">
                  <a:moveTo>
                    <a:pt x="3584" y="1"/>
                  </a:moveTo>
                  <a:lnTo>
                    <a:pt x="1" y="598"/>
                  </a:lnTo>
                  <a:lnTo>
                    <a:pt x="1" y="20222"/>
                  </a:lnTo>
                  <a:lnTo>
                    <a:pt x="3968" y="202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103"/>
            <p:cNvSpPr/>
            <p:nvPr/>
          </p:nvSpPr>
          <p:spPr>
            <a:xfrm>
              <a:off x="1994593" y="2278583"/>
              <a:ext cx="50035" cy="210305"/>
            </a:xfrm>
            <a:custGeom>
              <a:avLst/>
              <a:gdLst/>
              <a:ahLst/>
              <a:cxnLst/>
              <a:rect l="l" t="t" r="r" b="b"/>
              <a:pathLst>
                <a:path w="3116" h="13097" extrusionOk="0">
                  <a:moveTo>
                    <a:pt x="171" y="0"/>
                  </a:moveTo>
                  <a:lnTo>
                    <a:pt x="1" y="13097"/>
                  </a:lnTo>
                  <a:lnTo>
                    <a:pt x="2816" y="13097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103"/>
            <p:cNvSpPr/>
            <p:nvPr/>
          </p:nvSpPr>
          <p:spPr>
            <a:xfrm>
              <a:off x="1948010" y="2278583"/>
              <a:ext cx="60296" cy="210305"/>
            </a:xfrm>
            <a:custGeom>
              <a:avLst/>
              <a:gdLst/>
              <a:ahLst/>
              <a:cxnLst/>
              <a:rect l="l" t="t" r="r" b="b"/>
              <a:pathLst>
                <a:path w="3755" h="13097" extrusionOk="0">
                  <a:moveTo>
                    <a:pt x="1" y="0"/>
                  </a:moveTo>
                  <a:lnTo>
                    <a:pt x="385" y="13097"/>
                  </a:lnTo>
                  <a:lnTo>
                    <a:pt x="3755" y="13097"/>
                  </a:lnTo>
                  <a:lnTo>
                    <a:pt x="3584" y="0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103"/>
            <p:cNvSpPr/>
            <p:nvPr/>
          </p:nvSpPr>
          <p:spPr>
            <a:xfrm>
              <a:off x="2046651" y="2201845"/>
              <a:ext cx="56876" cy="287044"/>
            </a:xfrm>
            <a:custGeom>
              <a:avLst/>
              <a:gdLst/>
              <a:ahLst/>
              <a:cxnLst/>
              <a:rect l="l" t="t" r="r" b="b"/>
              <a:pathLst>
                <a:path w="3542" h="17876" extrusionOk="0">
                  <a:moveTo>
                    <a:pt x="385" y="1"/>
                  </a:moveTo>
                  <a:lnTo>
                    <a:pt x="1" y="17876"/>
                  </a:lnTo>
                  <a:lnTo>
                    <a:pt x="3457" y="17876"/>
                  </a:lnTo>
                  <a:lnTo>
                    <a:pt x="3542" y="300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103"/>
            <p:cNvSpPr/>
            <p:nvPr/>
          </p:nvSpPr>
          <p:spPr>
            <a:xfrm>
              <a:off x="2013781" y="2201845"/>
              <a:ext cx="47964" cy="287044"/>
            </a:xfrm>
            <a:custGeom>
              <a:avLst/>
              <a:gdLst/>
              <a:ahLst/>
              <a:cxnLst/>
              <a:rect l="l" t="t" r="r" b="b"/>
              <a:pathLst>
                <a:path w="2987" h="17876" extrusionOk="0">
                  <a:moveTo>
                    <a:pt x="2645" y="1"/>
                  </a:moveTo>
                  <a:lnTo>
                    <a:pt x="0" y="129"/>
                  </a:lnTo>
                  <a:lnTo>
                    <a:pt x="86" y="17876"/>
                  </a:lnTo>
                  <a:lnTo>
                    <a:pt x="2987" y="17876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103"/>
            <p:cNvSpPr/>
            <p:nvPr/>
          </p:nvSpPr>
          <p:spPr>
            <a:xfrm>
              <a:off x="2106947" y="2178561"/>
              <a:ext cx="201409" cy="310327"/>
            </a:xfrm>
            <a:custGeom>
              <a:avLst/>
              <a:gdLst/>
              <a:ahLst/>
              <a:cxnLst/>
              <a:rect l="l" t="t" r="r" b="b"/>
              <a:pathLst>
                <a:path w="12543" h="19326" extrusionOk="0">
                  <a:moveTo>
                    <a:pt x="0" y="1"/>
                  </a:moveTo>
                  <a:lnTo>
                    <a:pt x="597" y="19326"/>
                  </a:lnTo>
                  <a:lnTo>
                    <a:pt x="12073" y="19326"/>
                  </a:lnTo>
                  <a:lnTo>
                    <a:pt x="12542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103"/>
            <p:cNvSpPr/>
            <p:nvPr/>
          </p:nvSpPr>
          <p:spPr>
            <a:xfrm>
              <a:off x="2068586" y="2178561"/>
              <a:ext cx="75358" cy="310327"/>
            </a:xfrm>
            <a:custGeom>
              <a:avLst/>
              <a:gdLst/>
              <a:ahLst/>
              <a:cxnLst/>
              <a:rect l="l" t="t" r="r" b="b"/>
              <a:pathLst>
                <a:path w="4693" h="19326" extrusionOk="0">
                  <a:moveTo>
                    <a:pt x="0" y="1"/>
                  </a:moveTo>
                  <a:lnTo>
                    <a:pt x="171" y="19326"/>
                  </a:lnTo>
                  <a:lnTo>
                    <a:pt x="4693" y="19326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103"/>
            <p:cNvSpPr/>
            <p:nvPr/>
          </p:nvSpPr>
          <p:spPr>
            <a:xfrm>
              <a:off x="1576054" y="2430648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048" y="1153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103"/>
            <p:cNvSpPr/>
            <p:nvPr/>
          </p:nvSpPr>
          <p:spPr>
            <a:xfrm>
              <a:off x="1576054" y="2460788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048" y="1153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103"/>
            <p:cNvSpPr/>
            <p:nvPr/>
          </p:nvSpPr>
          <p:spPr>
            <a:xfrm>
              <a:off x="1587696" y="2399143"/>
              <a:ext cx="4801" cy="20570"/>
            </a:xfrm>
            <a:custGeom>
              <a:avLst/>
              <a:gdLst/>
              <a:ahLst/>
              <a:cxnLst/>
              <a:rect l="l" t="t" r="r" b="b"/>
              <a:pathLst>
                <a:path w="299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103"/>
            <p:cNvSpPr/>
            <p:nvPr/>
          </p:nvSpPr>
          <p:spPr>
            <a:xfrm>
              <a:off x="1671949" y="2399143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103"/>
            <p:cNvSpPr/>
            <p:nvPr/>
          </p:nvSpPr>
          <p:spPr>
            <a:xfrm>
              <a:off x="1660998" y="2398453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1"/>
                  </a:moveTo>
                  <a:lnTo>
                    <a:pt x="0" y="1280"/>
                  </a:lnTo>
                  <a:lnTo>
                    <a:pt x="341" y="128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103"/>
            <p:cNvSpPr/>
            <p:nvPr/>
          </p:nvSpPr>
          <p:spPr>
            <a:xfrm>
              <a:off x="1639754" y="2430648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3669" y="1153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103"/>
            <p:cNvSpPr/>
            <p:nvPr/>
          </p:nvSpPr>
          <p:spPr>
            <a:xfrm>
              <a:off x="1639754" y="2460788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3669" y="1153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103"/>
            <p:cNvSpPr/>
            <p:nvPr/>
          </p:nvSpPr>
          <p:spPr>
            <a:xfrm>
              <a:off x="2090504" y="2471065"/>
              <a:ext cx="31521" cy="11658"/>
            </a:xfrm>
            <a:custGeom>
              <a:avLst/>
              <a:gdLst/>
              <a:ahLst/>
              <a:cxnLst/>
              <a:rect l="l" t="t" r="r" b="b"/>
              <a:pathLst>
                <a:path w="1963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963" y="726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103"/>
            <p:cNvSpPr/>
            <p:nvPr/>
          </p:nvSpPr>
          <p:spPr>
            <a:xfrm>
              <a:off x="2090504" y="2188838"/>
              <a:ext cx="17824" cy="11658"/>
            </a:xfrm>
            <a:custGeom>
              <a:avLst/>
              <a:gdLst/>
              <a:ahLst/>
              <a:cxnLst/>
              <a:rect l="l" t="t" r="r" b="b"/>
              <a:pathLst>
                <a:path w="1110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109" y="726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103"/>
            <p:cNvSpPr/>
            <p:nvPr/>
          </p:nvSpPr>
          <p:spPr>
            <a:xfrm>
              <a:off x="1971309" y="2323095"/>
              <a:ext cx="14404" cy="125377"/>
            </a:xfrm>
            <a:custGeom>
              <a:avLst/>
              <a:gdLst/>
              <a:ahLst/>
              <a:cxnLst/>
              <a:rect l="l" t="t" r="r" b="b"/>
              <a:pathLst>
                <a:path w="897" h="7808" extrusionOk="0">
                  <a:moveTo>
                    <a:pt x="0" y="1"/>
                  </a:moveTo>
                  <a:lnTo>
                    <a:pt x="128" y="7808"/>
                  </a:lnTo>
                  <a:lnTo>
                    <a:pt x="896" y="7808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103"/>
            <p:cNvSpPr/>
            <p:nvPr/>
          </p:nvSpPr>
          <p:spPr>
            <a:xfrm>
              <a:off x="1961033" y="2288844"/>
              <a:ext cx="30156" cy="15785"/>
            </a:xfrm>
            <a:custGeom>
              <a:avLst/>
              <a:gdLst/>
              <a:ahLst/>
              <a:cxnLst/>
              <a:rect l="l" t="t" r="r" b="b"/>
              <a:pathLst>
                <a:path w="1878" h="983" extrusionOk="0">
                  <a:moveTo>
                    <a:pt x="0" y="1"/>
                  </a:moveTo>
                  <a:lnTo>
                    <a:pt x="0" y="982"/>
                  </a:lnTo>
                  <a:lnTo>
                    <a:pt x="1877" y="982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103"/>
            <p:cNvSpPr/>
            <p:nvPr/>
          </p:nvSpPr>
          <p:spPr>
            <a:xfrm>
              <a:off x="2019257" y="2463534"/>
              <a:ext cx="32902" cy="16459"/>
            </a:xfrm>
            <a:custGeom>
              <a:avLst/>
              <a:gdLst/>
              <a:ahLst/>
              <a:cxnLst/>
              <a:rect l="l" t="t" r="r" b="b"/>
              <a:pathLst>
                <a:path w="204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48" y="1024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103"/>
            <p:cNvSpPr/>
            <p:nvPr/>
          </p:nvSpPr>
          <p:spPr>
            <a:xfrm>
              <a:off x="2018567" y="2211447"/>
              <a:ext cx="30846" cy="17824"/>
            </a:xfrm>
            <a:custGeom>
              <a:avLst/>
              <a:gdLst/>
              <a:ahLst/>
              <a:cxnLst/>
              <a:rect l="l" t="t" r="r" b="b"/>
              <a:pathLst>
                <a:path w="1921" h="1110" extrusionOk="0">
                  <a:moveTo>
                    <a:pt x="1921" y="0"/>
                  </a:moveTo>
                  <a:lnTo>
                    <a:pt x="1" y="86"/>
                  </a:lnTo>
                  <a:lnTo>
                    <a:pt x="1" y="1109"/>
                  </a:lnTo>
                  <a:lnTo>
                    <a:pt x="1921" y="981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103"/>
            <p:cNvSpPr/>
            <p:nvPr/>
          </p:nvSpPr>
          <p:spPr>
            <a:xfrm>
              <a:off x="1961033" y="2463534"/>
              <a:ext cx="36322" cy="16459"/>
            </a:xfrm>
            <a:custGeom>
              <a:avLst/>
              <a:gdLst/>
              <a:ahLst/>
              <a:cxnLst/>
              <a:rect l="l" t="t" r="r" b="b"/>
              <a:pathLst>
                <a:path w="2262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261" y="1024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103"/>
            <p:cNvSpPr/>
            <p:nvPr/>
          </p:nvSpPr>
          <p:spPr>
            <a:xfrm>
              <a:off x="1882945" y="2460788"/>
              <a:ext cx="46599" cy="18514"/>
            </a:xfrm>
            <a:custGeom>
              <a:avLst/>
              <a:gdLst/>
              <a:ahLst/>
              <a:cxnLst/>
              <a:rect l="l" t="t" r="r" b="b"/>
              <a:pathLst>
                <a:path w="2902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901" y="1153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103"/>
            <p:cNvSpPr/>
            <p:nvPr/>
          </p:nvSpPr>
          <p:spPr>
            <a:xfrm>
              <a:off x="1738395" y="2268307"/>
              <a:ext cx="32902" cy="23299"/>
            </a:xfrm>
            <a:custGeom>
              <a:avLst/>
              <a:gdLst/>
              <a:ahLst/>
              <a:cxnLst/>
              <a:rect l="l" t="t" r="r" b="b"/>
              <a:pathLst>
                <a:path w="2049" h="1451" extrusionOk="0">
                  <a:moveTo>
                    <a:pt x="1" y="0"/>
                  </a:moveTo>
                  <a:lnTo>
                    <a:pt x="1" y="1365"/>
                  </a:lnTo>
                  <a:lnTo>
                    <a:pt x="2048" y="1451"/>
                  </a:lnTo>
                  <a:lnTo>
                    <a:pt x="2048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103"/>
            <p:cNvSpPr/>
            <p:nvPr/>
          </p:nvSpPr>
          <p:spPr>
            <a:xfrm>
              <a:off x="1737721" y="2458058"/>
              <a:ext cx="48638" cy="23299"/>
            </a:xfrm>
            <a:custGeom>
              <a:avLst/>
              <a:gdLst/>
              <a:ahLst/>
              <a:cxnLst/>
              <a:rect l="l" t="t" r="r" b="b"/>
              <a:pathLst>
                <a:path w="3029" h="1451" extrusionOk="0">
                  <a:moveTo>
                    <a:pt x="0" y="0"/>
                  </a:moveTo>
                  <a:lnTo>
                    <a:pt x="0" y="1365"/>
                  </a:lnTo>
                  <a:lnTo>
                    <a:pt x="3029" y="1451"/>
                  </a:lnTo>
                  <a:lnTo>
                    <a:pt x="3029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103"/>
            <p:cNvSpPr/>
            <p:nvPr/>
          </p:nvSpPr>
          <p:spPr>
            <a:xfrm>
              <a:off x="2095289" y="2451202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1"/>
                  </a:moveTo>
                  <a:lnTo>
                    <a:pt x="1" y="726"/>
                  </a:lnTo>
                  <a:lnTo>
                    <a:pt x="897" y="726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103"/>
            <p:cNvSpPr/>
            <p:nvPr/>
          </p:nvSpPr>
          <p:spPr>
            <a:xfrm>
              <a:off x="1656197" y="2234024"/>
              <a:ext cx="27234" cy="22786"/>
            </a:xfrm>
            <a:custGeom>
              <a:avLst/>
              <a:gdLst/>
              <a:ahLst/>
              <a:cxnLst/>
              <a:rect l="l" t="t" r="r" b="b"/>
              <a:pathLst>
                <a:path w="1696" h="1419" extrusionOk="0">
                  <a:moveTo>
                    <a:pt x="816" y="0"/>
                  </a:moveTo>
                  <a:cubicBezTo>
                    <a:pt x="800" y="0"/>
                    <a:pt x="784" y="1"/>
                    <a:pt x="768" y="2"/>
                  </a:cubicBezTo>
                  <a:cubicBezTo>
                    <a:pt x="342" y="2"/>
                    <a:pt x="0" y="386"/>
                    <a:pt x="43" y="770"/>
                  </a:cubicBezTo>
                  <a:cubicBezTo>
                    <a:pt x="98" y="1183"/>
                    <a:pt x="438" y="1419"/>
                    <a:pt x="775" y="1419"/>
                  </a:cubicBezTo>
                  <a:cubicBezTo>
                    <a:pt x="960" y="1419"/>
                    <a:pt x="1144" y="1348"/>
                    <a:pt x="1280" y="1197"/>
                  </a:cubicBezTo>
                  <a:cubicBezTo>
                    <a:pt x="1695" y="740"/>
                    <a:pt x="1383" y="0"/>
                    <a:pt x="816" y="0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103"/>
            <p:cNvSpPr/>
            <p:nvPr/>
          </p:nvSpPr>
          <p:spPr>
            <a:xfrm>
              <a:off x="1574673" y="2197060"/>
              <a:ext cx="23315" cy="26045"/>
            </a:xfrm>
            <a:custGeom>
              <a:avLst/>
              <a:gdLst/>
              <a:ahLst/>
              <a:cxnLst/>
              <a:rect l="l" t="t" r="r" b="b"/>
              <a:pathLst>
                <a:path w="1452" h="1622" extrusionOk="0">
                  <a:moveTo>
                    <a:pt x="726" y="0"/>
                  </a:moveTo>
                  <a:cubicBezTo>
                    <a:pt x="342" y="0"/>
                    <a:pt x="1" y="384"/>
                    <a:pt x="1" y="811"/>
                  </a:cubicBezTo>
                  <a:cubicBezTo>
                    <a:pt x="1" y="1238"/>
                    <a:pt x="342" y="1621"/>
                    <a:pt x="726" y="1621"/>
                  </a:cubicBezTo>
                  <a:cubicBezTo>
                    <a:pt x="1110" y="1621"/>
                    <a:pt x="1451" y="1238"/>
                    <a:pt x="1451" y="811"/>
                  </a:cubicBezTo>
                  <a:cubicBezTo>
                    <a:pt x="1451" y="384"/>
                    <a:pt x="1110" y="0"/>
                    <a:pt x="726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103"/>
            <p:cNvSpPr/>
            <p:nvPr/>
          </p:nvSpPr>
          <p:spPr>
            <a:xfrm>
              <a:off x="1902118" y="2193639"/>
              <a:ext cx="16459" cy="13617"/>
            </a:xfrm>
            <a:custGeom>
              <a:avLst/>
              <a:gdLst/>
              <a:ahLst/>
              <a:cxnLst/>
              <a:rect l="l" t="t" r="r" b="b"/>
              <a:pathLst>
                <a:path w="1025" h="848" extrusionOk="0">
                  <a:moveTo>
                    <a:pt x="427" y="0"/>
                  </a:moveTo>
                  <a:cubicBezTo>
                    <a:pt x="214" y="0"/>
                    <a:pt x="1" y="171"/>
                    <a:pt x="1" y="427"/>
                  </a:cubicBezTo>
                  <a:cubicBezTo>
                    <a:pt x="1" y="685"/>
                    <a:pt x="213" y="847"/>
                    <a:pt x="444" y="847"/>
                  </a:cubicBezTo>
                  <a:cubicBezTo>
                    <a:pt x="555" y="847"/>
                    <a:pt x="671" y="809"/>
                    <a:pt x="768" y="725"/>
                  </a:cubicBezTo>
                  <a:cubicBezTo>
                    <a:pt x="1024" y="427"/>
                    <a:pt x="811" y="0"/>
                    <a:pt x="427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103"/>
            <p:cNvSpPr/>
            <p:nvPr/>
          </p:nvSpPr>
          <p:spPr>
            <a:xfrm>
              <a:off x="1904173" y="2299121"/>
              <a:ext cx="16459" cy="13649"/>
            </a:xfrm>
            <a:custGeom>
              <a:avLst/>
              <a:gdLst/>
              <a:ahLst/>
              <a:cxnLst/>
              <a:rect l="l" t="t" r="r" b="b"/>
              <a:pathLst>
                <a:path w="1025" h="850" extrusionOk="0">
                  <a:moveTo>
                    <a:pt x="470" y="1"/>
                  </a:moveTo>
                  <a:cubicBezTo>
                    <a:pt x="214" y="1"/>
                    <a:pt x="1" y="214"/>
                    <a:pt x="43" y="470"/>
                  </a:cubicBezTo>
                  <a:cubicBezTo>
                    <a:pt x="43" y="698"/>
                    <a:pt x="252" y="849"/>
                    <a:pt x="467" y="849"/>
                  </a:cubicBezTo>
                  <a:cubicBezTo>
                    <a:pt x="574" y="849"/>
                    <a:pt x="683" y="811"/>
                    <a:pt x="768" y="726"/>
                  </a:cubicBezTo>
                  <a:cubicBezTo>
                    <a:pt x="1024" y="470"/>
                    <a:pt x="854" y="1"/>
                    <a:pt x="470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103"/>
            <p:cNvSpPr/>
            <p:nvPr/>
          </p:nvSpPr>
          <p:spPr>
            <a:xfrm>
              <a:off x="1908284" y="2418316"/>
              <a:ext cx="16459" cy="14115"/>
            </a:xfrm>
            <a:custGeom>
              <a:avLst/>
              <a:gdLst/>
              <a:ahLst/>
              <a:cxnLst/>
              <a:rect l="l" t="t" r="r" b="b"/>
              <a:pathLst>
                <a:path w="1025" h="879" extrusionOk="0">
                  <a:moveTo>
                    <a:pt x="427" y="1"/>
                  </a:moveTo>
                  <a:cubicBezTo>
                    <a:pt x="214" y="1"/>
                    <a:pt x="1" y="214"/>
                    <a:pt x="1" y="470"/>
                  </a:cubicBezTo>
                  <a:cubicBezTo>
                    <a:pt x="28" y="719"/>
                    <a:pt x="235" y="878"/>
                    <a:pt x="447" y="878"/>
                  </a:cubicBezTo>
                  <a:cubicBezTo>
                    <a:pt x="562" y="878"/>
                    <a:pt x="678" y="831"/>
                    <a:pt x="768" y="726"/>
                  </a:cubicBezTo>
                  <a:cubicBezTo>
                    <a:pt x="1024" y="470"/>
                    <a:pt x="811" y="1"/>
                    <a:pt x="427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103"/>
            <p:cNvSpPr/>
            <p:nvPr/>
          </p:nvSpPr>
          <p:spPr>
            <a:xfrm>
              <a:off x="817722" y="1758642"/>
              <a:ext cx="119901" cy="277458"/>
            </a:xfrm>
            <a:custGeom>
              <a:avLst/>
              <a:gdLst/>
              <a:ahLst/>
              <a:cxnLst/>
              <a:rect l="l" t="t" r="r" b="b"/>
              <a:pathLst>
                <a:path w="7467" h="17279" extrusionOk="0">
                  <a:moveTo>
                    <a:pt x="470" y="0"/>
                  </a:moveTo>
                  <a:lnTo>
                    <a:pt x="1" y="17278"/>
                  </a:lnTo>
                  <a:lnTo>
                    <a:pt x="7466" y="17278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103"/>
            <p:cNvSpPr/>
            <p:nvPr/>
          </p:nvSpPr>
          <p:spPr>
            <a:xfrm>
              <a:off x="769775" y="1758642"/>
              <a:ext cx="61677" cy="277458"/>
            </a:xfrm>
            <a:custGeom>
              <a:avLst/>
              <a:gdLst/>
              <a:ahLst/>
              <a:cxnLst/>
              <a:rect l="l" t="t" r="r" b="b"/>
              <a:pathLst>
                <a:path w="3841" h="17279" extrusionOk="0">
                  <a:moveTo>
                    <a:pt x="3499" y="0"/>
                  </a:moveTo>
                  <a:lnTo>
                    <a:pt x="1" y="470"/>
                  </a:lnTo>
                  <a:lnTo>
                    <a:pt x="1" y="17278"/>
                  </a:lnTo>
                  <a:lnTo>
                    <a:pt x="3840" y="17278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103"/>
            <p:cNvSpPr/>
            <p:nvPr/>
          </p:nvSpPr>
          <p:spPr>
            <a:xfrm>
              <a:off x="885549" y="1827143"/>
              <a:ext cx="48654" cy="208956"/>
            </a:xfrm>
            <a:custGeom>
              <a:avLst/>
              <a:gdLst/>
              <a:ahLst/>
              <a:cxnLst/>
              <a:rect l="l" t="t" r="r" b="b"/>
              <a:pathLst>
                <a:path w="3030" h="13013" extrusionOk="0">
                  <a:moveTo>
                    <a:pt x="128" y="1"/>
                  </a:moveTo>
                  <a:lnTo>
                    <a:pt x="0" y="13012"/>
                  </a:lnTo>
                  <a:lnTo>
                    <a:pt x="2731" y="13012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103"/>
            <p:cNvSpPr/>
            <p:nvPr/>
          </p:nvSpPr>
          <p:spPr>
            <a:xfrm>
              <a:off x="839641" y="1827143"/>
              <a:ext cx="58931" cy="208956"/>
            </a:xfrm>
            <a:custGeom>
              <a:avLst/>
              <a:gdLst/>
              <a:ahLst/>
              <a:cxnLst/>
              <a:rect l="l" t="t" r="r" b="b"/>
              <a:pathLst>
                <a:path w="3670" h="13013" extrusionOk="0">
                  <a:moveTo>
                    <a:pt x="1" y="1"/>
                  </a:moveTo>
                  <a:lnTo>
                    <a:pt x="428" y="13012"/>
                  </a:lnTo>
                  <a:lnTo>
                    <a:pt x="3670" y="13012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103"/>
            <p:cNvSpPr/>
            <p:nvPr/>
          </p:nvSpPr>
          <p:spPr>
            <a:xfrm>
              <a:off x="936243" y="1751111"/>
              <a:ext cx="56185" cy="284989"/>
            </a:xfrm>
            <a:custGeom>
              <a:avLst/>
              <a:gdLst/>
              <a:ahLst/>
              <a:cxnLst/>
              <a:rect l="l" t="t" r="r" b="b"/>
              <a:pathLst>
                <a:path w="3499" h="17748" extrusionOk="0">
                  <a:moveTo>
                    <a:pt x="384" y="0"/>
                  </a:moveTo>
                  <a:lnTo>
                    <a:pt x="0" y="17747"/>
                  </a:lnTo>
                  <a:lnTo>
                    <a:pt x="3370" y="17747"/>
                  </a:lnTo>
                  <a:lnTo>
                    <a:pt x="3498" y="29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103"/>
            <p:cNvSpPr/>
            <p:nvPr/>
          </p:nvSpPr>
          <p:spPr>
            <a:xfrm>
              <a:off x="904048" y="1751111"/>
              <a:ext cx="46583" cy="284989"/>
            </a:xfrm>
            <a:custGeom>
              <a:avLst/>
              <a:gdLst/>
              <a:ahLst/>
              <a:cxnLst/>
              <a:rect l="l" t="t" r="r" b="b"/>
              <a:pathLst>
                <a:path w="2901" h="17748" extrusionOk="0">
                  <a:moveTo>
                    <a:pt x="2602" y="0"/>
                  </a:moveTo>
                  <a:lnTo>
                    <a:pt x="0" y="128"/>
                  </a:lnTo>
                  <a:lnTo>
                    <a:pt x="85" y="17747"/>
                  </a:lnTo>
                  <a:lnTo>
                    <a:pt x="2901" y="17747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103"/>
            <p:cNvSpPr/>
            <p:nvPr/>
          </p:nvSpPr>
          <p:spPr>
            <a:xfrm>
              <a:off x="981445" y="1727811"/>
              <a:ext cx="124686" cy="308288"/>
            </a:xfrm>
            <a:custGeom>
              <a:avLst/>
              <a:gdLst/>
              <a:ahLst/>
              <a:cxnLst/>
              <a:rect l="l" t="t" r="r" b="b"/>
              <a:pathLst>
                <a:path w="7765" h="19199" extrusionOk="0">
                  <a:moveTo>
                    <a:pt x="1" y="1"/>
                  </a:moveTo>
                  <a:lnTo>
                    <a:pt x="385" y="19198"/>
                  </a:lnTo>
                  <a:lnTo>
                    <a:pt x="7466" y="19198"/>
                  </a:lnTo>
                  <a:lnTo>
                    <a:pt x="7765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103"/>
            <p:cNvSpPr/>
            <p:nvPr/>
          </p:nvSpPr>
          <p:spPr>
            <a:xfrm>
              <a:off x="957471" y="1727811"/>
              <a:ext cx="34957" cy="308288"/>
            </a:xfrm>
            <a:custGeom>
              <a:avLst/>
              <a:gdLst/>
              <a:ahLst/>
              <a:cxnLst/>
              <a:rect l="l" t="t" r="r" b="b"/>
              <a:pathLst>
                <a:path w="2177" h="19199" extrusionOk="0">
                  <a:moveTo>
                    <a:pt x="1" y="1"/>
                  </a:moveTo>
                  <a:lnTo>
                    <a:pt x="86" y="19198"/>
                  </a:lnTo>
                  <a:lnTo>
                    <a:pt x="2176" y="19198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103"/>
            <p:cNvSpPr/>
            <p:nvPr/>
          </p:nvSpPr>
          <p:spPr>
            <a:xfrm>
              <a:off x="1049946" y="1736033"/>
              <a:ext cx="135654" cy="300067"/>
            </a:xfrm>
            <a:custGeom>
              <a:avLst/>
              <a:gdLst/>
              <a:ahLst/>
              <a:cxnLst/>
              <a:rect l="l" t="t" r="r" b="b"/>
              <a:pathLst>
                <a:path w="8448" h="18687" extrusionOk="0">
                  <a:moveTo>
                    <a:pt x="897" y="1"/>
                  </a:moveTo>
                  <a:lnTo>
                    <a:pt x="1" y="18686"/>
                  </a:lnTo>
                  <a:lnTo>
                    <a:pt x="8192" y="18686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103"/>
            <p:cNvSpPr/>
            <p:nvPr/>
          </p:nvSpPr>
          <p:spPr>
            <a:xfrm>
              <a:off x="1001308" y="1736033"/>
              <a:ext cx="71263" cy="300067"/>
            </a:xfrm>
            <a:custGeom>
              <a:avLst/>
              <a:gdLst/>
              <a:ahLst/>
              <a:cxnLst/>
              <a:rect l="l" t="t" r="r" b="b"/>
              <a:pathLst>
                <a:path w="4438" h="18687" extrusionOk="0">
                  <a:moveTo>
                    <a:pt x="3968" y="1"/>
                  </a:moveTo>
                  <a:lnTo>
                    <a:pt x="1" y="470"/>
                  </a:lnTo>
                  <a:lnTo>
                    <a:pt x="129" y="18686"/>
                  </a:lnTo>
                  <a:lnTo>
                    <a:pt x="4438" y="18686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103"/>
            <p:cNvSpPr/>
            <p:nvPr/>
          </p:nvSpPr>
          <p:spPr>
            <a:xfrm>
              <a:off x="965002" y="2018950"/>
              <a:ext cx="20570" cy="11658"/>
            </a:xfrm>
            <a:custGeom>
              <a:avLst/>
              <a:gdLst/>
              <a:ahLst/>
              <a:cxnLst/>
              <a:rect l="l" t="t" r="r" b="b"/>
              <a:pathLst>
                <a:path w="1281" h="726" extrusionOk="0">
                  <a:moveTo>
                    <a:pt x="1" y="1"/>
                  </a:moveTo>
                  <a:lnTo>
                    <a:pt x="1" y="726"/>
                  </a:lnTo>
                  <a:lnTo>
                    <a:pt x="1281" y="72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103"/>
            <p:cNvSpPr/>
            <p:nvPr/>
          </p:nvSpPr>
          <p:spPr>
            <a:xfrm>
              <a:off x="965002" y="1738778"/>
              <a:ext cx="11674" cy="10967"/>
            </a:xfrm>
            <a:custGeom>
              <a:avLst/>
              <a:gdLst/>
              <a:ahLst/>
              <a:cxnLst/>
              <a:rect l="l" t="t" r="r" b="b"/>
              <a:pathLst>
                <a:path w="727" h="683" extrusionOk="0">
                  <a:moveTo>
                    <a:pt x="1" y="0"/>
                  </a:moveTo>
                  <a:lnTo>
                    <a:pt x="1" y="683"/>
                  </a:lnTo>
                  <a:lnTo>
                    <a:pt x="726" y="683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103"/>
            <p:cNvSpPr/>
            <p:nvPr/>
          </p:nvSpPr>
          <p:spPr>
            <a:xfrm>
              <a:off x="1008855" y="2012093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858" y="1025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103"/>
            <p:cNvSpPr/>
            <p:nvPr/>
          </p:nvSpPr>
          <p:spPr>
            <a:xfrm>
              <a:off x="862250" y="1871670"/>
              <a:ext cx="14404" cy="124686"/>
            </a:xfrm>
            <a:custGeom>
              <a:avLst/>
              <a:gdLst/>
              <a:ahLst/>
              <a:cxnLst/>
              <a:rect l="l" t="t" r="r" b="b"/>
              <a:pathLst>
                <a:path w="897" h="7765" extrusionOk="0">
                  <a:moveTo>
                    <a:pt x="1" y="0"/>
                  </a:moveTo>
                  <a:lnTo>
                    <a:pt x="129" y="7765"/>
                  </a:lnTo>
                  <a:lnTo>
                    <a:pt x="897" y="7765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103"/>
            <p:cNvSpPr/>
            <p:nvPr/>
          </p:nvSpPr>
          <p:spPr>
            <a:xfrm>
              <a:off x="852664" y="1837420"/>
              <a:ext cx="29466" cy="16459"/>
            </a:xfrm>
            <a:custGeom>
              <a:avLst/>
              <a:gdLst/>
              <a:ahLst/>
              <a:cxnLst/>
              <a:rect l="l" t="t" r="r" b="b"/>
              <a:pathLst>
                <a:path w="1835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1835" y="1024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103"/>
            <p:cNvSpPr/>
            <p:nvPr/>
          </p:nvSpPr>
          <p:spPr>
            <a:xfrm>
              <a:off x="909523" y="2011419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005" y="1024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103"/>
            <p:cNvSpPr/>
            <p:nvPr/>
          </p:nvSpPr>
          <p:spPr>
            <a:xfrm>
              <a:off x="908833" y="1760697"/>
              <a:ext cx="30156" cy="17133"/>
            </a:xfrm>
            <a:custGeom>
              <a:avLst/>
              <a:gdLst/>
              <a:ahLst/>
              <a:cxnLst/>
              <a:rect l="l" t="t" r="r" b="b"/>
              <a:pathLst>
                <a:path w="1878" h="1067" extrusionOk="0">
                  <a:moveTo>
                    <a:pt x="1878" y="0"/>
                  </a:moveTo>
                  <a:lnTo>
                    <a:pt x="1" y="86"/>
                  </a:lnTo>
                  <a:lnTo>
                    <a:pt x="1" y="1067"/>
                  </a:lnTo>
                  <a:lnTo>
                    <a:pt x="1878" y="982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103"/>
            <p:cNvSpPr/>
            <p:nvPr/>
          </p:nvSpPr>
          <p:spPr>
            <a:xfrm>
              <a:off x="852664" y="2011419"/>
              <a:ext cx="35632" cy="16459"/>
            </a:xfrm>
            <a:custGeom>
              <a:avLst/>
              <a:gdLst/>
              <a:ahLst/>
              <a:cxnLst/>
              <a:rect l="l" t="t" r="r" b="b"/>
              <a:pathLst>
                <a:path w="221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219" y="1024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103"/>
            <p:cNvSpPr/>
            <p:nvPr/>
          </p:nvSpPr>
          <p:spPr>
            <a:xfrm>
              <a:off x="775941" y="2012093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859" y="102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103"/>
            <p:cNvSpPr/>
            <p:nvPr/>
          </p:nvSpPr>
          <p:spPr>
            <a:xfrm>
              <a:off x="1008855" y="1981279"/>
              <a:ext cx="45908" cy="11658"/>
            </a:xfrm>
            <a:custGeom>
              <a:avLst/>
              <a:gdLst/>
              <a:ahLst/>
              <a:cxnLst/>
              <a:rect l="l" t="t" r="r" b="b"/>
              <a:pathLst>
                <a:path w="2859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858" y="72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103"/>
            <p:cNvSpPr/>
            <p:nvPr/>
          </p:nvSpPr>
          <p:spPr>
            <a:xfrm>
              <a:off x="1008855" y="1751111"/>
              <a:ext cx="32211" cy="11658"/>
            </a:xfrm>
            <a:custGeom>
              <a:avLst/>
              <a:gdLst/>
              <a:ahLst/>
              <a:cxnLst/>
              <a:rect l="l" t="t" r="r" b="b"/>
              <a:pathLst>
                <a:path w="2006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005" y="72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103"/>
            <p:cNvSpPr/>
            <p:nvPr/>
          </p:nvSpPr>
          <p:spPr>
            <a:xfrm>
              <a:off x="1008855" y="1777140"/>
              <a:ext cx="38377" cy="11658"/>
            </a:xfrm>
            <a:custGeom>
              <a:avLst/>
              <a:gdLst/>
              <a:ahLst/>
              <a:cxnLst/>
              <a:rect l="l" t="t" r="r" b="b"/>
              <a:pathLst>
                <a:path w="2390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389" y="726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103"/>
            <p:cNvSpPr/>
            <p:nvPr/>
          </p:nvSpPr>
          <p:spPr>
            <a:xfrm>
              <a:off x="1028718" y="1951813"/>
              <a:ext cx="5492" cy="22625"/>
            </a:xfrm>
            <a:custGeom>
              <a:avLst/>
              <a:gdLst/>
              <a:ahLst/>
              <a:cxnLst/>
              <a:rect l="l" t="t" r="r" b="b"/>
              <a:pathLst>
                <a:path w="342" h="1409" extrusionOk="0">
                  <a:moveTo>
                    <a:pt x="0" y="1"/>
                  </a:moveTo>
                  <a:lnTo>
                    <a:pt x="0" y="1409"/>
                  </a:lnTo>
                  <a:lnTo>
                    <a:pt x="342" y="1409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103"/>
            <p:cNvSpPr/>
            <p:nvPr/>
          </p:nvSpPr>
          <p:spPr>
            <a:xfrm>
              <a:off x="968438" y="1999087"/>
              <a:ext cx="8912" cy="11658"/>
            </a:xfrm>
            <a:custGeom>
              <a:avLst/>
              <a:gdLst/>
              <a:ahLst/>
              <a:cxnLst/>
              <a:rect l="l" t="t" r="r" b="b"/>
              <a:pathLst>
                <a:path w="555" h="726" extrusionOk="0">
                  <a:moveTo>
                    <a:pt x="0" y="0"/>
                  </a:moveTo>
                  <a:lnTo>
                    <a:pt x="0" y="726"/>
                  </a:lnTo>
                  <a:lnTo>
                    <a:pt x="555" y="72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103"/>
            <p:cNvSpPr/>
            <p:nvPr/>
          </p:nvSpPr>
          <p:spPr>
            <a:xfrm>
              <a:off x="790328" y="1783306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342" y="0"/>
                  </a:moveTo>
                  <a:cubicBezTo>
                    <a:pt x="128" y="0"/>
                    <a:pt x="0" y="171"/>
                    <a:pt x="0" y="384"/>
                  </a:cubicBezTo>
                  <a:cubicBezTo>
                    <a:pt x="0" y="555"/>
                    <a:pt x="128" y="768"/>
                    <a:pt x="342" y="768"/>
                  </a:cubicBezTo>
                  <a:cubicBezTo>
                    <a:pt x="768" y="725"/>
                    <a:pt x="768" y="43"/>
                    <a:pt x="342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103"/>
            <p:cNvSpPr/>
            <p:nvPr/>
          </p:nvSpPr>
          <p:spPr>
            <a:xfrm>
              <a:off x="791693" y="1873726"/>
              <a:ext cx="12429" cy="8719"/>
            </a:xfrm>
            <a:custGeom>
              <a:avLst/>
              <a:gdLst/>
              <a:ahLst/>
              <a:cxnLst/>
              <a:rect l="l" t="t" r="r" b="b"/>
              <a:pathLst>
                <a:path w="774" h="543" extrusionOk="0">
                  <a:moveTo>
                    <a:pt x="342" y="0"/>
                  </a:moveTo>
                  <a:cubicBezTo>
                    <a:pt x="171" y="43"/>
                    <a:pt x="1" y="214"/>
                    <a:pt x="43" y="384"/>
                  </a:cubicBezTo>
                  <a:cubicBezTo>
                    <a:pt x="53" y="498"/>
                    <a:pt x="100" y="542"/>
                    <a:pt x="162" y="542"/>
                  </a:cubicBezTo>
                  <a:cubicBezTo>
                    <a:pt x="379" y="542"/>
                    <a:pt x="773" y="0"/>
                    <a:pt x="342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103"/>
            <p:cNvSpPr/>
            <p:nvPr/>
          </p:nvSpPr>
          <p:spPr>
            <a:xfrm>
              <a:off x="795130" y="1976478"/>
              <a:ext cx="13023" cy="12348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341" y="1"/>
                  </a:moveTo>
                  <a:cubicBezTo>
                    <a:pt x="128" y="1"/>
                    <a:pt x="0" y="171"/>
                    <a:pt x="0" y="385"/>
                  </a:cubicBezTo>
                  <a:cubicBezTo>
                    <a:pt x="0" y="555"/>
                    <a:pt x="128" y="726"/>
                    <a:pt x="341" y="768"/>
                  </a:cubicBezTo>
                  <a:cubicBezTo>
                    <a:pt x="811" y="683"/>
                    <a:pt x="811" y="43"/>
                    <a:pt x="341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103"/>
            <p:cNvSpPr/>
            <p:nvPr/>
          </p:nvSpPr>
          <p:spPr>
            <a:xfrm>
              <a:off x="1137636" y="1735342"/>
              <a:ext cx="108934" cy="300757"/>
            </a:xfrm>
            <a:custGeom>
              <a:avLst/>
              <a:gdLst/>
              <a:ahLst/>
              <a:cxnLst/>
              <a:rect l="l" t="t" r="r" b="b"/>
              <a:pathLst>
                <a:path w="6784" h="18730" extrusionOk="0">
                  <a:moveTo>
                    <a:pt x="171" y="1"/>
                  </a:moveTo>
                  <a:lnTo>
                    <a:pt x="0" y="18729"/>
                  </a:lnTo>
                  <a:lnTo>
                    <a:pt x="6485" y="18729"/>
                  </a:lnTo>
                  <a:lnTo>
                    <a:pt x="6783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103"/>
            <p:cNvSpPr/>
            <p:nvPr/>
          </p:nvSpPr>
          <p:spPr>
            <a:xfrm>
              <a:off x="1225310" y="1765498"/>
              <a:ext cx="104149" cy="270601"/>
            </a:xfrm>
            <a:custGeom>
              <a:avLst/>
              <a:gdLst/>
              <a:ahLst/>
              <a:cxnLst/>
              <a:rect l="l" t="t" r="r" b="b"/>
              <a:pathLst>
                <a:path w="6486" h="16852" extrusionOk="0">
                  <a:moveTo>
                    <a:pt x="172" y="0"/>
                  </a:moveTo>
                  <a:lnTo>
                    <a:pt x="1" y="16851"/>
                  </a:lnTo>
                  <a:lnTo>
                    <a:pt x="6485" y="16851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103"/>
            <p:cNvSpPr/>
            <p:nvPr/>
          </p:nvSpPr>
          <p:spPr>
            <a:xfrm>
              <a:off x="1292446" y="1735342"/>
              <a:ext cx="147986" cy="300757"/>
            </a:xfrm>
            <a:custGeom>
              <a:avLst/>
              <a:gdLst/>
              <a:ahLst/>
              <a:cxnLst/>
              <a:rect l="l" t="t" r="r" b="b"/>
              <a:pathLst>
                <a:path w="9216" h="18730" extrusionOk="0">
                  <a:moveTo>
                    <a:pt x="1" y="1"/>
                  </a:moveTo>
                  <a:lnTo>
                    <a:pt x="854" y="18729"/>
                  </a:lnTo>
                  <a:lnTo>
                    <a:pt x="9215" y="18729"/>
                  </a:lnTo>
                  <a:lnTo>
                    <a:pt x="8917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103"/>
            <p:cNvSpPr/>
            <p:nvPr/>
          </p:nvSpPr>
          <p:spPr>
            <a:xfrm>
              <a:off x="1095854" y="1735342"/>
              <a:ext cx="58915" cy="300757"/>
            </a:xfrm>
            <a:custGeom>
              <a:avLst/>
              <a:gdLst/>
              <a:ahLst/>
              <a:cxnLst/>
              <a:rect l="l" t="t" r="r" b="b"/>
              <a:pathLst>
                <a:path w="3669" h="18730" extrusionOk="0">
                  <a:moveTo>
                    <a:pt x="0" y="1"/>
                  </a:moveTo>
                  <a:lnTo>
                    <a:pt x="128" y="18729"/>
                  </a:lnTo>
                  <a:lnTo>
                    <a:pt x="3669" y="18729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103"/>
            <p:cNvSpPr/>
            <p:nvPr/>
          </p:nvSpPr>
          <p:spPr>
            <a:xfrm>
              <a:off x="1160919" y="1765498"/>
              <a:ext cx="78120" cy="270601"/>
            </a:xfrm>
            <a:custGeom>
              <a:avLst/>
              <a:gdLst/>
              <a:ahLst/>
              <a:cxnLst/>
              <a:rect l="l" t="t" r="r" b="b"/>
              <a:pathLst>
                <a:path w="4865" h="16852" extrusionOk="0">
                  <a:moveTo>
                    <a:pt x="1" y="0"/>
                  </a:moveTo>
                  <a:lnTo>
                    <a:pt x="214" y="16851"/>
                  </a:lnTo>
                  <a:lnTo>
                    <a:pt x="4864" y="16851"/>
                  </a:lnTo>
                  <a:lnTo>
                    <a:pt x="4438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103"/>
            <p:cNvSpPr/>
            <p:nvPr/>
          </p:nvSpPr>
          <p:spPr>
            <a:xfrm>
              <a:off x="1254775" y="1735342"/>
              <a:ext cx="78104" cy="300757"/>
            </a:xfrm>
            <a:custGeom>
              <a:avLst/>
              <a:gdLst/>
              <a:ahLst/>
              <a:cxnLst/>
              <a:rect l="l" t="t" r="r" b="b"/>
              <a:pathLst>
                <a:path w="4864" h="18730" extrusionOk="0">
                  <a:moveTo>
                    <a:pt x="171" y="1"/>
                  </a:moveTo>
                  <a:lnTo>
                    <a:pt x="0" y="18729"/>
                  </a:lnTo>
                  <a:lnTo>
                    <a:pt x="4394" y="18729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103"/>
            <p:cNvSpPr/>
            <p:nvPr/>
          </p:nvSpPr>
          <p:spPr>
            <a:xfrm>
              <a:off x="1108171" y="1979224"/>
              <a:ext cx="31537" cy="18514"/>
            </a:xfrm>
            <a:custGeom>
              <a:avLst/>
              <a:gdLst/>
              <a:ahLst/>
              <a:cxnLst/>
              <a:rect l="l" t="t" r="r" b="b"/>
              <a:pathLst>
                <a:path w="1964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1963" y="1152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103"/>
            <p:cNvSpPr/>
            <p:nvPr/>
          </p:nvSpPr>
          <p:spPr>
            <a:xfrm>
              <a:off x="1108171" y="2008673"/>
              <a:ext cx="31537" cy="18514"/>
            </a:xfrm>
            <a:custGeom>
              <a:avLst/>
              <a:gdLst/>
              <a:ahLst/>
              <a:cxnLst/>
              <a:rect l="l" t="t" r="r" b="b"/>
              <a:pathLst>
                <a:path w="1964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103"/>
            <p:cNvSpPr/>
            <p:nvPr/>
          </p:nvSpPr>
          <p:spPr>
            <a:xfrm>
              <a:off x="1119138" y="1947028"/>
              <a:ext cx="5492" cy="20554"/>
            </a:xfrm>
            <a:custGeom>
              <a:avLst/>
              <a:gdLst/>
              <a:ahLst/>
              <a:cxnLst/>
              <a:rect l="l" t="t" r="r" b="b"/>
              <a:pathLst>
                <a:path w="342" h="1280" extrusionOk="0">
                  <a:moveTo>
                    <a:pt x="1" y="0"/>
                  </a:moveTo>
                  <a:lnTo>
                    <a:pt x="1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103"/>
            <p:cNvSpPr/>
            <p:nvPr/>
          </p:nvSpPr>
          <p:spPr>
            <a:xfrm>
              <a:off x="1201336" y="1947028"/>
              <a:ext cx="4817" cy="20554"/>
            </a:xfrm>
            <a:custGeom>
              <a:avLst/>
              <a:gdLst/>
              <a:ahLst/>
              <a:cxnLst/>
              <a:rect l="l" t="t" r="r" b="b"/>
              <a:pathLst>
                <a:path w="300" h="1280" extrusionOk="0">
                  <a:moveTo>
                    <a:pt x="1" y="0"/>
                  </a:moveTo>
                  <a:lnTo>
                    <a:pt x="1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103"/>
            <p:cNvSpPr/>
            <p:nvPr/>
          </p:nvSpPr>
          <p:spPr>
            <a:xfrm>
              <a:off x="1191059" y="1947028"/>
              <a:ext cx="4817" cy="20554"/>
            </a:xfrm>
            <a:custGeom>
              <a:avLst/>
              <a:gdLst/>
              <a:ahLst/>
              <a:cxnLst/>
              <a:rect l="l" t="t" r="r" b="b"/>
              <a:pathLst>
                <a:path w="300" h="1280" extrusionOk="0">
                  <a:moveTo>
                    <a:pt x="1" y="0"/>
                  </a:moveTo>
                  <a:lnTo>
                    <a:pt x="1" y="1280"/>
                  </a:lnTo>
                  <a:lnTo>
                    <a:pt x="300" y="128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103"/>
            <p:cNvSpPr/>
            <p:nvPr/>
          </p:nvSpPr>
          <p:spPr>
            <a:xfrm>
              <a:off x="1169831" y="1979224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3541" y="1152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103"/>
            <p:cNvSpPr/>
            <p:nvPr/>
          </p:nvSpPr>
          <p:spPr>
            <a:xfrm>
              <a:off x="1169831" y="2008673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3541" y="115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103"/>
            <p:cNvSpPr/>
            <p:nvPr/>
          </p:nvSpPr>
          <p:spPr>
            <a:xfrm>
              <a:off x="1264362" y="1742199"/>
              <a:ext cx="56876" cy="30846"/>
            </a:xfrm>
            <a:custGeom>
              <a:avLst/>
              <a:gdLst/>
              <a:ahLst/>
              <a:cxnLst/>
              <a:rect l="l" t="t" r="r" b="b"/>
              <a:pathLst>
                <a:path w="3542" h="1921" extrusionOk="0">
                  <a:moveTo>
                    <a:pt x="1" y="1"/>
                  </a:moveTo>
                  <a:lnTo>
                    <a:pt x="1" y="1835"/>
                  </a:lnTo>
                  <a:lnTo>
                    <a:pt x="3541" y="1920"/>
                  </a:lnTo>
                  <a:lnTo>
                    <a:pt x="3541" y="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103"/>
            <p:cNvSpPr/>
            <p:nvPr/>
          </p:nvSpPr>
          <p:spPr>
            <a:xfrm>
              <a:off x="1263671" y="1995666"/>
              <a:ext cx="50035" cy="30830"/>
            </a:xfrm>
            <a:custGeom>
              <a:avLst/>
              <a:gdLst/>
              <a:ahLst/>
              <a:cxnLst/>
              <a:rect l="l" t="t" r="r" b="b"/>
              <a:pathLst>
                <a:path w="3116" h="1920" extrusionOk="0">
                  <a:moveTo>
                    <a:pt x="1" y="0"/>
                  </a:moveTo>
                  <a:lnTo>
                    <a:pt x="1" y="1835"/>
                  </a:lnTo>
                  <a:lnTo>
                    <a:pt x="3115" y="1920"/>
                  </a:lnTo>
                  <a:lnTo>
                    <a:pt x="3115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103"/>
            <p:cNvSpPr/>
            <p:nvPr/>
          </p:nvSpPr>
          <p:spPr>
            <a:xfrm>
              <a:off x="1186274" y="1783306"/>
              <a:ext cx="26045" cy="22400"/>
            </a:xfrm>
            <a:custGeom>
              <a:avLst/>
              <a:gdLst/>
              <a:ahLst/>
              <a:cxnLst/>
              <a:rect l="l" t="t" r="r" b="b"/>
              <a:pathLst>
                <a:path w="1622" h="1395" extrusionOk="0">
                  <a:moveTo>
                    <a:pt x="725" y="0"/>
                  </a:moveTo>
                  <a:cubicBezTo>
                    <a:pt x="299" y="0"/>
                    <a:pt x="0" y="384"/>
                    <a:pt x="0" y="768"/>
                  </a:cubicBezTo>
                  <a:cubicBezTo>
                    <a:pt x="55" y="1152"/>
                    <a:pt x="392" y="1395"/>
                    <a:pt x="727" y="1395"/>
                  </a:cubicBezTo>
                  <a:cubicBezTo>
                    <a:pt x="914" y="1395"/>
                    <a:pt x="1100" y="1320"/>
                    <a:pt x="1237" y="1152"/>
                  </a:cubicBezTo>
                  <a:cubicBezTo>
                    <a:pt x="1621" y="683"/>
                    <a:pt x="1323" y="0"/>
                    <a:pt x="725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103"/>
            <p:cNvSpPr/>
            <p:nvPr/>
          </p:nvSpPr>
          <p:spPr>
            <a:xfrm>
              <a:off x="1106115" y="1746309"/>
              <a:ext cx="26736" cy="22786"/>
            </a:xfrm>
            <a:custGeom>
              <a:avLst/>
              <a:gdLst/>
              <a:ahLst/>
              <a:cxnLst/>
              <a:rect l="l" t="t" r="r" b="b"/>
              <a:pathLst>
                <a:path w="1665" h="1419" extrusionOk="0">
                  <a:moveTo>
                    <a:pt x="726" y="1"/>
                  </a:moveTo>
                  <a:cubicBezTo>
                    <a:pt x="342" y="43"/>
                    <a:pt x="1" y="384"/>
                    <a:pt x="44" y="811"/>
                  </a:cubicBezTo>
                  <a:cubicBezTo>
                    <a:pt x="98" y="1194"/>
                    <a:pt x="416" y="1419"/>
                    <a:pt x="749" y="1419"/>
                  </a:cubicBezTo>
                  <a:cubicBezTo>
                    <a:pt x="936" y="1419"/>
                    <a:pt x="1128" y="1348"/>
                    <a:pt x="1281" y="1195"/>
                  </a:cubicBezTo>
                  <a:cubicBezTo>
                    <a:pt x="1665" y="726"/>
                    <a:pt x="1366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103"/>
            <p:cNvSpPr/>
            <p:nvPr/>
          </p:nvSpPr>
          <p:spPr>
            <a:xfrm>
              <a:off x="1391778" y="1751111"/>
              <a:ext cx="56185" cy="284989"/>
            </a:xfrm>
            <a:custGeom>
              <a:avLst/>
              <a:gdLst/>
              <a:ahLst/>
              <a:cxnLst/>
              <a:rect l="l" t="t" r="r" b="b"/>
              <a:pathLst>
                <a:path w="3499" h="17748" extrusionOk="0">
                  <a:moveTo>
                    <a:pt x="384" y="0"/>
                  </a:moveTo>
                  <a:lnTo>
                    <a:pt x="0" y="17747"/>
                  </a:lnTo>
                  <a:lnTo>
                    <a:pt x="3371" y="17747"/>
                  </a:lnTo>
                  <a:lnTo>
                    <a:pt x="3499" y="29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103"/>
            <p:cNvSpPr/>
            <p:nvPr/>
          </p:nvSpPr>
          <p:spPr>
            <a:xfrm>
              <a:off x="1359583" y="1751111"/>
              <a:ext cx="46599" cy="284989"/>
            </a:xfrm>
            <a:custGeom>
              <a:avLst/>
              <a:gdLst/>
              <a:ahLst/>
              <a:cxnLst/>
              <a:rect l="l" t="t" r="r" b="b"/>
              <a:pathLst>
                <a:path w="2902" h="17748" extrusionOk="0">
                  <a:moveTo>
                    <a:pt x="2603" y="0"/>
                  </a:moveTo>
                  <a:lnTo>
                    <a:pt x="0" y="128"/>
                  </a:lnTo>
                  <a:lnTo>
                    <a:pt x="86" y="17747"/>
                  </a:lnTo>
                  <a:lnTo>
                    <a:pt x="2901" y="1774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103"/>
            <p:cNvSpPr/>
            <p:nvPr/>
          </p:nvSpPr>
          <p:spPr>
            <a:xfrm>
              <a:off x="1436996" y="1727811"/>
              <a:ext cx="124686" cy="308288"/>
            </a:xfrm>
            <a:custGeom>
              <a:avLst/>
              <a:gdLst/>
              <a:ahLst/>
              <a:cxnLst/>
              <a:rect l="l" t="t" r="r" b="b"/>
              <a:pathLst>
                <a:path w="7765" h="19199" extrusionOk="0">
                  <a:moveTo>
                    <a:pt x="0" y="1"/>
                  </a:moveTo>
                  <a:lnTo>
                    <a:pt x="384" y="19198"/>
                  </a:lnTo>
                  <a:lnTo>
                    <a:pt x="7466" y="1919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103"/>
            <p:cNvSpPr/>
            <p:nvPr/>
          </p:nvSpPr>
          <p:spPr>
            <a:xfrm>
              <a:off x="1413006" y="1727811"/>
              <a:ext cx="34957" cy="308288"/>
            </a:xfrm>
            <a:custGeom>
              <a:avLst/>
              <a:gdLst/>
              <a:ahLst/>
              <a:cxnLst/>
              <a:rect l="l" t="t" r="r" b="b"/>
              <a:pathLst>
                <a:path w="2177" h="19199" extrusionOk="0">
                  <a:moveTo>
                    <a:pt x="1" y="1"/>
                  </a:moveTo>
                  <a:lnTo>
                    <a:pt x="86" y="19198"/>
                  </a:lnTo>
                  <a:lnTo>
                    <a:pt x="2177" y="19198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103"/>
            <p:cNvSpPr/>
            <p:nvPr/>
          </p:nvSpPr>
          <p:spPr>
            <a:xfrm>
              <a:off x="1420553" y="2018950"/>
              <a:ext cx="20554" cy="11658"/>
            </a:xfrm>
            <a:custGeom>
              <a:avLst/>
              <a:gdLst/>
              <a:ahLst/>
              <a:cxnLst/>
              <a:rect l="l" t="t" r="r" b="b"/>
              <a:pathLst>
                <a:path w="1280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280" y="72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103"/>
            <p:cNvSpPr/>
            <p:nvPr/>
          </p:nvSpPr>
          <p:spPr>
            <a:xfrm>
              <a:off x="1420553" y="1738778"/>
              <a:ext cx="11658" cy="10967"/>
            </a:xfrm>
            <a:custGeom>
              <a:avLst/>
              <a:gdLst/>
              <a:ahLst/>
              <a:cxnLst/>
              <a:rect l="l" t="t" r="r" b="b"/>
              <a:pathLst>
                <a:path w="726" h="683" extrusionOk="0">
                  <a:moveTo>
                    <a:pt x="0" y="0"/>
                  </a:moveTo>
                  <a:lnTo>
                    <a:pt x="0" y="683"/>
                  </a:lnTo>
                  <a:lnTo>
                    <a:pt x="725" y="683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103"/>
            <p:cNvSpPr/>
            <p:nvPr/>
          </p:nvSpPr>
          <p:spPr>
            <a:xfrm>
              <a:off x="1365058" y="2011419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06" y="1024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103"/>
            <p:cNvSpPr/>
            <p:nvPr/>
          </p:nvSpPr>
          <p:spPr>
            <a:xfrm>
              <a:off x="1364384" y="1760697"/>
              <a:ext cx="30156" cy="17133"/>
            </a:xfrm>
            <a:custGeom>
              <a:avLst/>
              <a:gdLst/>
              <a:ahLst/>
              <a:cxnLst/>
              <a:rect l="l" t="t" r="r" b="b"/>
              <a:pathLst>
                <a:path w="1878" h="1067" extrusionOk="0">
                  <a:moveTo>
                    <a:pt x="1877" y="0"/>
                  </a:moveTo>
                  <a:lnTo>
                    <a:pt x="0" y="86"/>
                  </a:lnTo>
                  <a:lnTo>
                    <a:pt x="0" y="1067"/>
                  </a:lnTo>
                  <a:lnTo>
                    <a:pt x="1877" y="982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103"/>
            <p:cNvSpPr/>
            <p:nvPr/>
          </p:nvSpPr>
          <p:spPr>
            <a:xfrm>
              <a:off x="1423283" y="1999087"/>
              <a:ext cx="9618" cy="11658"/>
            </a:xfrm>
            <a:custGeom>
              <a:avLst/>
              <a:gdLst/>
              <a:ahLst/>
              <a:cxnLst/>
              <a:rect l="l" t="t" r="r" b="b"/>
              <a:pathLst>
                <a:path w="599" h="726" extrusionOk="0">
                  <a:moveTo>
                    <a:pt x="1" y="0"/>
                  </a:moveTo>
                  <a:lnTo>
                    <a:pt x="1" y="726"/>
                  </a:lnTo>
                  <a:lnTo>
                    <a:pt x="598" y="7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103"/>
            <p:cNvSpPr/>
            <p:nvPr/>
          </p:nvSpPr>
          <p:spPr>
            <a:xfrm>
              <a:off x="1515084" y="1758642"/>
              <a:ext cx="119885" cy="277458"/>
            </a:xfrm>
            <a:custGeom>
              <a:avLst/>
              <a:gdLst/>
              <a:ahLst/>
              <a:cxnLst/>
              <a:rect l="l" t="t" r="r" b="b"/>
              <a:pathLst>
                <a:path w="7466" h="17279" extrusionOk="0">
                  <a:moveTo>
                    <a:pt x="470" y="0"/>
                  </a:moveTo>
                  <a:lnTo>
                    <a:pt x="0" y="17278"/>
                  </a:lnTo>
                  <a:lnTo>
                    <a:pt x="7466" y="17278"/>
                  </a:lnTo>
                  <a:lnTo>
                    <a:pt x="7082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103"/>
            <p:cNvSpPr/>
            <p:nvPr/>
          </p:nvSpPr>
          <p:spPr>
            <a:xfrm>
              <a:off x="1467136" y="1758642"/>
              <a:ext cx="61661" cy="277458"/>
            </a:xfrm>
            <a:custGeom>
              <a:avLst/>
              <a:gdLst/>
              <a:ahLst/>
              <a:cxnLst/>
              <a:rect l="l" t="t" r="r" b="b"/>
              <a:pathLst>
                <a:path w="3840" h="17279" extrusionOk="0">
                  <a:moveTo>
                    <a:pt x="3498" y="0"/>
                  </a:moveTo>
                  <a:lnTo>
                    <a:pt x="0" y="470"/>
                  </a:lnTo>
                  <a:lnTo>
                    <a:pt x="0" y="17278"/>
                  </a:lnTo>
                  <a:lnTo>
                    <a:pt x="3840" y="1727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103"/>
            <p:cNvSpPr/>
            <p:nvPr/>
          </p:nvSpPr>
          <p:spPr>
            <a:xfrm>
              <a:off x="1582894" y="1827143"/>
              <a:ext cx="48654" cy="208956"/>
            </a:xfrm>
            <a:custGeom>
              <a:avLst/>
              <a:gdLst/>
              <a:ahLst/>
              <a:cxnLst/>
              <a:rect l="l" t="t" r="r" b="b"/>
              <a:pathLst>
                <a:path w="3030" h="13013" extrusionOk="0">
                  <a:moveTo>
                    <a:pt x="129" y="1"/>
                  </a:moveTo>
                  <a:lnTo>
                    <a:pt x="1" y="13012"/>
                  </a:lnTo>
                  <a:lnTo>
                    <a:pt x="2731" y="13012"/>
                  </a:lnTo>
                  <a:lnTo>
                    <a:pt x="3030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103"/>
            <p:cNvSpPr/>
            <p:nvPr/>
          </p:nvSpPr>
          <p:spPr>
            <a:xfrm>
              <a:off x="1537002" y="1827143"/>
              <a:ext cx="58931" cy="208956"/>
            </a:xfrm>
            <a:custGeom>
              <a:avLst/>
              <a:gdLst/>
              <a:ahLst/>
              <a:cxnLst/>
              <a:rect l="l" t="t" r="r" b="b"/>
              <a:pathLst>
                <a:path w="3670" h="13013" extrusionOk="0">
                  <a:moveTo>
                    <a:pt x="0" y="1"/>
                  </a:moveTo>
                  <a:lnTo>
                    <a:pt x="384" y="13012"/>
                  </a:lnTo>
                  <a:lnTo>
                    <a:pt x="3669" y="13012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103"/>
            <p:cNvSpPr/>
            <p:nvPr/>
          </p:nvSpPr>
          <p:spPr>
            <a:xfrm>
              <a:off x="1633588" y="1751111"/>
              <a:ext cx="56185" cy="284989"/>
            </a:xfrm>
            <a:custGeom>
              <a:avLst/>
              <a:gdLst/>
              <a:ahLst/>
              <a:cxnLst/>
              <a:rect l="l" t="t" r="r" b="b"/>
              <a:pathLst>
                <a:path w="3499" h="17748" extrusionOk="0">
                  <a:moveTo>
                    <a:pt x="385" y="0"/>
                  </a:moveTo>
                  <a:lnTo>
                    <a:pt x="1" y="17747"/>
                  </a:lnTo>
                  <a:lnTo>
                    <a:pt x="3371" y="17747"/>
                  </a:lnTo>
                  <a:lnTo>
                    <a:pt x="3499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103"/>
            <p:cNvSpPr/>
            <p:nvPr/>
          </p:nvSpPr>
          <p:spPr>
            <a:xfrm>
              <a:off x="1601393" y="1751111"/>
              <a:ext cx="46599" cy="284989"/>
            </a:xfrm>
            <a:custGeom>
              <a:avLst/>
              <a:gdLst/>
              <a:ahLst/>
              <a:cxnLst/>
              <a:rect l="l" t="t" r="r" b="b"/>
              <a:pathLst>
                <a:path w="2902" h="17748" extrusionOk="0">
                  <a:moveTo>
                    <a:pt x="2603" y="0"/>
                  </a:moveTo>
                  <a:lnTo>
                    <a:pt x="1" y="128"/>
                  </a:lnTo>
                  <a:lnTo>
                    <a:pt x="86" y="17747"/>
                  </a:lnTo>
                  <a:lnTo>
                    <a:pt x="2902" y="1774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103"/>
            <p:cNvSpPr/>
            <p:nvPr/>
          </p:nvSpPr>
          <p:spPr>
            <a:xfrm>
              <a:off x="1678806" y="1727811"/>
              <a:ext cx="124686" cy="308288"/>
            </a:xfrm>
            <a:custGeom>
              <a:avLst/>
              <a:gdLst/>
              <a:ahLst/>
              <a:cxnLst/>
              <a:rect l="l" t="t" r="r" b="b"/>
              <a:pathLst>
                <a:path w="7765" h="19199" extrusionOk="0">
                  <a:moveTo>
                    <a:pt x="0" y="1"/>
                  </a:moveTo>
                  <a:lnTo>
                    <a:pt x="384" y="19198"/>
                  </a:lnTo>
                  <a:lnTo>
                    <a:pt x="7466" y="1919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103"/>
            <p:cNvSpPr/>
            <p:nvPr/>
          </p:nvSpPr>
          <p:spPr>
            <a:xfrm>
              <a:off x="1654832" y="1727811"/>
              <a:ext cx="34941" cy="308288"/>
            </a:xfrm>
            <a:custGeom>
              <a:avLst/>
              <a:gdLst/>
              <a:ahLst/>
              <a:cxnLst/>
              <a:rect l="l" t="t" r="r" b="b"/>
              <a:pathLst>
                <a:path w="2176" h="19199" extrusionOk="0">
                  <a:moveTo>
                    <a:pt x="0" y="1"/>
                  </a:moveTo>
                  <a:lnTo>
                    <a:pt x="85" y="19198"/>
                  </a:lnTo>
                  <a:lnTo>
                    <a:pt x="2176" y="19198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103"/>
            <p:cNvSpPr/>
            <p:nvPr/>
          </p:nvSpPr>
          <p:spPr>
            <a:xfrm>
              <a:off x="1747307" y="1736033"/>
              <a:ext cx="134963" cy="300067"/>
            </a:xfrm>
            <a:custGeom>
              <a:avLst/>
              <a:gdLst/>
              <a:ahLst/>
              <a:cxnLst/>
              <a:rect l="l" t="t" r="r" b="b"/>
              <a:pathLst>
                <a:path w="8405" h="18687" extrusionOk="0">
                  <a:moveTo>
                    <a:pt x="896" y="1"/>
                  </a:moveTo>
                  <a:lnTo>
                    <a:pt x="0" y="18686"/>
                  </a:lnTo>
                  <a:lnTo>
                    <a:pt x="8191" y="18686"/>
                  </a:lnTo>
                  <a:lnTo>
                    <a:pt x="8404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103"/>
            <p:cNvSpPr/>
            <p:nvPr/>
          </p:nvSpPr>
          <p:spPr>
            <a:xfrm>
              <a:off x="1698669" y="1736033"/>
              <a:ext cx="71263" cy="300067"/>
            </a:xfrm>
            <a:custGeom>
              <a:avLst/>
              <a:gdLst/>
              <a:ahLst/>
              <a:cxnLst/>
              <a:rect l="l" t="t" r="r" b="b"/>
              <a:pathLst>
                <a:path w="4438" h="18687" extrusionOk="0">
                  <a:moveTo>
                    <a:pt x="3968" y="1"/>
                  </a:moveTo>
                  <a:lnTo>
                    <a:pt x="0" y="470"/>
                  </a:lnTo>
                  <a:lnTo>
                    <a:pt x="128" y="18686"/>
                  </a:lnTo>
                  <a:lnTo>
                    <a:pt x="4437" y="18686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103"/>
            <p:cNvSpPr/>
            <p:nvPr/>
          </p:nvSpPr>
          <p:spPr>
            <a:xfrm>
              <a:off x="1662363" y="2018950"/>
              <a:ext cx="20570" cy="11658"/>
            </a:xfrm>
            <a:custGeom>
              <a:avLst/>
              <a:gdLst/>
              <a:ahLst/>
              <a:cxnLst/>
              <a:rect l="l" t="t" r="r" b="b"/>
              <a:pathLst>
                <a:path w="1281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280" y="72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103"/>
            <p:cNvSpPr/>
            <p:nvPr/>
          </p:nvSpPr>
          <p:spPr>
            <a:xfrm>
              <a:off x="1662363" y="1738778"/>
              <a:ext cx="11658" cy="10967"/>
            </a:xfrm>
            <a:custGeom>
              <a:avLst/>
              <a:gdLst/>
              <a:ahLst/>
              <a:cxnLst/>
              <a:rect l="l" t="t" r="r" b="b"/>
              <a:pathLst>
                <a:path w="726" h="683" extrusionOk="0">
                  <a:moveTo>
                    <a:pt x="0" y="0"/>
                  </a:moveTo>
                  <a:lnTo>
                    <a:pt x="0" y="683"/>
                  </a:lnTo>
                  <a:lnTo>
                    <a:pt x="726" y="683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103"/>
            <p:cNvSpPr/>
            <p:nvPr/>
          </p:nvSpPr>
          <p:spPr>
            <a:xfrm>
              <a:off x="1705526" y="2012093"/>
              <a:ext cx="46583" cy="16459"/>
            </a:xfrm>
            <a:custGeom>
              <a:avLst/>
              <a:gdLst/>
              <a:ahLst/>
              <a:cxnLst/>
              <a:rect l="l" t="t" r="r" b="b"/>
              <a:pathLst>
                <a:path w="2901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901" y="1025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103"/>
            <p:cNvSpPr/>
            <p:nvPr/>
          </p:nvSpPr>
          <p:spPr>
            <a:xfrm>
              <a:off x="1559611" y="1871670"/>
              <a:ext cx="14404" cy="124686"/>
            </a:xfrm>
            <a:custGeom>
              <a:avLst/>
              <a:gdLst/>
              <a:ahLst/>
              <a:cxnLst/>
              <a:rect l="l" t="t" r="r" b="b"/>
              <a:pathLst>
                <a:path w="897" h="7765" extrusionOk="0">
                  <a:moveTo>
                    <a:pt x="0" y="0"/>
                  </a:moveTo>
                  <a:lnTo>
                    <a:pt x="128" y="7765"/>
                  </a:lnTo>
                  <a:lnTo>
                    <a:pt x="896" y="7765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103"/>
            <p:cNvSpPr/>
            <p:nvPr/>
          </p:nvSpPr>
          <p:spPr>
            <a:xfrm>
              <a:off x="1550025" y="1837420"/>
              <a:ext cx="29466" cy="16459"/>
            </a:xfrm>
            <a:custGeom>
              <a:avLst/>
              <a:gdLst/>
              <a:ahLst/>
              <a:cxnLst/>
              <a:rect l="l" t="t" r="r" b="b"/>
              <a:pathLst>
                <a:path w="1835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1834" y="1024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103"/>
            <p:cNvSpPr/>
            <p:nvPr/>
          </p:nvSpPr>
          <p:spPr>
            <a:xfrm>
              <a:off x="1606868" y="2011419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06" y="1024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103"/>
            <p:cNvSpPr/>
            <p:nvPr/>
          </p:nvSpPr>
          <p:spPr>
            <a:xfrm>
              <a:off x="1606194" y="1760697"/>
              <a:ext cx="30156" cy="17133"/>
            </a:xfrm>
            <a:custGeom>
              <a:avLst/>
              <a:gdLst/>
              <a:ahLst/>
              <a:cxnLst/>
              <a:rect l="l" t="t" r="r" b="b"/>
              <a:pathLst>
                <a:path w="1878" h="1067" extrusionOk="0">
                  <a:moveTo>
                    <a:pt x="1877" y="0"/>
                  </a:moveTo>
                  <a:lnTo>
                    <a:pt x="0" y="86"/>
                  </a:lnTo>
                  <a:lnTo>
                    <a:pt x="0" y="1067"/>
                  </a:lnTo>
                  <a:lnTo>
                    <a:pt x="1877" y="982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103"/>
            <p:cNvSpPr/>
            <p:nvPr/>
          </p:nvSpPr>
          <p:spPr>
            <a:xfrm>
              <a:off x="1550025" y="2011419"/>
              <a:ext cx="35632" cy="16459"/>
            </a:xfrm>
            <a:custGeom>
              <a:avLst/>
              <a:gdLst/>
              <a:ahLst/>
              <a:cxnLst/>
              <a:rect l="l" t="t" r="r" b="b"/>
              <a:pathLst>
                <a:path w="2219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218" y="1024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103"/>
            <p:cNvSpPr/>
            <p:nvPr/>
          </p:nvSpPr>
          <p:spPr>
            <a:xfrm>
              <a:off x="1473302" y="2012093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858" y="1025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103"/>
            <p:cNvSpPr/>
            <p:nvPr/>
          </p:nvSpPr>
          <p:spPr>
            <a:xfrm>
              <a:off x="1705526" y="1981279"/>
              <a:ext cx="46583" cy="11658"/>
            </a:xfrm>
            <a:custGeom>
              <a:avLst/>
              <a:gdLst/>
              <a:ahLst/>
              <a:cxnLst/>
              <a:rect l="l" t="t" r="r" b="b"/>
              <a:pathLst>
                <a:path w="2901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901" y="725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103"/>
            <p:cNvSpPr/>
            <p:nvPr/>
          </p:nvSpPr>
          <p:spPr>
            <a:xfrm>
              <a:off x="1705526" y="1751111"/>
              <a:ext cx="32886" cy="11658"/>
            </a:xfrm>
            <a:custGeom>
              <a:avLst/>
              <a:gdLst/>
              <a:ahLst/>
              <a:cxnLst/>
              <a:rect l="l" t="t" r="r" b="b"/>
              <a:pathLst>
                <a:path w="2048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048" y="725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103"/>
            <p:cNvSpPr/>
            <p:nvPr/>
          </p:nvSpPr>
          <p:spPr>
            <a:xfrm>
              <a:off x="1705526" y="1777140"/>
              <a:ext cx="39052" cy="11658"/>
            </a:xfrm>
            <a:custGeom>
              <a:avLst/>
              <a:gdLst/>
              <a:ahLst/>
              <a:cxnLst/>
              <a:rect l="l" t="t" r="r" b="b"/>
              <a:pathLst>
                <a:path w="2432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432" y="726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103"/>
            <p:cNvSpPr/>
            <p:nvPr/>
          </p:nvSpPr>
          <p:spPr>
            <a:xfrm>
              <a:off x="1726063" y="1951813"/>
              <a:ext cx="5508" cy="22625"/>
            </a:xfrm>
            <a:custGeom>
              <a:avLst/>
              <a:gdLst/>
              <a:ahLst/>
              <a:cxnLst/>
              <a:rect l="l" t="t" r="r" b="b"/>
              <a:pathLst>
                <a:path w="343" h="1409" extrusionOk="0">
                  <a:moveTo>
                    <a:pt x="1" y="1"/>
                  </a:moveTo>
                  <a:lnTo>
                    <a:pt x="1" y="1409"/>
                  </a:lnTo>
                  <a:lnTo>
                    <a:pt x="342" y="1409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103"/>
            <p:cNvSpPr/>
            <p:nvPr/>
          </p:nvSpPr>
          <p:spPr>
            <a:xfrm>
              <a:off x="1665109" y="1999087"/>
              <a:ext cx="9602" cy="11658"/>
            </a:xfrm>
            <a:custGeom>
              <a:avLst/>
              <a:gdLst/>
              <a:ahLst/>
              <a:cxnLst/>
              <a:rect l="l" t="t" r="r" b="b"/>
              <a:pathLst>
                <a:path w="598" h="726" extrusionOk="0">
                  <a:moveTo>
                    <a:pt x="0" y="0"/>
                  </a:moveTo>
                  <a:lnTo>
                    <a:pt x="0" y="726"/>
                  </a:lnTo>
                  <a:lnTo>
                    <a:pt x="597" y="726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103"/>
            <p:cNvSpPr/>
            <p:nvPr/>
          </p:nvSpPr>
          <p:spPr>
            <a:xfrm>
              <a:off x="1486999" y="1783306"/>
              <a:ext cx="12573" cy="8719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384" y="0"/>
                  </a:moveTo>
                  <a:cubicBezTo>
                    <a:pt x="171" y="0"/>
                    <a:pt x="0" y="171"/>
                    <a:pt x="43" y="384"/>
                  </a:cubicBezTo>
                  <a:cubicBezTo>
                    <a:pt x="52" y="498"/>
                    <a:pt x="100" y="542"/>
                    <a:pt x="162" y="542"/>
                  </a:cubicBezTo>
                  <a:cubicBezTo>
                    <a:pt x="381" y="542"/>
                    <a:pt x="782" y="0"/>
                    <a:pt x="384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103"/>
            <p:cNvSpPr/>
            <p:nvPr/>
          </p:nvSpPr>
          <p:spPr>
            <a:xfrm>
              <a:off x="1489054" y="1873726"/>
              <a:ext cx="13023" cy="12348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342" y="0"/>
                  </a:moveTo>
                  <a:cubicBezTo>
                    <a:pt x="171" y="43"/>
                    <a:pt x="0" y="214"/>
                    <a:pt x="43" y="384"/>
                  </a:cubicBezTo>
                  <a:cubicBezTo>
                    <a:pt x="0" y="598"/>
                    <a:pt x="171" y="768"/>
                    <a:pt x="342" y="768"/>
                  </a:cubicBezTo>
                  <a:cubicBezTo>
                    <a:pt x="811" y="726"/>
                    <a:pt x="811" y="86"/>
                    <a:pt x="342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103"/>
            <p:cNvSpPr/>
            <p:nvPr/>
          </p:nvSpPr>
          <p:spPr>
            <a:xfrm>
              <a:off x="1492475" y="1976478"/>
              <a:ext cx="13039" cy="12348"/>
            </a:xfrm>
            <a:custGeom>
              <a:avLst/>
              <a:gdLst/>
              <a:ahLst/>
              <a:cxnLst/>
              <a:rect l="l" t="t" r="r" b="b"/>
              <a:pathLst>
                <a:path w="812" h="769" extrusionOk="0">
                  <a:moveTo>
                    <a:pt x="342" y="1"/>
                  </a:moveTo>
                  <a:cubicBezTo>
                    <a:pt x="129" y="1"/>
                    <a:pt x="1" y="171"/>
                    <a:pt x="1" y="385"/>
                  </a:cubicBezTo>
                  <a:cubicBezTo>
                    <a:pt x="1" y="555"/>
                    <a:pt x="129" y="726"/>
                    <a:pt x="342" y="768"/>
                  </a:cubicBezTo>
                  <a:cubicBezTo>
                    <a:pt x="811" y="683"/>
                    <a:pt x="811" y="43"/>
                    <a:pt x="342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103"/>
            <p:cNvSpPr/>
            <p:nvPr/>
          </p:nvSpPr>
          <p:spPr>
            <a:xfrm>
              <a:off x="1834981" y="1735342"/>
              <a:ext cx="108260" cy="300757"/>
            </a:xfrm>
            <a:custGeom>
              <a:avLst/>
              <a:gdLst/>
              <a:ahLst/>
              <a:cxnLst/>
              <a:rect l="l" t="t" r="r" b="b"/>
              <a:pathLst>
                <a:path w="6742" h="18730" extrusionOk="0">
                  <a:moveTo>
                    <a:pt x="172" y="1"/>
                  </a:moveTo>
                  <a:lnTo>
                    <a:pt x="1" y="18729"/>
                  </a:lnTo>
                  <a:lnTo>
                    <a:pt x="6485" y="18729"/>
                  </a:lnTo>
                  <a:lnTo>
                    <a:pt x="6741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103"/>
            <p:cNvSpPr/>
            <p:nvPr/>
          </p:nvSpPr>
          <p:spPr>
            <a:xfrm>
              <a:off x="1922671" y="1765498"/>
              <a:ext cx="104133" cy="270601"/>
            </a:xfrm>
            <a:custGeom>
              <a:avLst/>
              <a:gdLst/>
              <a:ahLst/>
              <a:cxnLst/>
              <a:rect l="l" t="t" r="r" b="b"/>
              <a:pathLst>
                <a:path w="6485" h="16852" extrusionOk="0">
                  <a:moveTo>
                    <a:pt x="171" y="0"/>
                  </a:moveTo>
                  <a:lnTo>
                    <a:pt x="0" y="16851"/>
                  </a:lnTo>
                  <a:lnTo>
                    <a:pt x="6485" y="16851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103"/>
            <p:cNvSpPr/>
            <p:nvPr/>
          </p:nvSpPr>
          <p:spPr>
            <a:xfrm>
              <a:off x="1989808" y="1735342"/>
              <a:ext cx="147970" cy="300757"/>
            </a:xfrm>
            <a:custGeom>
              <a:avLst/>
              <a:gdLst/>
              <a:ahLst/>
              <a:cxnLst/>
              <a:rect l="l" t="t" r="r" b="b"/>
              <a:pathLst>
                <a:path w="9215" h="18730" extrusionOk="0">
                  <a:moveTo>
                    <a:pt x="0" y="1"/>
                  </a:moveTo>
                  <a:lnTo>
                    <a:pt x="853" y="18729"/>
                  </a:lnTo>
                  <a:lnTo>
                    <a:pt x="9215" y="18729"/>
                  </a:lnTo>
                  <a:lnTo>
                    <a:pt x="8916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103"/>
            <p:cNvSpPr/>
            <p:nvPr/>
          </p:nvSpPr>
          <p:spPr>
            <a:xfrm>
              <a:off x="1793200" y="1735342"/>
              <a:ext cx="58931" cy="300757"/>
            </a:xfrm>
            <a:custGeom>
              <a:avLst/>
              <a:gdLst/>
              <a:ahLst/>
              <a:cxnLst/>
              <a:rect l="l" t="t" r="r" b="b"/>
              <a:pathLst>
                <a:path w="3670" h="18730" extrusionOk="0">
                  <a:moveTo>
                    <a:pt x="1" y="1"/>
                  </a:moveTo>
                  <a:lnTo>
                    <a:pt x="129" y="18729"/>
                  </a:lnTo>
                  <a:lnTo>
                    <a:pt x="3669" y="18729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103"/>
            <p:cNvSpPr/>
            <p:nvPr/>
          </p:nvSpPr>
          <p:spPr>
            <a:xfrm>
              <a:off x="1858281" y="1765498"/>
              <a:ext cx="77413" cy="270601"/>
            </a:xfrm>
            <a:custGeom>
              <a:avLst/>
              <a:gdLst/>
              <a:ahLst/>
              <a:cxnLst/>
              <a:rect l="l" t="t" r="r" b="b"/>
              <a:pathLst>
                <a:path w="4821" h="16852" extrusionOk="0">
                  <a:moveTo>
                    <a:pt x="0" y="0"/>
                  </a:moveTo>
                  <a:lnTo>
                    <a:pt x="214" y="16851"/>
                  </a:lnTo>
                  <a:lnTo>
                    <a:pt x="4821" y="16851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103"/>
            <p:cNvSpPr/>
            <p:nvPr/>
          </p:nvSpPr>
          <p:spPr>
            <a:xfrm>
              <a:off x="1952121" y="1735342"/>
              <a:ext cx="78120" cy="300757"/>
            </a:xfrm>
            <a:custGeom>
              <a:avLst/>
              <a:gdLst/>
              <a:ahLst/>
              <a:cxnLst/>
              <a:rect l="l" t="t" r="r" b="b"/>
              <a:pathLst>
                <a:path w="4865" h="18730" extrusionOk="0">
                  <a:moveTo>
                    <a:pt x="129" y="1"/>
                  </a:moveTo>
                  <a:lnTo>
                    <a:pt x="1" y="18729"/>
                  </a:lnTo>
                  <a:lnTo>
                    <a:pt x="4395" y="18729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103"/>
            <p:cNvSpPr/>
            <p:nvPr/>
          </p:nvSpPr>
          <p:spPr>
            <a:xfrm>
              <a:off x="1805532" y="1979224"/>
              <a:ext cx="31521" cy="18514"/>
            </a:xfrm>
            <a:custGeom>
              <a:avLst/>
              <a:gdLst/>
              <a:ahLst/>
              <a:cxnLst/>
              <a:rect l="l" t="t" r="r" b="b"/>
              <a:pathLst>
                <a:path w="1963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1963" y="1152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103"/>
            <p:cNvSpPr/>
            <p:nvPr/>
          </p:nvSpPr>
          <p:spPr>
            <a:xfrm>
              <a:off x="1805532" y="2008673"/>
              <a:ext cx="31521" cy="18514"/>
            </a:xfrm>
            <a:custGeom>
              <a:avLst/>
              <a:gdLst/>
              <a:ahLst/>
              <a:cxnLst/>
              <a:rect l="l" t="t" r="r" b="b"/>
              <a:pathLst>
                <a:path w="1963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103"/>
            <p:cNvSpPr/>
            <p:nvPr/>
          </p:nvSpPr>
          <p:spPr>
            <a:xfrm>
              <a:off x="1816499" y="1947028"/>
              <a:ext cx="4801" cy="20554"/>
            </a:xfrm>
            <a:custGeom>
              <a:avLst/>
              <a:gdLst/>
              <a:ahLst/>
              <a:cxnLst/>
              <a:rect l="l" t="t" r="r" b="b"/>
              <a:pathLst>
                <a:path w="299" h="1280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103"/>
            <p:cNvSpPr/>
            <p:nvPr/>
          </p:nvSpPr>
          <p:spPr>
            <a:xfrm>
              <a:off x="1898697" y="1947028"/>
              <a:ext cx="5492" cy="20554"/>
            </a:xfrm>
            <a:custGeom>
              <a:avLst/>
              <a:gdLst/>
              <a:ahLst/>
              <a:cxnLst/>
              <a:rect l="l" t="t" r="r" b="b"/>
              <a:pathLst>
                <a:path w="342" h="1280" extrusionOk="0">
                  <a:moveTo>
                    <a:pt x="0" y="0"/>
                  </a:moveTo>
                  <a:lnTo>
                    <a:pt x="0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103"/>
            <p:cNvSpPr/>
            <p:nvPr/>
          </p:nvSpPr>
          <p:spPr>
            <a:xfrm>
              <a:off x="1888420" y="1947028"/>
              <a:ext cx="4817" cy="20554"/>
            </a:xfrm>
            <a:custGeom>
              <a:avLst/>
              <a:gdLst/>
              <a:ahLst/>
              <a:cxnLst/>
              <a:rect l="l" t="t" r="r" b="b"/>
              <a:pathLst>
                <a:path w="300" h="1280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103"/>
            <p:cNvSpPr/>
            <p:nvPr/>
          </p:nvSpPr>
          <p:spPr>
            <a:xfrm>
              <a:off x="1867176" y="1979224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3542" y="1152"/>
                  </a:lnTo>
                  <a:lnTo>
                    <a:pt x="35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103"/>
            <p:cNvSpPr/>
            <p:nvPr/>
          </p:nvSpPr>
          <p:spPr>
            <a:xfrm>
              <a:off x="1867176" y="2008673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3542" y="1152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103"/>
            <p:cNvSpPr/>
            <p:nvPr/>
          </p:nvSpPr>
          <p:spPr>
            <a:xfrm>
              <a:off x="1961723" y="1742199"/>
              <a:ext cx="56860" cy="30846"/>
            </a:xfrm>
            <a:custGeom>
              <a:avLst/>
              <a:gdLst/>
              <a:ahLst/>
              <a:cxnLst/>
              <a:rect l="l" t="t" r="r" b="b"/>
              <a:pathLst>
                <a:path w="3541" h="1921" extrusionOk="0">
                  <a:moveTo>
                    <a:pt x="0" y="1"/>
                  </a:moveTo>
                  <a:lnTo>
                    <a:pt x="0" y="1835"/>
                  </a:lnTo>
                  <a:lnTo>
                    <a:pt x="3541" y="1920"/>
                  </a:lnTo>
                  <a:lnTo>
                    <a:pt x="3541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103"/>
            <p:cNvSpPr/>
            <p:nvPr/>
          </p:nvSpPr>
          <p:spPr>
            <a:xfrm>
              <a:off x="1961033" y="1995666"/>
              <a:ext cx="50019" cy="30830"/>
            </a:xfrm>
            <a:custGeom>
              <a:avLst/>
              <a:gdLst/>
              <a:ahLst/>
              <a:cxnLst/>
              <a:rect l="l" t="t" r="r" b="b"/>
              <a:pathLst>
                <a:path w="3115" h="1920" extrusionOk="0">
                  <a:moveTo>
                    <a:pt x="0" y="0"/>
                  </a:moveTo>
                  <a:lnTo>
                    <a:pt x="0" y="1835"/>
                  </a:lnTo>
                  <a:lnTo>
                    <a:pt x="3115" y="1920"/>
                  </a:lnTo>
                  <a:lnTo>
                    <a:pt x="3115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103"/>
            <p:cNvSpPr/>
            <p:nvPr/>
          </p:nvSpPr>
          <p:spPr>
            <a:xfrm>
              <a:off x="1883619" y="1783306"/>
              <a:ext cx="26045" cy="22400"/>
            </a:xfrm>
            <a:custGeom>
              <a:avLst/>
              <a:gdLst/>
              <a:ahLst/>
              <a:cxnLst/>
              <a:rect l="l" t="t" r="r" b="b"/>
              <a:pathLst>
                <a:path w="1622" h="1395" extrusionOk="0">
                  <a:moveTo>
                    <a:pt x="726" y="0"/>
                  </a:moveTo>
                  <a:cubicBezTo>
                    <a:pt x="299" y="0"/>
                    <a:pt x="1" y="384"/>
                    <a:pt x="1" y="768"/>
                  </a:cubicBezTo>
                  <a:cubicBezTo>
                    <a:pt x="56" y="1152"/>
                    <a:pt x="392" y="1395"/>
                    <a:pt x="728" y="1395"/>
                  </a:cubicBezTo>
                  <a:cubicBezTo>
                    <a:pt x="915" y="1395"/>
                    <a:pt x="1101" y="1320"/>
                    <a:pt x="1238" y="1152"/>
                  </a:cubicBezTo>
                  <a:cubicBezTo>
                    <a:pt x="1622" y="683"/>
                    <a:pt x="1323" y="0"/>
                    <a:pt x="726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103"/>
            <p:cNvSpPr/>
            <p:nvPr/>
          </p:nvSpPr>
          <p:spPr>
            <a:xfrm>
              <a:off x="1803476" y="1746309"/>
              <a:ext cx="26736" cy="22786"/>
            </a:xfrm>
            <a:custGeom>
              <a:avLst/>
              <a:gdLst/>
              <a:ahLst/>
              <a:cxnLst/>
              <a:rect l="l" t="t" r="r" b="b"/>
              <a:pathLst>
                <a:path w="1665" h="1419" extrusionOk="0">
                  <a:moveTo>
                    <a:pt x="726" y="1"/>
                  </a:moveTo>
                  <a:cubicBezTo>
                    <a:pt x="342" y="43"/>
                    <a:pt x="0" y="384"/>
                    <a:pt x="43" y="811"/>
                  </a:cubicBezTo>
                  <a:cubicBezTo>
                    <a:pt x="98" y="1194"/>
                    <a:pt x="415" y="1419"/>
                    <a:pt x="749" y="1419"/>
                  </a:cubicBezTo>
                  <a:cubicBezTo>
                    <a:pt x="935" y="1419"/>
                    <a:pt x="1127" y="1348"/>
                    <a:pt x="1280" y="1195"/>
                  </a:cubicBezTo>
                  <a:cubicBezTo>
                    <a:pt x="1664" y="726"/>
                    <a:pt x="1366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103"/>
            <p:cNvSpPr/>
            <p:nvPr/>
          </p:nvSpPr>
          <p:spPr>
            <a:xfrm>
              <a:off x="2089123" y="1751111"/>
              <a:ext cx="56201" cy="284989"/>
            </a:xfrm>
            <a:custGeom>
              <a:avLst/>
              <a:gdLst/>
              <a:ahLst/>
              <a:cxnLst/>
              <a:rect l="l" t="t" r="r" b="b"/>
              <a:pathLst>
                <a:path w="3500" h="17748" extrusionOk="0">
                  <a:moveTo>
                    <a:pt x="385" y="0"/>
                  </a:moveTo>
                  <a:lnTo>
                    <a:pt x="1" y="17747"/>
                  </a:lnTo>
                  <a:lnTo>
                    <a:pt x="3371" y="17747"/>
                  </a:lnTo>
                  <a:lnTo>
                    <a:pt x="3499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103"/>
            <p:cNvSpPr/>
            <p:nvPr/>
          </p:nvSpPr>
          <p:spPr>
            <a:xfrm>
              <a:off x="2056928" y="1751111"/>
              <a:ext cx="46599" cy="284989"/>
            </a:xfrm>
            <a:custGeom>
              <a:avLst/>
              <a:gdLst/>
              <a:ahLst/>
              <a:cxnLst/>
              <a:rect l="l" t="t" r="r" b="b"/>
              <a:pathLst>
                <a:path w="2902" h="17748" extrusionOk="0">
                  <a:moveTo>
                    <a:pt x="2603" y="0"/>
                  </a:moveTo>
                  <a:lnTo>
                    <a:pt x="1" y="128"/>
                  </a:lnTo>
                  <a:lnTo>
                    <a:pt x="86" y="17747"/>
                  </a:lnTo>
                  <a:lnTo>
                    <a:pt x="2902" y="1774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103"/>
            <p:cNvSpPr/>
            <p:nvPr/>
          </p:nvSpPr>
          <p:spPr>
            <a:xfrm>
              <a:off x="2134341" y="1727811"/>
              <a:ext cx="124686" cy="308288"/>
            </a:xfrm>
            <a:custGeom>
              <a:avLst/>
              <a:gdLst/>
              <a:ahLst/>
              <a:cxnLst/>
              <a:rect l="l" t="t" r="r" b="b"/>
              <a:pathLst>
                <a:path w="7765" h="19199" extrusionOk="0">
                  <a:moveTo>
                    <a:pt x="1" y="1"/>
                  </a:moveTo>
                  <a:lnTo>
                    <a:pt x="385" y="19198"/>
                  </a:lnTo>
                  <a:lnTo>
                    <a:pt x="7466" y="19198"/>
                  </a:lnTo>
                  <a:lnTo>
                    <a:pt x="7765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103"/>
            <p:cNvSpPr/>
            <p:nvPr/>
          </p:nvSpPr>
          <p:spPr>
            <a:xfrm>
              <a:off x="2110367" y="1727811"/>
              <a:ext cx="34957" cy="308288"/>
            </a:xfrm>
            <a:custGeom>
              <a:avLst/>
              <a:gdLst/>
              <a:ahLst/>
              <a:cxnLst/>
              <a:rect l="l" t="t" r="r" b="b"/>
              <a:pathLst>
                <a:path w="2177" h="19199" extrusionOk="0">
                  <a:moveTo>
                    <a:pt x="0" y="1"/>
                  </a:moveTo>
                  <a:lnTo>
                    <a:pt x="86" y="19198"/>
                  </a:lnTo>
                  <a:lnTo>
                    <a:pt x="2176" y="19198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103"/>
            <p:cNvSpPr/>
            <p:nvPr/>
          </p:nvSpPr>
          <p:spPr>
            <a:xfrm>
              <a:off x="2117898" y="2018950"/>
              <a:ext cx="20570" cy="11658"/>
            </a:xfrm>
            <a:custGeom>
              <a:avLst/>
              <a:gdLst/>
              <a:ahLst/>
              <a:cxnLst/>
              <a:rect l="l" t="t" r="r" b="b"/>
              <a:pathLst>
                <a:path w="1281" h="726" extrusionOk="0">
                  <a:moveTo>
                    <a:pt x="1" y="1"/>
                  </a:moveTo>
                  <a:lnTo>
                    <a:pt x="1" y="726"/>
                  </a:lnTo>
                  <a:lnTo>
                    <a:pt x="1281" y="72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103"/>
            <p:cNvSpPr/>
            <p:nvPr/>
          </p:nvSpPr>
          <p:spPr>
            <a:xfrm>
              <a:off x="2117898" y="1738778"/>
              <a:ext cx="11658" cy="10967"/>
            </a:xfrm>
            <a:custGeom>
              <a:avLst/>
              <a:gdLst/>
              <a:ahLst/>
              <a:cxnLst/>
              <a:rect l="l" t="t" r="r" b="b"/>
              <a:pathLst>
                <a:path w="726" h="683" extrusionOk="0">
                  <a:moveTo>
                    <a:pt x="1" y="0"/>
                  </a:moveTo>
                  <a:lnTo>
                    <a:pt x="1" y="683"/>
                  </a:lnTo>
                  <a:lnTo>
                    <a:pt x="726" y="683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103"/>
            <p:cNvSpPr/>
            <p:nvPr/>
          </p:nvSpPr>
          <p:spPr>
            <a:xfrm>
              <a:off x="2062420" y="2011419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005" y="1024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103"/>
            <p:cNvSpPr/>
            <p:nvPr/>
          </p:nvSpPr>
          <p:spPr>
            <a:xfrm>
              <a:off x="2061729" y="1760697"/>
              <a:ext cx="30156" cy="17133"/>
            </a:xfrm>
            <a:custGeom>
              <a:avLst/>
              <a:gdLst/>
              <a:ahLst/>
              <a:cxnLst/>
              <a:rect l="l" t="t" r="r" b="b"/>
              <a:pathLst>
                <a:path w="1878" h="1067" extrusionOk="0">
                  <a:moveTo>
                    <a:pt x="1878" y="0"/>
                  </a:moveTo>
                  <a:lnTo>
                    <a:pt x="1" y="86"/>
                  </a:lnTo>
                  <a:lnTo>
                    <a:pt x="1" y="1067"/>
                  </a:lnTo>
                  <a:lnTo>
                    <a:pt x="1878" y="982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103"/>
            <p:cNvSpPr/>
            <p:nvPr/>
          </p:nvSpPr>
          <p:spPr>
            <a:xfrm>
              <a:off x="2121335" y="1999087"/>
              <a:ext cx="8912" cy="11658"/>
            </a:xfrm>
            <a:custGeom>
              <a:avLst/>
              <a:gdLst/>
              <a:ahLst/>
              <a:cxnLst/>
              <a:rect l="l" t="t" r="r" b="b"/>
              <a:pathLst>
                <a:path w="555" h="726" extrusionOk="0">
                  <a:moveTo>
                    <a:pt x="0" y="0"/>
                  </a:moveTo>
                  <a:lnTo>
                    <a:pt x="0" y="726"/>
                  </a:lnTo>
                  <a:lnTo>
                    <a:pt x="555" y="72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103"/>
            <p:cNvSpPr/>
            <p:nvPr/>
          </p:nvSpPr>
          <p:spPr>
            <a:xfrm>
              <a:off x="819103" y="1295559"/>
              <a:ext cx="137693" cy="303487"/>
            </a:xfrm>
            <a:custGeom>
              <a:avLst/>
              <a:gdLst/>
              <a:ahLst/>
              <a:cxnLst/>
              <a:rect l="l" t="t" r="r" b="b"/>
              <a:pathLst>
                <a:path w="8575" h="18900" extrusionOk="0">
                  <a:moveTo>
                    <a:pt x="256" y="1"/>
                  </a:moveTo>
                  <a:lnTo>
                    <a:pt x="0" y="18899"/>
                  </a:lnTo>
                  <a:lnTo>
                    <a:pt x="8234" y="18899"/>
                  </a:lnTo>
                  <a:lnTo>
                    <a:pt x="8575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103"/>
            <p:cNvSpPr/>
            <p:nvPr/>
          </p:nvSpPr>
          <p:spPr>
            <a:xfrm>
              <a:off x="930077" y="1325699"/>
              <a:ext cx="132217" cy="273347"/>
            </a:xfrm>
            <a:custGeom>
              <a:avLst/>
              <a:gdLst/>
              <a:ahLst/>
              <a:cxnLst/>
              <a:rect l="l" t="t" r="r" b="b"/>
              <a:pathLst>
                <a:path w="8234" h="17023" extrusionOk="0">
                  <a:moveTo>
                    <a:pt x="256" y="1"/>
                  </a:moveTo>
                  <a:lnTo>
                    <a:pt x="0" y="17022"/>
                  </a:lnTo>
                  <a:lnTo>
                    <a:pt x="8234" y="17022"/>
                  </a:lnTo>
                  <a:lnTo>
                    <a:pt x="7039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103"/>
            <p:cNvSpPr/>
            <p:nvPr/>
          </p:nvSpPr>
          <p:spPr>
            <a:xfrm>
              <a:off x="1015021" y="1295559"/>
              <a:ext cx="187022" cy="303487"/>
            </a:xfrm>
            <a:custGeom>
              <a:avLst/>
              <a:gdLst/>
              <a:ahLst/>
              <a:cxnLst/>
              <a:rect l="l" t="t" r="r" b="b"/>
              <a:pathLst>
                <a:path w="11647" h="18900" extrusionOk="0">
                  <a:moveTo>
                    <a:pt x="0" y="1"/>
                  </a:moveTo>
                  <a:lnTo>
                    <a:pt x="1067" y="18899"/>
                  </a:lnTo>
                  <a:lnTo>
                    <a:pt x="11646" y="18899"/>
                  </a:lnTo>
                  <a:lnTo>
                    <a:pt x="11263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103"/>
            <p:cNvSpPr/>
            <p:nvPr/>
          </p:nvSpPr>
          <p:spPr>
            <a:xfrm>
              <a:off x="1145167" y="1318859"/>
              <a:ext cx="151406" cy="280187"/>
            </a:xfrm>
            <a:custGeom>
              <a:avLst/>
              <a:gdLst/>
              <a:ahLst/>
              <a:cxnLst/>
              <a:rect l="l" t="t" r="r" b="b"/>
              <a:pathLst>
                <a:path w="9429" h="17449" extrusionOk="0">
                  <a:moveTo>
                    <a:pt x="555" y="0"/>
                  </a:moveTo>
                  <a:lnTo>
                    <a:pt x="1" y="17448"/>
                  </a:lnTo>
                  <a:lnTo>
                    <a:pt x="9429" y="17448"/>
                  </a:lnTo>
                  <a:lnTo>
                    <a:pt x="8917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103"/>
            <p:cNvSpPr/>
            <p:nvPr/>
          </p:nvSpPr>
          <p:spPr>
            <a:xfrm>
              <a:off x="766355" y="1295559"/>
              <a:ext cx="74683" cy="303487"/>
            </a:xfrm>
            <a:custGeom>
              <a:avLst/>
              <a:gdLst/>
              <a:ahLst/>
              <a:cxnLst/>
              <a:rect l="l" t="t" r="r" b="b"/>
              <a:pathLst>
                <a:path w="4651" h="18900" extrusionOk="0">
                  <a:moveTo>
                    <a:pt x="0" y="1"/>
                  </a:moveTo>
                  <a:lnTo>
                    <a:pt x="214" y="18899"/>
                  </a:lnTo>
                  <a:lnTo>
                    <a:pt x="4650" y="18899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103"/>
            <p:cNvSpPr/>
            <p:nvPr/>
          </p:nvSpPr>
          <p:spPr>
            <a:xfrm>
              <a:off x="849243" y="1325699"/>
              <a:ext cx="97967" cy="273347"/>
            </a:xfrm>
            <a:custGeom>
              <a:avLst/>
              <a:gdLst/>
              <a:ahLst/>
              <a:cxnLst/>
              <a:rect l="l" t="t" r="r" b="b"/>
              <a:pathLst>
                <a:path w="6101" h="17023" extrusionOk="0">
                  <a:moveTo>
                    <a:pt x="0" y="1"/>
                  </a:moveTo>
                  <a:lnTo>
                    <a:pt x="256" y="17022"/>
                  </a:lnTo>
                  <a:lnTo>
                    <a:pt x="6101" y="17022"/>
                  </a:lnTo>
                  <a:lnTo>
                    <a:pt x="5546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103"/>
            <p:cNvSpPr/>
            <p:nvPr/>
          </p:nvSpPr>
          <p:spPr>
            <a:xfrm>
              <a:off x="967057" y="1295559"/>
              <a:ext cx="98657" cy="303487"/>
            </a:xfrm>
            <a:custGeom>
              <a:avLst/>
              <a:gdLst/>
              <a:ahLst/>
              <a:cxnLst/>
              <a:rect l="l" t="t" r="r" b="b"/>
              <a:pathLst>
                <a:path w="6144" h="18900" extrusionOk="0">
                  <a:moveTo>
                    <a:pt x="214" y="1"/>
                  </a:moveTo>
                  <a:lnTo>
                    <a:pt x="1" y="18899"/>
                  </a:lnTo>
                  <a:lnTo>
                    <a:pt x="5589" y="18899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103"/>
            <p:cNvSpPr/>
            <p:nvPr/>
          </p:nvSpPr>
          <p:spPr>
            <a:xfrm>
              <a:off x="1084197" y="1318859"/>
              <a:ext cx="78120" cy="280187"/>
            </a:xfrm>
            <a:custGeom>
              <a:avLst/>
              <a:gdLst/>
              <a:ahLst/>
              <a:cxnLst/>
              <a:rect l="l" t="t" r="r" b="b"/>
              <a:pathLst>
                <a:path w="4865" h="17449" extrusionOk="0">
                  <a:moveTo>
                    <a:pt x="4395" y="0"/>
                  </a:moveTo>
                  <a:lnTo>
                    <a:pt x="1" y="512"/>
                  </a:lnTo>
                  <a:lnTo>
                    <a:pt x="1" y="17448"/>
                  </a:lnTo>
                  <a:lnTo>
                    <a:pt x="4864" y="17448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103"/>
            <p:cNvSpPr/>
            <p:nvPr/>
          </p:nvSpPr>
          <p:spPr>
            <a:xfrm>
              <a:off x="1230111" y="1388725"/>
              <a:ext cx="62351" cy="210321"/>
            </a:xfrm>
            <a:custGeom>
              <a:avLst/>
              <a:gdLst/>
              <a:ahLst/>
              <a:cxnLst/>
              <a:rect l="l" t="t" r="r" b="b"/>
              <a:pathLst>
                <a:path w="3883" h="13098" extrusionOk="0">
                  <a:moveTo>
                    <a:pt x="214" y="1"/>
                  </a:moveTo>
                  <a:lnTo>
                    <a:pt x="1" y="13097"/>
                  </a:lnTo>
                  <a:lnTo>
                    <a:pt x="3456" y="13097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103"/>
            <p:cNvSpPr/>
            <p:nvPr/>
          </p:nvSpPr>
          <p:spPr>
            <a:xfrm>
              <a:off x="1173252" y="1388725"/>
              <a:ext cx="74009" cy="210321"/>
            </a:xfrm>
            <a:custGeom>
              <a:avLst/>
              <a:gdLst/>
              <a:ahLst/>
              <a:cxnLst/>
              <a:rect l="l" t="t" r="r" b="b"/>
              <a:pathLst>
                <a:path w="4609" h="13098" extrusionOk="0">
                  <a:moveTo>
                    <a:pt x="1" y="1"/>
                  </a:moveTo>
                  <a:lnTo>
                    <a:pt x="470" y="13097"/>
                  </a:lnTo>
                  <a:lnTo>
                    <a:pt x="4608" y="13097"/>
                  </a:lnTo>
                  <a:lnTo>
                    <a:pt x="4395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103"/>
            <p:cNvSpPr/>
            <p:nvPr/>
          </p:nvSpPr>
          <p:spPr>
            <a:xfrm>
              <a:off x="1295192" y="1312002"/>
              <a:ext cx="69882" cy="287044"/>
            </a:xfrm>
            <a:custGeom>
              <a:avLst/>
              <a:gdLst/>
              <a:ahLst/>
              <a:cxnLst/>
              <a:rect l="l" t="t" r="r" b="b"/>
              <a:pathLst>
                <a:path w="4352" h="17876" extrusionOk="0">
                  <a:moveTo>
                    <a:pt x="470" y="1"/>
                  </a:moveTo>
                  <a:lnTo>
                    <a:pt x="0" y="17875"/>
                  </a:lnTo>
                  <a:lnTo>
                    <a:pt x="4224" y="17875"/>
                  </a:lnTo>
                  <a:lnTo>
                    <a:pt x="4352" y="299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103"/>
            <p:cNvSpPr/>
            <p:nvPr/>
          </p:nvSpPr>
          <p:spPr>
            <a:xfrm>
              <a:off x="1254085" y="1312002"/>
              <a:ext cx="58931" cy="287044"/>
            </a:xfrm>
            <a:custGeom>
              <a:avLst/>
              <a:gdLst/>
              <a:ahLst/>
              <a:cxnLst/>
              <a:rect l="l" t="t" r="r" b="b"/>
              <a:pathLst>
                <a:path w="3670" h="17876" extrusionOk="0">
                  <a:moveTo>
                    <a:pt x="3286" y="1"/>
                  </a:moveTo>
                  <a:lnTo>
                    <a:pt x="1" y="129"/>
                  </a:lnTo>
                  <a:lnTo>
                    <a:pt x="129" y="17875"/>
                  </a:lnTo>
                  <a:lnTo>
                    <a:pt x="3669" y="17875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103"/>
            <p:cNvSpPr/>
            <p:nvPr/>
          </p:nvSpPr>
          <p:spPr>
            <a:xfrm>
              <a:off x="1352052" y="1288719"/>
              <a:ext cx="157572" cy="310327"/>
            </a:xfrm>
            <a:custGeom>
              <a:avLst/>
              <a:gdLst/>
              <a:ahLst/>
              <a:cxnLst/>
              <a:rect l="l" t="t" r="r" b="b"/>
              <a:pathLst>
                <a:path w="9813" h="19326" extrusionOk="0">
                  <a:moveTo>
                    <a:pt x="0" y="0"/>
                  </a:moveTo>
                  <a:lnTo>
                    <a:pt x="427" y="19325"/>
                  </a:lnTo>
                  <a:lnTo>
                    <a:pt x="9428" y="19325"/>
                  </a:lnTo>
                  <a:lnTo>
                    <a:pt x="9812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103"/>
            <p:cNvSpPr/>
            <p:nvPr/>
          </p:nvSpPr>
          <p:spPr>
            <a:xfrm>
              <a:off x="1321221" y="1288719"/>
              <a:ext cx="44544" cy="310327"/>
            </a:xfrm>
            <a:custGeom>
              <a:avLst/>
              <a:gdLst/>
              <a:ahLst/>
              <a:cxnLst/>
              <a:rect l="l" t="t" r="r" b="b"/>
              <a:pathLst>
                <a:path w="2774" h="19326" extrusionOk="0">
                  <a:moveTo>
                    <a:pt x="0" y="0"/>
                  </a:moveTo>
                  <a:lnTo>
                    <a:pt x="128" y="19325"/>
                  </a:lnTo>
                  <a:lnTo>
                    <a:pt x="2773" y="1932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103"/>
            <p:cNvSpPr/>
            <p:nvPr/>
          </p:nvSpPr>
          <p:spPr>
            <a:xfrm>
              <a:off x="1438361" y="1296940"/>
              <a:ext cx="170579" cy="302106"/>
            </a:xfrm>
            <a:custGeom>
              <a:avLst/>
              <a:gdLst/>
              <a:ahLst/>
              <a:cxnLst/>
              <a:rect l="l" t="t" r="r" b="b"/>
              <a:pathLst>
                <a:path w="10623" h="18814" extrusionOk="0">
                  <a:moveTo>
                    <a:pt x="1110" y="0"/>
                  </a:moveTo>
                  <a:lnTo>
                    <a:pt x="0" y="18813"/>
                  </a:lnTo>
                  <a:lnTo>
                    <a:pt x="10324" y="18813"/>
                  </a:lnTo>
                  <a:lnTo>
                    <a:pt x="10623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103"/>
            <p:cNvSpPr/>
            <p:nvPr/>
          </p:nvSpPr>
          <p:spPr>
            <a:xfrm>
              <a:off x="1377391" y="1296940"/>
              <a:ext cx="89071" cy="302106"/>
            </a:xfrm>
            <a:custGeom>
              <a:avLst/>
              <a:gdLst/>
              <a:ahLst/>
              <a:cxnLst/>
              <a:rect l="l" t="t" r="r" b="b"/>
              <a:pathLst>
                <a:path w="5547" h="18814" extrusionOk="0">
                  <a:moveTo>
                    <a:pt x="4949" y="0"/>
                  </a:moveTo>
                  <a:lnTo>
                    <a:pt x="1" y="427"/>
                  </a:lnTo>
                  <a:lnTo>
                    <a:pt x="129" y="18813"/>
                  </a:lnTo>
                  <a:lnTo>
                    <a:pt x="5546" y="18813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103"/>
            <p:cNvSpPr/>
            <p:nvPr/>
          </p:nvSpPr>
          <p:spPr>
            <a:xfrm>
              <a:off x="782107" y="1540806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517" y="1152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103"/>
            <p:cNvSpPr/>
            <p:nvPr/>
          </p:nvSpPr>
          <p:spPr>
            <a:xfrm>
              <a:off x="782107" y="1570946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517" y="1152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103"/>
            <p:cNvSpPr/>
            <p:nvPr/>
          </p:nvSpPr>
          <p:spPr>
            <a:xfrm>
              <a:off x="796494" y="1508610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384" y="1280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103"/>
            <p:cNvSpPr/>
            <p:nvPr/>
          </p:nvSpPr>
          <p:spPr>
            <a:xfrm>
              <a:off x="899937" y="1509285"/>
              <a:ext cx="6857" cy="20570"/>
            </a:xfrm>
            <a:custGeom>
              <a:avLst/>
              <a:gdLst/>
              <a:ahLst/>
              <a:cxnLst/>
              <a:rect l="l" t="t" r="r" b="b"/>
              <a:pathLst>
                <a:path w="427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427" y="128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103"/>
            <p:cNvSpPr/>
            <p:nvPr/>
          </p:nvSpPr>
          <p:spPr>
            <a:xfrm>
              <a:off x="886914" y="1508610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85" y="128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103"/>
            <p:cNvSpPr/>
            <p:nvPr/>
          </p:nvSpPr>
          <p:spPr>
            <a:xfrm>
              <a:off x="860195" y="1540806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4480" y="1152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103"/>
            <p:cNvSpPr/>
            <p:nvPr/>
          </p:nvSpPr>
          <p:spPr>
            <a:xfrm>
              <a:off x="860195" y="1570946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4480" y="1152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103"/>
            <p:cNvSpPr/>
            <p:nvPr/>
          </p:nvSpPr>
          <p:spPr>
            <a:xfrm>
              <a:off x="1330808" y="1581222"/>
              <a:ext cx="26045" cy="11658"/>
            </a:xfrm>
            <a:custGeom>
              <a:avLst/>
              <a:gdLst/>
              <a:ahLst/>
              <a:cxnLst/>
              <a:rect l="l" t="t" r="r" b="b"/>
              <a:pathLst>
                <a:path w="1622" h="726" extrusionOk="0">
                  <a:moveTo>
                    <a:pt x="1" y="0"/>
                  </a:moveTo>
                  <a:lnTo>
                    <a:pt x="1" y="726"/>
                  </a:lnTo>
                  <a:lnTo>
                    <a:pt x="1622" y="726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103"/>
            <p:cNvSpPr/>
            <p:nvPr/>
          </p:nvSpPr>
          <p:spPr>
            <a:xfrm>
              <a:off x="1330808" y="1298996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0"/>
                  </a:moveTo>
                  <a:lnTo>
                    <a:pt x="1" y="725"/>
                  </a:lnTo>
                  <a:lnTo>
                    <a:pt x="897" y="725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103"/>
            <p:cNvSpPr/>
            <p:nvPr/>
          </p:nvSpPr>
          <p:spPr>
            <a:xfrm>
              <a:off x="1385612" y="1574366"/>
              <a:ext cx="58241" cy="16459"/>
            </a:xfrm>
            <a:custGeom>
              <a:avLst/>
              <a:gdLst/>
              <a:ahLst/>
              <a:cxnLst/>
              <a:rect l="l" t="t" r="r" b="b"/>
              <a:pathLst>
                <a:path w="3627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3627" y="1025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103"/>
            <p:cNvSpPr/>
            <p:nvPr/>
          </p:nvSpPr>
          <p:spPr>
            <a:xfrm>
              <a:off x="1201336" y="1433252"/>
              <a:ext cx="17824" cy="125377"/>
            </a:xfrm>
            <a:custGeom>
              <a:avLst/>
              <a:gdLst/>
              <a:ahLst/>
              <a:cxnLst/>
              <a:rect l="l" t="t" r="r" b="b"/>
              <a:pathLst>
                <a:path w="1110" h="7808" extrusionOk="0">
                  <a:moveTo>
                    <a:pt x="1" y="1"/>
                  </a:moveTo>
                  <a:lnTo>
                    <a:pt x="171" y="7807"/>
                  </a:lnTo>
                  <a:lnTo>
                    <a:pt x="1110" y="7807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103"/>
            <p:cNvSpPr/>
            <p:nvPr/>
          </p:nvSpPr>
          <p:spPr>
            <a:xfrm>
              <a:off x="1189004" y="1398311"/>
              <a:ext cx="37013" cy="16459"/>
            </a:xfrm>
            <a:custGeom>
              <a:avLst/>
              <a:gdLst/>
              <a:ahLst/>
              <a:cxnLst/>
              <a:rect l="l" t="t" r="r" b="b"/>
              <a:pathLst>
                <a:path w="2305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305" y="1025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103"/>
            <p:cNvSpPr/>
            <p:nvPr/>
          </p:nvSpPr>
          <p:spPr>
            <a:xfrm>
              <a:off x="1260942" y="1573691"/>
              <a:ext cx="41107" cy="16443"/>
            </a:xfrm>
            <a:custGeom>
              <a:avLst/>
              <a:gdLst/>
              <a:ahLst/>
              <a:cxnLst/>
              <a:rect l="l" t="t" r="r" b="b"/>
              <a:pathLst>
                <a:path w="2560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2560" y="102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103"/>
            <p:cNvSpPr/>
            <p:nvPr/>
          </p:nvSpPr>
          <p:spPr>
            <a:xfrm>
              <a:off x="1259561" y="1321589"/>
              <a:ext cx="38377" cy="17840"/>
            </a:xfrm>
            <a:custGeom>
              <a:avLst/>
              <a:gdLst/>
              <a:ahLst/>
              <a:cxnLst/>
              <a:rect l="l" t="t" r="r" b="b"/>
              <a:pathLst>
                <a:path w="2390" h="1111" extrusionOk="0">
                  <a:moveTo>
                    <a:pt x="2390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2390" y="982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103"/>
            <p:cNvSpPr/>
            <p:nvPr/>
          </p:nvSpPr>
          <p:spPr>
            <a:xfrm>
              <a:off x="1189004" y="1573691"/>
              <a:ext cx="45234" cy="16443"/>
            </a:xfrm>
            <a:custGeom>
              <a:avLst/>
              <a:gdLst/>
              <a:ahLst/>
              <a:cxnLst/>
              <a:rect l="l" t="t" r="r" b="b"/>
              <a:pathLst>
                <a:path w="2817" h="1024" extrusionOk="0">
                  <a:moveTo>
                    <a:pt x="1" y="0"/>
                  </a:moveTo>
                  <a:lnTo>
                    <a:pt x="1" y="1024"/>
                  </a:lnTo>
                  <a:lnTo>
                    <a:pt x="2817" y="1024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103"/>
            <p:cNvSpPr/>
            <p:nvPr/>
          </p:nvSpPr>
          <p:spPr>
            <a:xfrm>
              <a:off x="1092418" y="1574366"/>
              <a:ext cx="58241" cy="16459"/>
            </a:xfrm>
            <a:custGeom>
              <a:avLst/>
              <a:gdLst/>
              <a:ahLst/>
              <a:cxnLst/>
              <a:rect l="l" t="t" r="r" b="b"/>
              <a:pathLst>
                <a:path w="3627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3627" y="1025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103"/>
            <p:cNvSpPr/>
            <p:nvPr/>
          </p:nvSpPr>
          <p:spPr>
            <a:xfrm>
              <a:off x="980080" y="1302416"/>
              <a:ext cx="71263" cy="31521"/>
            </a:xfrm>
            <a:custGeom>
              <a:avLst/>
              <a:gdLst/>
              <a:ahLst/>
              <a:cxnLst/>
              <a:rect l="l" t="t" r="r" b="b"/>
              <a:pathLst>
                <a:path w="4438" h="1963" extrusionOk="0">
                  <a:moveTo>
                    <a:pt x="0" y="0"/>
                  </a:moveTo>
                  <a:lnTo>
                    <a:pt x="0" y="1877"/>
                  </a:lnTo>
                  <a:lnTo>
                    <a:pt x="4437" y="1963"/>
                  </a:lnTo>
                  <a:lnTo>
                    <a:pt x="4437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103"/>
            <p:cNvSpPr/>
            <p:nvPr/>
          </p:nvSpPr>
          <p:spPr>
            <a:xfrm>
              <a:off x="978715" y="1557248"/>
              <a:ext cx="63026" cy="31521"/>
            </a:xfrm>
            <a:custGeom>
              <a:avLst/>
              <a:gdLst/>
              <a:ahLst/>
              <a:cxnLst/>
              <a:rect l="l" t="t" r="r" b="b"/>
              <a:pathLst>
                <a:path w="3925" h="1963" extrusionOk="0">
                  <a:moveTo>
                    <a:pt x="0" y="0"/>
                  </a:moveTo>
                  <a:lnTo>
                    <a:pt x="0" y="1877"/>
                  </a:lnTo>
                  <a:lnTo>
                    <a:pt x="3925" y="1963"/>
                  </a:lnTo>
                  <a:lnTo>
                    <a:pt x="3925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103"/>
            <p:cNvSpPr/>
            <p:nvPr/>
          </p:nvSpPr>
          <p:spPr>
            <a:xfrm>
              <a:off x="1385612" y="1542861"/>
              <a:ext cx="58241" cy="11658"/>
            </a:xfrm>
            <a:custGeom>
              <a:avLst/>
              <a:gdLst/>
              <a:ahLst/>
              <a:cxnLst/>
              <a:rect l="l" t="t" r="r" b="b"/>
              <a:pathLst>
                <a:path w="3627" h="726" extrusionOk="0">
                  <a:moveTo>
                    <a:pt x="1" y="0"/>
                  </a:moveTo>
                  <a:lnTo>
                    <a:pt x="1" y="726"/>
                  </a:lnTo>
                  <a:lnTo>
                    <a:pt x="3627" y="726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103"/>
            <p:cNvSpPr/>
            <p:nvPr/>
          </p:nvSpPr>
          <p:spPr>
            <a:xfrm>
              <a:off x="1385612" y="1311312"/>
              <a:ext cx="41123" cy="11674"/>
            </a:xfrm>
            <a:custGeom>
              <a:avLst/>
              <a:gdLst/>
              <a:ahLst/>
              <a:cxnLst/>
              <a:rect l="l" t="t" r="r" b="b"/>
              <a:pathLst>
                <a:path w="2561" h="727" extrusionOk="0">
                  <a:moveTo>
                    <a:pt x="1" y="1"/>
                  </a:moveTo>
                  <a:lnTo>
                    <a:pt x="1" y="726"/>
                  </a:lnTo>
                  <a:lnTo>
                    <a:pt x="2560" y="726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103"/>
            <p:cNvSpPr/>
            <p:nvPr/>
          </p:nvSpPr>
          <p:spPr>
            <a:xfrm>
              <a:off x="1385612" y="1338722"/>
              <a:ext cx="48654" cy="11658"/>
            </a:xfrm>
            <a:custGeom>
              <a:avLst/>
              <a:gdLst/>
              <a:ahLst/>
              <a:cxnLst/>
              <a:rect l="l" t="t" r="r" b="b"/>
              <a:pathLst>
                <a:path w="3030" h="726" extrusionOk="0">
                  <a:moveTo>
                    <a:pt x="1" y="0"/>
                  </a:moveTo>
                  <a:lnTo>
                    <a:pt x="1" y="726"/>
                  </a:lnTo>
                  <a:lnTo>
                    <a:pt x="3029" y="726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103"/>
            <p:cNvSpPr/>
            <p:nvPr/>
          </p:nvSpPr>
          <p:spPr>
            <a:xfrm>
              <a:off x="1410951" y="1513395"/>
              <a:ext cx="6873" cy="23315"/>
            </a:xfrm>
            <a:custGeom>
              <a:avLst/>
              <a:gdLst/>
              <a:ahLst/>
              <a:cxnLst/>
              <a:rect l="l" t="t" r="r" b="b"/>
              <a:pathLst>
                <a:path w="428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428" y="1451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103"/>
            <p:cNvSpPr/>
            <p:nvPr/>
          </p:nvSpPr>
          <p:spPr>
            <a:xfrm>
              <a:off x="1334918" y="1561359"/>
              <a:ext cx="11658" cy="11658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0"/>
                  </a:moveTo>
                  <a:lnTo>
                    <a:pt x="1" y="725"/>
                  </a:lnTo>
                  <a:lnTo>
                    <a:pt x="726" y="725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103"/>
            <p:cNvSpPr/>
            <p:nvPr/>
          </p:nvSpPr>
          <p:spPr>
            <a:xfrm>
              <a:off x="880459" y="1344149"/>
              <a:ext cx="33865" cy="28165"/>
            </a:xfrm>
            <a:custGeom>
              <a:avLst/>
              <a:gdLst/>
              <a:ahLst/>
              <a:cxnLst/>
              <a:rect l="l" t="t" r="r" b="b"/>
              <a:pathLst>
                <a:path w="2109" h="1754" extrusionOk="0">
                  <a:moveTo>
                    <a:pt x="843" y="0"/>
                  </a:moveTo>
                  <a:cubicBezTo>
                    <a:pt x="407" y="0"/>
                    <a:pt x="61" y="369"/>
                    <a:pt x="61" y="814"/>
                  </a:cubicBezTo>
                  <a:cubicBezTo>
                    <a:pt x="1" y="1359"/>
                    <a:pt x="456" y="1754"/>
                    <a:pt x="939" y="1754"/>
                  </a:cubicBezTo>
                  <a:cubicBezTo>
                    <a:pt x="1136" y="1754"/>
                    <a:pt x="1338" y="1688"/>
                    <a:pt x="1512" y="1539"/>
                  </a:cubicBezTo>
                  <a:cubicBezTo>
                    <a:pt x="2109" y="985"/>
                    <a:pt x="1725" y="4"/>
                    <a:pt x="914" y="4"/>
                  </a:cubicBezTo>
                  <a:cubicBezTo>
                    <a:pt x="891" y="1"/>
                    <a:pt x="867" y="0"/>
                    <a:pt x="843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103"/>
            <p:cNvSpPr/>
            <p:nvPr/>
          </p:nvSpPr>
          <p:spPr>
            <a:xfrm>
              <a:off x="779779" y="1307201"/>
              <a:ext cx="33849" cy="28550"/>
            </a:xfrm>
            <a:custGeom>
              <a:avLst/>
              <a:gdLst/>
              <a:ahLst/>
              <a:cxnLst/>
              <a:rect l="l" t="t" r="r" b="b"/>
              <a:pathLst>
                <a:path w="2108" h="1778" extrusionOk="0">
                  <a:moveTo>
                    <a:pt x="913" y="1"/>
                  </a:moveTo>
                  <a:cubicBezTo>
                    <a:pt x="487" y="1"/>
                    <a:pt x="60" y="342"/>
                    <a:pt x="60" y="812"/>
                  </a:cubicBezTo>
                  <a:cubicBezTo>
                    <a:pt x="1" y="1378"/>
                    <a:pt x="441" y="1778"/>
                    <a:pt x="916" y="1778"/>
                  </a:cubicBezTo>
                  <a:cubicBezTo>
                    <a:pt x="1120" y="1778"/>
                    <a:pt x="1331" y="1704"/>
                    <a:pt x="1511" y="1537"/>
                  </a:cubicBezTo>
                  <a:cubicBezTo>
                    <a:pt x="2108" y="1025"/>
                    <a:pt x="1724" y="1"/>
                    <a:pt x="913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103"/>
            <p:cNvSpPr/>
            <p:nvPr/>
          </p:nvSpPr>
          <p:spPr>
            <a:xfrm>
              <a:off x="1110916" y="1344198"/>
              <a:ext cx="13713" cy="12348"/>
            </a:xfrm>
            <a:custGeom>
              <a:avLst/>
              <a:gdLst/>
              <a:ahLst/>
              <a:cxnLst/>
              <a:rect l="l" t="t" r="r" b="b"/>
              <a:pathLst>
                <a:path w="854" h="769" extrusionOk="0">
                  <a:moveTo>
                    <a:pt x="411" y="1"/>
                  </a:moveTo>
                  <a:cubicBezTo>
                    <a:pt x="214" y="1"/>
                    <a:pt x="22" y="129"/>
                    <a:pt x="1" y="385"/>
                  </a:cubicBezTo>
                  <a:cubicBezTo>
                    <a:pt x="22" y="641"/>
                    <a:pt x="214" y="769"/>
                    <a:pt x="411" y="769"/>
                  </a:cubicBezTo>
                  <a:cubicBezTo>
                    <a:pt x="609" y="769"/>
                    <a:pt x="811" y="641"/>
                    <a:pt x="854" y="385"/>
                  </a:cubicBezTo>
                  <a:cubicBezTo>
                    <a:pt x="811" y="129"/>
                    <a:pt x="609" y="1"/>
                    <a:pt x="411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103"/>
            <p:cNvSpPr/>
            <p:nvPr/>
          </p:nvSpPr>
          <p:spPr>
            <a:xfrm>
              <a:off x="1111816" y="1435308"/>
              <a:ext cx="16925" cy="13456"/>
            </a:xfrm>
            <a:custGeom>
              <a:avLst/>
              <a:gdLst/>
              <a:ahLst/>
              <a:cxnLst/>
              <a:rect l="l" t="t" r="r" b="b"/>
              <a:pathLst>
                <a:path w="1054" h="838" extrusionOk="0">
                  <a:moveTo>
                    <a:pt x="457" y="1"/>
                  </a:moveTo>
                  <a:cubicBezTo>
                    <a:pt x="243" y="1"/>
                    <a:pt x="73" y="171"/>
                    <a:pt x="30" y="384"/>
                  </a:cubicBezTo>
                  <a:cubicBezTo>
                    <a:pt x="0" y="653"/>
                    <a:pt x="220" y="837"/>
                    <a:pt x="457" y="837"/>
                  </a:cubicBezTo>
                  <a:cubicBezTo>
                    <a:pt x="559" y="837"/>
                    <a:pt x="665" y="803"/>
                    <a:pt x="755" y="726"/>
                  </a:cubicBezTo>
                  <a:cubicBezTo>
                    <a:pt x="1054" y="470"/>
                    <a:pt x="840" y="1"/>
                    <a:pt x="457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103"/>
            <p:cNvSpPr/>
            <p:nvPr/>
          </p:nvSpPr>
          <p:spPr>
            <a:xfrm>
              <a:off x="1115910" y="1538060"/>
              <a:ext cx="16941" cy="14002"/>
            </a:xfrm>
            <a:custGeom>
              <a:avLst/>
              <a:gdLst/>
              <a:ahLst/>
              <a:cxnLst/>
              <a:rect l="l" t="t" r="r" b="b"/>
              <a:pathLst>
                <a:path w="1055" h="872" extrusionOk="0">
                  <a:moveTo>
                    <a:pt x="457" y="1"/>
                  </a:moveTo>
                  <a:cubicBezTo>
                    <a:pt x="244" y="1"/>
                    <a:pt x="31" y="171"/>
                    <a:pt x="31" y="385"/>
                  </a:cubicBezTo>
                  <a:cubicBezTo>
                    <a:pt x="0" y="661"/>
                    <a:pt x="235" y="872"/>
                    <a:pt x="481" y="872"/>
                  </a:cubicBezTo>
                  <a:cubicBezTo>
                    <a:pt x="576" y="872"/>
                    <a:pt x="673" y="840"/>
                    <a:pt x="756" y="769"/>
                  </a:cubicBezTo>
                  <a:cubicBezTo>
                    <a:pt x="1055" y="513"/>
                    <a:pt x="841" y="1"/>
                    <a:pt x="457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103"/>
            <p:cNvSpPr/>
            <p:nvPr/>
          </p:nvSpPr>
          <p:spPr>
            <a:xfrm>
              <a:off x="1534947" y="1296940"/>
              <a:ext cx="94547" cy="302106"/>
            </a:xfrm>
            <a:custGeom>
              <a:avLst/>
              <a:gdLst/>
              <a:ahLst/>
              <a:cxnLst/>
              <a:rect l="l" t="t" r="r" b="b"/>
              <a:pathLst>
                <a:path w="5888" h="18814" extrusionOk="0">
                  <a:moveTo>
                    <a:pt x="598" y="0"/>
                  </a:moveTo>
                  <a:lnTo>
                    <a:pt x="1" y="18813"/>
                  </a:lnTo>
                  <a:lnTo>
                    <a:pt x="5717" y="18813"/>
                  </a:lnTo>
                  <a:lnTo>
                    <a:pt x="5888" y="0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103"/>
            <p:cNvSpPr/>
            <p:nvPr/>
          </p:nvSpPr>
          <p:spPr>
            <a:xfrm>
              <a:off x="1500696" y="1296940"/>
              <a:ext cx="50019" cy="302106"/>
            </a:xfrm>
            <a:custGeom>
              <a:avLst/>
              <a:gdLst/>
              <a:ahLst/>
              <a:cxnLst/>
              <a:rect l="l" t="t" r="r" b="b"/>
              <a:pathLst>
                <a:path w="3115" h="18814" extrusionOk="0">
                  <a:moveTo>
                    <a:pt x="2773" y="0"/>
                  </a:moveTo>
                  <a:lnTo>
                    <a:pt x="0" y="427"/>
                  </a:lnTo>
                  <a:lnTo>
                    <a:pt x="86" y="18813"/>
                  </a:lnTo>
                  <a:lnTo>
                    <a:pt x="3115" y="1881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103"/>
            <p:cNvSpPr/>
            <p:nvPr/>
          </p:nvSpPr>
          <p:spPr>
            <a:xfrm>
              <a:off x="1505497" y="1574366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005" y="1025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103"/>
            <p:cNvSpPr/>
            <p:nvPr/>
          </p:nvSpPr>
          <p:spPr>
            <a:xfrm>
              <a:off x="1505497" y="1542861"/>
              <a:ext cx="32211" cy="11658"/>
            </a:xfrm>
            <a:custGeom>
              <a:avLst/>
              <a:gdLst/>
              <a:ahLst/>
              <a:cxnLst/>
              <a:rect l="l" t="t" r="r" b="b"/>
              <a:pathLst>
                <a:path w="2006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005" y="72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103"/>
            <p:cNvSpPr/>
            <p:nvPr/>
          </p:nvSpPr>
          <p:spPr>
            <a:xfrm>
              <a:off x="1505497" y="1311312"/>
              <a:ext cx="22609" cy="11674"/>
            </a:xfrm>
            <a:custGeom>
              <a:avLst/>
              <a:gdLst/>
              <a:ahLst/>
              <a:cxnLst/>
              <a:rect l="l" t="t" r="r" b="b"/>
              <a:pathLst>
                <a:path w="1408" h="727" extrusionOk="0">
                  <a:moveTo>
                    <a:pt x="0" y="1"/>
                  </a:moveTo>
                  <a:lnTo>
                    <a:pt x="0" y="726"/>
                  </a:lnTo>
                  <a:lnTo>
                    <a:pt x="1408" y="726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103"/>
            <p:cNvSpPr/>
            <p:nvPr/>
          </p:nvSpPr>
          <p:spPr>
            <a:xfrm>
              <a:off x="1505497" y="1338722"/>
              <a:ext cx="27410" cy="11658"/>
            </a:xfrm>
            <a:custGeom>
              <a:avLst/>
              <a:gdLst/>
              <a:ahLst/>
              <a:cxnLst/>
              <a:rect l="l" t="t" r="r" b="b"/>
              <a:pathLst>
                <a:path w="1707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707" y="726"/>
                  </a:lnTo>
                  <a:lnTo>
                    <a:pt x="170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103"/>
            <p:cNvSpPr/>
            <p:nvPr/>
          </p:nvSpPr>
          <p:spPr>
            <a:xfrm>
              <a:off x="1519869" y="1513395"/>
              <a:ext cx="4127" cy="23315"/>
            </a:xfrm>
            <a:custGeom>
              <a:avLst/>
              <a:gdLst/>
              <a:ahLst/>
              <a:cxnLst/>
              <a:rect l="l" t="t" r="r" b="b"/>
              <a:pathLst>
                <a:path w="257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257" y="145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103"/>
            <p:cNvSpPr/>
            <p:nvPr/>
          </p:nvSpPr>
          <p:spPr>
            <a:xfrm>
              <a:off x="1606194" y="1295559"/>
              <a:ext cx="112354" cy="303487"/>
            </a:xfrm>
            <a:custGeom>
              <a:avLst/>
              <a:gdLst/>
              <a:ahLst/>
              <a:cxnLst/>
              <a:rect l="l" t="t" r="r" b="b"/>
              <a:pathLst>
                <a:path w="6997" h="18900" extrusionOk="0">
                  <a:moveTo>
                    <a:pt x="214" y="1"/>
                  </a:moveTo>
                  <a:lnTo>
                    <a:pt x="0" y="18899"/>
                  </a:lnTo>
                  <a:lnTo>
                    <a:pt x="6698" y="18899"/>
                  </a:lnTo>
                  <a:lnTo>
                    <a:pt x="6997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103"/>
            <p:cNvSpPr/>
            <p:nvPr/>
          </p:nvSpPr>
          <p:spPr>
            <a:xfrm>
              <a:off x="1696614" y="1325699"/>
              <a:ext cx="107569" cy="273347"/>
            </a:xfrm>
            <a:custGeom>
              <a:avLst/>
              <a:gdLst/>
              <a:ahLst/>
              <a:cxnLst/>
              <a:rect l="l" t="t" r="r" b="b"/>
              <a:pathLst>
                <a:path w="6699" h="17023" extrusionOk="0">
                  <a:moveTo>
                    <a:pt x="214" y="1"/>
                  </a:moveTo>
                  <a:lnTo>
                    <a:pt x="0" y="17022"/>
                  </a:lnTo>
                  <a:lnTo>
                    <a:pt x="6698" y="17022"/>
                  </a:lnTo>
                  <a:lnTo>
                    <a:pt x="5717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103"/>
            <p:cNvSpPr/>
            <p:nvPr/>
          </p:nvSpPr>
          <p:spPr>
            <a:xfrm>
              <a:off x="1765805" y="1373663"/>
              <a:ext cx="145240" cy="225383"/>
            </a:xfrm>
            <a:custGeom>
              <a:avLst/>
              <a:gdLst/>
              <a:ahLst/>
              <a:cxnLst/>
              <a:rect l="l" t="t" r="r" b="b"/>
              <a:pathLst>
                <a:path w="9045" h="14036" extrusionOk="0">
                  <a:moveTo>
                    <a:pt x="0" y="0"/>
                  </a:moveTo>
                  <a:lnTo>
                    <a:pt x="853" y="14035"/>
                  </a:lnTo>
                  <a:lnTo>
                    <a:pt x="9044" y="14035"/>
                  </a:lnTo>
                  <a:lnTo>
                    <a:pt x="8746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103"/>
            <p:cNvSpPr/>
            <p:nvPr/>
          </p:nvSpPr>
          <p:spPr>
            <a:xfrm>
              <a:off x="1925417" y="1274331"/>
              <a:ext cx="122631" cy="324715"/>
            </a:xfrm>
            <a:custGeom>
              <a:avLst/>
              <a:gdLst/>
              <a:ahLst/>
              <a:cxnLst/>
              <a:rect l="l" t="t" r="r" b="b"/>
              <a:pathLst>
                <a:path w="7637" h="20222" extrusionOk="0">
                  <a:moveTo>
                    <a:pt x="469" y="0"/>
                  </a:moveTo>
                  <a:lnTo>
                    <a:pt x="0" y="20221"/>
                  </a:lnTo>
                  <a:lnTo>
                    <a:pt x="7636" y="20221"/>
                  </a:lnTo>
                  <a:lnTo>
                    <a:pt x="7210" y="0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103"/>
            <p:cNvSpPr/>
            <p:nvPr/>
          </p:nvSpPr>
          <p:spPr>
            <a:xfrm>
              <a:off x="1563722" y="1295559"/>
              <a:ext cx="60296" cy="303487"/>
            </a:xfrm>
            <a:custGeom>
              <a:avLst/>
              <a:gdLst/>
              <a:ahLst/>
              <a:cxnLst/>
              <a:rect l="l" t="t" r="r" b="b"/>
              <a:pathLst>
                <a:path w="3755" h="18900" extrusionOk="0">
                  <a:moveTo>
                    <a:pt x="0" y="1"/>
                  </a:moveTo>
                  <a:lnTo>
                    <a:pt x="128" y="18899"/>
                  </a:lnTo>
                  <a:lnTo>
                    <a:pt x="3754" y="18899"/>
                  </a:lnTo>
                  <a:lnTo>
                    <a:pt x="2987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103"/>
            <p:cNvSpPr/>
            <p:nvPr/>
          </p:nvSpPr>
          <p:spPr>
            <a:xfrm>
              <a:off x="1630858" y="1325699"/>
              <a:ext cx="80159" cy="273347"/>
            </a:xfrm>
            <a:custGeom>
              <a:avLst/>
              <a:gdLst/>
              <a:ahLst/>
              <a:cxnLst/>
              <a:rect l="l" t="t" r="r" b="b"/>
              <a:pathLst>
                <a:path w="4992" h="17023" extrusionOk="0">
                  <a:moveTo>
                    <a:pt x="0" y="1"/>
                  </a:moveTo>
                  <a:lnTo>
                    <a:pt x="213" y="17022"/>
                  </a:lnTo>
                  <a:lnTo>
                    <a:pt x="4991" y="17022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103"/>
            <p:cNvSpPr/>
            <p:nvPr/>
          </p:nvSpPr>
          <p:spPr>
            <a:xfrm>
              <a:off x="1728809" y="1373663"/>
              <a:ext cx="63716" cy="225383"/>
            </a:xfrm>
            <a:custGeom>
              <a:avLst/>
              <a:gdLst/>
              <a:ahLst/>
              <a:cxnLst/>
              <a:rect l="l" t="t" r="r" b="b"/>
              <a:pathLst>
                <a:path w="3968" h="14036" extrusionOk="0">
                  <a:moveTo>
                    <a:pt x="128" y="0"/>
                  </a:moveTo>
                  <a:lnTo>
                    <a:pt x="0" y="14035"/>
                  </a:lnTo>
                  <a:lnTo>
                    <a:pt x="3584" y="14035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103"/>
            <p:cNvSpPr/>
            <p:nvPr/>
          </p:nvSpPr>
          <p:spPr>
            <a:xfrm>
              <a:off x="1876088" y="1274331"/>
              <a:ext cx="63716" cy="324715"/>
            </a:xfrm>
            <a:custGeom>
              <a:avLst/>
              <a:gdLst/>
              <a:ahLst/>
              <a:cxnLst/>
              <a:rect l="l" t="t" r="r" b="b"/>
              <a:pathLst>
                <a:path w="3968" h="20222" extrusionOk="0">
                  <a:moveTo>
                    <a:pt x="3584" y="0"/>
                  </a:moveTo>
                  <a:lnTo>
                    <a:pt x="1" y="597"/>
                  </a:lnTo>
                  <a:lnTo>
                    <a:pt x="1" y="20221"/>
                  </a:lnTo>
                  <a:lnTo>
                    <a:pt x="3968" y="20221"/>
                  </a:lnTo>
                  <a:lnTo>
                    <a:pt x="3584" y="0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103"/>
            <p:cNvSpPr/>
            <p:nvPr/>
          </p:nvSpPr>
          <p:spPr>
            <a:xfrm>
              <a:off x="1994593" y="1388725"/>
              <a:ext cx="50035" cy="210321"/>
            </a:xfrm>
            <a:custGeom>
              <a:avLst/>
              <a:gdLst/>
              <a:ahLst/>
              <a:cxnLst/>
              <a:rect l="l" t="t" r="r" b="b"/>
              <a:pathLst>
                <a:path w="3116" h="13098" extrusionOk="0">
                  <a:moveTo>
                    <a:pt x="171" y="1"/>
                  </a:moveTo>
                  <a:lnTo>
                    <a:pt x="1" y="13097"/>
                  </a:lnTo>
                  <a:lnTo>
                    <a:pt x="2816" y="1309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103"/>
            <p:cNvSpPr/>
            <p:nvPr/>
          </p:nvSpPr>
          <p:spPr>
            <a:xfrm>
              <a:off x="1948010" y="1388725"/>
              <a:ext cx="60296" cy="210321"/>
            </a:xfrm>
            <a:custGeom>
              <a:avLst/>
              <a:gdLst/>
              <a:ahLst/>
              <a:cxnLst/>
              <a:rect l="l" t="t" r="r" b="b"/>
              <a:pathLst>
                <a:path w="3755" h="13098" extrusionOk="0">
                  <a:moveTo>
                    <a:pt x="1" y="1"/>
                  </a:moveTo>
                  <a:lnTo>
                    <a:pt x="385" y="13097"/>
                  </a:lnTo>
                  <a:lnTo>
                    <a:pt x="3755" y="13097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103"/>
            <p:cNvSpPr/>
            <p:nvPr/>
          </p:nvSpPr>
          <p:spPr>
            <a:xfrm>
              <a:off x="2046651" y="1312002"/>
              <a:ext cx="56876" cy="287044"/>
            </a:xfrm>
            <a:custGeom>
              <a:avLst/>
              <a:gdLst/>
              <a:ahLst/>
              <a:cxnLst/>
              <a:rect l="l" t="t" r="r" b="b"/>
              <a:pathLst>
                <a:path w="3542" h="17876" extrusionOk="0">
                  <a:moveTo>
                    <a:pt x="385" y="1"/>
                  </a:moveTo>
                  <a:lnTo>
                    <a:pt x="1" y="17875"/>
                  </a:lnTo>
                  <a:lnTo>
                    <a:pt x="3457" y="17875"/>
                  </a:lnTo>
                  <a:lnTo>
                    <a:pt x="3542" y="29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103"/>
            <p:cNvSpPr/>
            <p:nvPr/>
          </p:nvSpPr>
          <p:spPr>
            <a:xfrm>
              <a:off x="2013781" y="1312002"/>
              <a:ext cx="47964" cy="287044"/>
            </a:xfrm>
            <a:custGeom>
              <a:avLst/>
              <a:gdLst/>
              <a:ahLst/>
              <a:cxnLst/>
              <a:rect l="l" t="t" r="r" b="b"/>
              <a:pathLst>
                <a:path w="2987" h="17876" extrusionOk="0">
                  <a:moveTo>
                    <a:pt x="2645" y="1"/>
                  </a:moveTo>
                  <a:lnTo>
                    <a:pt x="0" y="129"/>
                  </a:lnTo>
                  <a:lnTo>
                    <a:pt x="86" y="17875"/>
                  </a:lnTo>
                  <a:lnTo>
                    <a:pt x="2987" y="17875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103"/>
            <p:cNvSpPr/>
            <p:nvPr/>
          </p:nvSpPr>
          <p:spPr>
            <a:xfrm>
              <a:off x="2106947" y="1288719"/>
              <a:ext cx="201409" cy="310327"/>
            </a:xfrm>
            <a:custGeom>
              <a:avLst/>
              <a:gdLst/>
              <a:ahLst/>
              <a:cxnLst/>
              <a:rect l="l" t="t" r="r" b="b"/>
              <a:pathLst>
                <a:path w="12543" h="19326" extrusionOk="0">
                  <a:moveTo>
                    <a:pt x="0" y="0"/>
                  </a:moveTo>
                  <a:lnTo>
                    <a:pt x="597" y="19325"/>
                  </a:lnTo>
                  <a:lnTo>
                    <a:pt x="12073" y="19325"/>
                  </a:lnTo>
                  <a:lnTo>
                    <a:pt x="12542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103"/>
            <p:cNvSpPr/>
            <p:nvPr/>
          </p:nvSpPr>
          <p:spPr>
            <a:xfrm>
              <a:off x="2068586" y="1288719"/>
              <a:ext cx="75358" cy="310327"/>
            </a:xfrm>
            <a:custGeom>
              <a:avLst/>
              <a:gdLst/>
              <a:ahLst/>
              <a:cxnLst/>
              <a:rect l="l" t="t" r="r" b="b"/>
              <a:pathLst>
                <a:path w="4693" h="19326" extrusionOk="0">
                  <a:moveTo>
                    <a:pt x="0" y="0"/>
                  </a:moveTo>
                  <a:lnTo>
                    <a:pt x="171" y="19325"/>
                  </a:lnTo>
                  <a:lnTo>
                    <a:pt x="4693" y="19325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103"/>
            <p:cNvSpPr/>
            <p:nvPr/>
          </p:nvSpPr>
          <p:spPr>
            <a:xfrm>
              <a:off x="1576054" y="1540806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048" y="115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103"/>
            <p:cNvSpPr/>
            <p:nvPr/>
          </p:nvSpPr>
          <p:spPr>
            <a:xfrm>
              <a:off x="1576054" y="1570946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048" y="115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103"/>
            <p:cNvSpPr/>
            <p:nvPr/>
          </p:nvSpPr>
          <p:spPr>
            <a:xfrm>
              <a:off x="1587696" y="1509285"/>
              <a:ext cx="4801" cy="20570"/>
            </a:xfrm>
            <a:custGeom>
              <a:avLst/>
              <a:gdLst/>
              <a:ahLst/>
              <a:cxnLst/>
              <a:rect l="l" t="t" r="r" b="b"/>
              <a:pathLst>
                <a:path w="299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299" y="1281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103"/>
            <p:cNvSpPr/>
            <p:nvPr/>
          </p:nvSpPr>
          <p:spPr>
            <a:xfrm>
              <a:off x="1671949" y="1509285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1" y="1"/>
                  </a:moveTo>
                  <a:lnTo>
                    <a:pt x="1" y="1281"/>
                  </a:lnTo>
                  <a:lnTo>
                    <a:pt x="342" y="1281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103"/>
            <p:cNvSpPr/>
            <p:nvPr/>
          </p:nvSpPr>
          <p:spPr>
            <a:xfrm>
              <a:off x="1660998" y="1508610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341" y="128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103"/>
            <p:cNvSpPr/>
            <p:nvPr/>
          </p:nvSpPr>
          <p:spPr>
            <a:xfrm>
              <a:off x="1639754" y="1540806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3669" y="1152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103"/>
            <p:cNvSpPr/>
            <p:nvPr/>
          </p:nvSpPr>
          <p:spPr>
            <a:xfrm>
              <a:off x="1639754" y="1570946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0"/>
                  </a:moveTo>
                  <a:lnTo>
                    <a:pt x="1" y="1152"/>
                  </a:lnTo>
                  <a:lnTo>
                    <a:pt x="3669" y="1152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103"/>
            <p:cNvSpPr/>
            <p:nvPr/>
          </p:nvSpPr>
          <p:spPr>
            <a:xfrm>
              <a:off x="2090504" y="1581222"/>
              <a:ext cx="31521" cy="11658"/>
            </a:xfrm>
            <a:custGeom>
              <a:avLst/>
              <a:gdLst/>
              <a:ahLst/>
              <a:cxnLst/>
              <a:rect l="l" t="t" r="r" b="b"/>
              <a:pathLst>
                <a:path w="1963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963" y="726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103"/>
            <p:cNvSpPr/>
            <p:nvPr/>
          </p:nvSpPr>
          <p:spPr>
            <a:xfrm>
              <a:off x="2090504" y="1298996"/>
              <a:ext cx="17824" cy="11658"/>
            </a:xfrm>
            <a:custGeom>
              <a:avLst/>
              <a:gdLst/>
              <a:ahLst/>
              <a:cxnLst/>
              <a:rect l="l" t="t" r="r" b="b"/>
              <a:pathLst>
                <a:path w="1110" h="726" extrusionOk="0">
                  <a:moveTo>
                    <a:pt x="0" y="0"/>
                  </a:moveTo>
                  <a:lnTo>
                    <a:pt x="0" y="725"/>
                  </a:lnTo>
                  <a:lnTo>
                    <a:pt x="1109" y="725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103"/>
            <p:cNvSpPr/>
            <p:nvPr/>
          </p:nvSpPr>
          <p:spPr>
            <a:xfrm>
              <a:off x="1971309" y="1433252"/>
              <a:ext cx="14404" cy="125377"/>
            </a:xfrm>
            <a:custGeom>
              <a:avLst/>
              <a:gdLst/>
              <a:ahLst/>
              <a:cxnLst/>
              <a:rect l="l" t="t" r="r" b="b"/>
              <a:pathLst>
                <a:path w="897" h="7808" extrusionOk="0">
                  <a:moveTo>
                    <a:pt x="0" y="1"/>
                  </a:moveTo>
                  <a:lnTo>
                    <a:pt x="128" y="7807"/>
                  </a:lnTo>
                  <a:lnTo>
                    <a:pt x="896" y="7807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103"/>
            <p:cNvSpPr/>
            <p:nvPr/>
          </p:nvSpPr>
          <p:spPr>
            <a:xfrm>
              <a:off x="1961033" y="1398311"/>
              <a:ext cx="30156" cy="16459"/>
            </a:xfrm>
            <a:custGeom>
              <a:avLst/>
              <a:gdLst/>
              <a:ahLst/>
              <a:cxnLst/>
              <a:rect l="l" t="t" r="r" b="b"/>
              <a:pathLst>
                <a:path w="1878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1877" y="102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103"/>
            <p:cNvSpPr/>
            <p:nvPr/>
          </p:nvSpPr>
          <p:spPr>
            <a:xfrm>
              <a:off x="2019257" y="1573691"/>
              <a:ext cx="32902" cy="16443"/>
            </a:xfrm>
            <a:custGeom>
              <a:avLst/>
              <a:gdLst/>
              <a:ahLst/>
              <a:cxnLst/>
              <a:rect l="l" t="t" r="r" b="b"/>
              <a:pathLst>
                <a:path w="2049" h="1024" extrusionOk="0">
                  <a:moveTo>
                    <a:pt x="1" y="0"/>
                  </a:moveTo>
                  <a:lnTo>
                    <a:pt x="1" y="1024"/>
                  </a:lnTo>
                  <a:lnTo>
                    <a:pt x="2048" y="1024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103"/>
            <p:cNvSpPr/>
            <p:nvPr/>
          </p:nvSpPr>
          <p:spPr>
            <a:xfrm>
              <a:off x="2018567" y="1321589"/>
              <a:ext cx="30846" cy="17840"/>
            </a:xfrm>
            <a:custGeom>
              <a:avLst/>
              <a:gdLst/>
              <a:ahLst/>
              <a:cxnLst/>
              <a:rect l="l" t="t" r="r" b="b"/>
              <a:pathLst>
                <a:path w="1921" h="1111" extrusionOk="0">
                  <a:moveTo>
                    <a:pt x="1921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1921" y="982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103"/>
            <p:cNvSpPr/>
            <p:nvPr/>
          </p:nvSpPr>
          <p:spPr>
            <a:xfrm>
              <a:off x="1961033" y="1573691"/>
              <a:ext cx="36322" cy="16443"/>
            </a:xfrm>
            <a:custGeom>
              <a:avLst/>
              <a:gdLst/>
              <a:ahLst/>
              <a:cxnLst/>
              <a:rect l="l" t="t" r="r" b="b"/>
              <a:pathLst>
                <a:path w="2262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2261" y="1024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103"/>
            <p:cNvSpPr/>
            <p:nvPr/>
          </p:nvSpPr>
          <p:spPr>
            <a:xfrm>
              <a:off x="1882945" y="1570946"/>
              <a:ext cx="46599" cy="18514"/>
            </a:xfrm>
            <a:custGeom>
              <a:avLst/>
              <a:gdLst/>
              <a:ahLst/>
              <a:cxnLst/>
              <a:rect l="l" t="t" r="r" b="b"/>
              <a:pathLst>
                <a:path w="2902" h="1153" extrusionOk="0">
                  <a:moveTo>
                    <a:pt x="0" y="0"/>
                  </a:moveTo>
                  <a:lnTo>
                    <a:pt x="0" y="1152"/>
                  </a:lnTo>
                  <a:lnTo>
                    <a:pt x="2901" y="1152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103"/>
            <p:cNvSpPr/>
            <p:nvPr/>
          </p:nvSpPr>
          <p:spPr>
            <a:xfrm>
              <a:off x="1738395" y="1378448"/>
              <a:ext cx="32902" cy="23315"/>
            </a:xfrm>
            <a:custGeom>
              <a:avLst/>
              <a:gdLst/>
              <a:ahLst/>
              <a:cxnLst/>
              <a:rect l="l" t="t" r="r" b="b"/>
              <a:pathLst>
                <a:path w="2049" h="1452" extrusionOk="0">
                  <a:moveTo>
                    <a:pt x="1" y="1"/>
                  </a:moveTo>
                  <a:lnTo>
                    <a:pt x="1" y="1366"/>
                  </a:lnTo>
                  <a:lnTo>
                    <a:pt x="2048" y="1451"/>
                  </a:lnTo>
                  <a:lnTo>
                    <a:pt x="2048" y="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103"/>
            <p:cNvSpPr/>
            <p:nvPr/>
          </p:nvSpPr>
          <p:spPr>
            <a:xfrm>
              <a:off x="1737721" y="1568200"/>
              <a:ext cx="48638" cy="23315"/>
            </a:xfrm>
            <a:custGeom>
              <a:avLst/>
              <a:gdLst/>
              <a:ahLst/>
              <a:cxnLst/>
              <a:rect l="l" t="t" r="r" b="b"/>
              <a:pathLst>
                <a:path w="3029" h="1452" extrusionOk="0">
                  <a:moveTo>
                    <a:pt x="0" y="1"/>
                  </a:moveTo>
                  <a:lnTo>
                    <a:pt x="0" y="1366"/>
                  </a:lnTo>
                  <a:lnTo>
                    <a:pt x="3029" y="1451"/>
                  </a:lnTo>
                  <a:lnTo>
                    <a:pt x="3029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103"/>
            <p:cNvSpPr/>
            <p:nvPr/>
          </p:nvSpPr>
          <p:spPr>
            <a:xfrm>
              <a:off x="2095289" y="1561359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0"/>
                  </a:moveTo>
                  <a:lnTo>
                    <a:pt x="1" y="725"/>
                  </a:lnTo>
                  <a:lnTo>
                    <a:pt x="897" y="725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103"/>
            <p:cNvSpPr/>
            <p:nvPr/>
          </p:nvSpPr>
          <p:spPr>
            <a:xfrm>
              <a:off x="1656197" y="1344198"/>
              <a:ext cx="27410" cy="23091"/>
            </a:xfrm>
            <a:custGeom>
              <a:avLst/>
              <a:gdLst/>
              <a:ahLst/>
              <a:cxnLst/>
              <a:rect l="l" t="t" r="r" b="b"/>
              <a:pathLst>
                <a:path w="1707" h="1438" extrusionOk="0">
                  <a:moveTo>
                    <a:pt x="768" y="1"/>
                  </a:moveTo>
                  <a:cubicBezTo>
                    <a:pt x="342" y="1"/>
                    <a:pt x="0" y="385"/>
                    <a:pt x="43" y="811"/>
                  </a:cubicBezTo>
                  <a:cubicBezTo>
                    <a:pt x="98" y="1195"/>
                    <a:pt x="435" y="1438"/>
                    <a:pt x="770" y="1438"/>
                  </a:cubicBezTo>
                  <a:cubicBezTo>
                    <a:pt x="957" y="1438"/>
                    <a:pt x="1143" y="1363"/>
                    <a:pt x="1280" y="1195"/>
                  </a:cubicBezTo>
                  <a:cubicBezTo>
                    <a:pt x="1707" y="726"/>
                    <a:pt x="1366" y="1"/>
                    <a:pt x="768" y="1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103"/>
            <p:cNvSpPr/>
            <p:nvPr/>
          </p:nvSpPr>
          <p:spPr>
            <a:xfrm>
              <a:off x="1574673" y="1307201"/>
              <a:ext cx="26736" cy="23267"/>
            </a:xfrm>
            <a:custGeom>
              <a:avLst/>
              <a:gdLst/>
              <a:ahLst/>
              <a:cxnLst/>
              <a:rect l="l" t="t" r="r" b="b"/>
              <a:pathLst>
                <a:path w="1665" h="1449" extrusionOk="0">
                  <a:moveTo>
                    <a:pt x="726" y="1"/>
                  </a:moveTo>
                  <a:cubicBezTo>
                    <a:pt x="299" y="44"/>
                    <a:pt x="1" y="385"/>
                    <a:pt x="1" y="812"/>
                  </a:cubicBezTo>
                  <a:cubicBezTo>
                    <a:pt x="55" y="1215"/>
                    <a:pt x="380" y="1449"/>
                    <a:pt x="720" y="1449"/>
                  </a:cubicBezTo>
                  <a:cubicBezTo>
                    <a:pt x="919" y="1449"/>
                    <a:pt x="1123" y="1369"/>
                    <a:pt x="1281" y="1195"/>
                  </a:cubicBezTo>
                  <a:cubicBezTo>
                    <a:pt x="1665" y="726"/>
                    <a:pt x="1366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103"/>
            <p:cNvSpPr/>
            <p:nvPr/>
          </p:nvSpPr>
          <p:spPr>
            <a:xfrm>
              <a:off x="1902118" y="1303781"/>
              <a:ext cx="16459" cy="13617"/>
            </a:xfrm>
            <a:custGeom>
              <a:avLst/>
              <a:gdLst/>
              <a:ahLst/>
              <a:cxnLst/>
              <a:rect l="l" t="t" r="r" b="b"/>
              <a:pathLst>
                <a:path w="1025" h="848" extrusionOk="0">
                  <a:moveTo>
                    <a:pt x="427" y="1"/>
                  </a:moveTo>
                  <a:cubicBezTo>
                    <a:pt x="214" y="1"/>
                    <a:pt x="1" y="171"/>
                    <a:pt x="1" y="427"/>
                  </a:cubicBezTo>
                  <a:cubicBezTo>
                    <a:pt x="29" y="686"/>
                    <a:pt x="232" y="848"/>
                    <a:pt x="453" y="848"/>
                  </a:cubicBezTo>
                  <a:cubicBezTo>
                    <a:pt x="560" y="848"/>
                    <a:pt x="671" y="810"/>
                    <a:pt x="768" y="726"/>
                  </a:cubicBezTo>
                  <a:cubicBezTo>
                    <a:pt x="1024" y="427"/>
                    <a:pt x="811" y="1"/>
                    <a:pt x="427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103"/>
            <p:cNvSpPr/>
            <p:nvPr/>
          </p:nvSpPr>
          <p:spPr>
            <a:xfrm>
              <a:off x="1904173" y="1409279"/>
              <a:ext cx="16459" cy="14098"/>
            </a:xfrm>
            <a:custGeom>
              <a:avLst/>
              <a:gdLst/>
              <a:ahLst/>
              <a:cxnLst/>
              <a:rect l="l" t="t" r="r" b="b"/>
              <a:pathLst>
                <a:path w="1025" h="878" extrusionOk="0">
                  <a:moveTo>
                    <a:pt x="470" y="0"/>
                  </a:moveTo>
                  <a:cubicBezTo>
                    <a:pt x="214" y="43"/>
                    <a:pt x="1" y="214"/>
                    <a:pt x="43" y="470"/>
                  </a:cubicBezTo>
                  <a:cubicBezTo>
                    <a:pt x="43" y="718"/>
                    <a:pt x="240" y="878"/>
                    <a:pt x="449" y="878"/>
                  </a:cubicBezTo>
                  <a:cubicBezTo>
                    <a:pt x="562" y="878"/>
                    <a:pt x="678" y="831"/>
                    <a:pt x="768" y="726"/>
                  </a:cubicBezTo>
                  <a:cubicBezTo>
                    <a:pt x="1024" y="470"/>
                    <a:pt x="854" y="0"/>
                    <a:pt x="470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103"/>
            <p:cNvSpPr/>
            <p:nvPr/>
          </p:nvSpPr>
          <p:spPr>
            <a:xfrm>
              <a:off x="1908284" y="1528473"/>
              <a:ext cx="16459" cy="14098"/>
            </a:xfrm>
            <a:custGeom>
              <a:avLst/>
              <a:gdLst/>
              <a:ahLst/>
              <a:cxnLst/>
              <a:rect l="l" t="t" r="r" b="b"/>
              <a:pathLst>
                <a:path w="1025" h="878" extrusionOk="0">
                  <a:moveTo>
                    <a:pt x="427" y="0"/>
                  </a:moveTo>
                  <a:cubicBezTo>
                    <a:pt x="214" y="0"/>
                    <a:pt x="1" y="214"/>
                    <a:pt x="1" y="470"/>
                  </a:cubicBezTo>
                  <a:cubicBezTo>
                    <a:pt x="28" y="718"/>
                    <a:pt x="235" y="878"/>
                    <a:pt x="447" y="878"/>
                  </a:cubicBezTo>
                  <a:cubicBezTo>
                    <a:pt x="562" y="878"/>
                    <a:pt x="678" y="831"/>
                    <a:pt x="768" y="726"/>
                  </a:cubicBezTo>
                  <a:cubicBezTo>
                    <a:pt x="1024" y="470"/>
                    <a:pt x="811" y="0"/>
                    <a:pt x="427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103"/>
            <p:cNvSpPr/>
            <p:nvPr/>
          </p:nvSpPr>
          <p:spPr>
            <a:xfrm>
              <a:off x="817722" y="2664927"/>
              <a:ext cx="119901" cy="278148"/>
            </a:xfrm>
            <a:custGeom>
              <a:avLst/>
              <a:gdLst/>
              <a:ahLst/>
              <a:cxnLst/>
              <a:rect l="l" t="t" r="r" b="b"/>
              <a:pathLst>
                <a:path w="7467" h="17322" extrusionOk="0">
                  <a:moveTo>
                    <a:pt x="470" y="1"/>
                  </a:moveTo>
                  <a:lnTo>
                    <a:pt x="1" y="17321"/>
                  </a:lnTo>
                  <a:lnTo>
                    <a:pt x="7466" y="17321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103"/>
            <p:cNvSpPr/>
            <p:nvPr/>
          </p:nvSpPr>
          <p:spPr>
            <a:xfrm>
              <a:off x="769775" y="2664927"/>
              <a:ext cx="61677" cy="278148"/>
            </a:xfrm>
            <a:custGeom>
              <a:avLst/>
              <a:gdLst/>
              <a:ahLst/>
              <a:cxnLst/>
              <a:rect l="l" t="t" r="r" b="b"/>
              <a:pathLst>
                <a:path w="3841" h="17322" extrusionOk="0">
                  <a:moveTo>
                    <a:pt x="3499" y="1"/>
                  </a:moveTo>
                  <a:lnTo>
                    <a:pt x="1" y="470"/>
                  </a:lnTo>
                  <a:lnTo>
                    <a:pt x="1" y="17321"/>
                  </a:lnTo>
                  <a:lnTo>
                    <a:pt x="3840" y="17321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103"/>
            <p:cNvSpPr/>
            <p:nvPr/>
          </p:nvSpPr>
          <p:spPr>
            <a:xfrm>
              <a:off x="885549" y="2733428"/>
              <a:ext cx="48654" cy="209647"/>
            </a:xfrm>
            <a:custGeom>
              <a:avLst/>
              <a:gdLst/>
              <a:ahLst/>
              <a:cxnLst/>
              <a:rect l="l" t="t" r="r" b="b"/>
              <a:pathLst>
                <a:path w="3030" h="13056" extrusionOk="0">
                  <a:moveTo>
                    <a:pt x="128" y="1"/>
                  </a:moveTo>
                  <a:lnTo>
                    <a:pt x="0" y="13055"/>
                  </a:lnTo>
                  <a:lnTo>
                    <a:pt x="2731" y="13055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103"/>
            <p:cNvSpPr/>
            <p:nvPr/>
          </p:nvSpPr>
          <p:spPr>
            <a:xfrm>
              <a:off x="839641" y="2733428"/>
              <a:ext cx="58931" cy="209647"/>
            </a:xfrm>
            <a:custGeom>
              <a:avLst/>
              <a:gdLst/>
              <a:ahLst/>
              <a:cxnLst/>
              <a:rect l="l" t="t" r="r" b="b"/>
              <a:pathLst>
                <a:path w="3670" h="13056" extrusionOk="0">
                  <a:moveTo>
                    <a:pt x="1" y="1"/>
                  </a:moveTo>
                  <a:lnTo>
                    <a:pt x="428" y="13055"/>
                  </a:lnTo>
                  <a:lnTo>
                    <a:pt x="3670" y="13055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103"/>
            <p:cNvSpPr/>
            <p:nvPr/>
          </p:nvSpPr>
          <p:spPr>
            <a:xfrm>
              <a:off x="936243" y="2657396"/>
              <a:ext cx="56185" cy="285679"/>
            </a:xfrm>
            <a:custGeom>
              <a:avLst/>
              <a:gdLst/>
              <a:ahLst/>
              <a:cxnLst/>
              <a:rect l="l" t="t" r="r" b="b"/>
              <a:pathLst>
                <a:path w="3499" h="17791" extrusionOk="0">
                  <a:moveTo>
                    <a:pt x="384" y="0"/>
                  </a:moveTo>
                  <a:lnTo>
                    <a:pt x="0" y="17790"/>
                  </a:lnTo>
                  <a:lnTo>
                    <a:pt x="3370" y="17790"/>
                  </a:lnTo>
                  <a:lnTo>
                    <a:pt x="3498" y="29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103"/>
            <p:cNvSpPr/>
            <p:nvPr/>
          </p:nvSpPr>
          <p:spPr>
            <a:xfrm>
              <a:off x="904048" y="2657396"/>
              <a:ext cx="46583" cy="285679"/>
            </a:xfrm>
            <a:custGeom>
              <a:avLst/>
              <a:gdLst/>
              <a:ahLst/>
              <a:cxnLst/>
              <a:rect l="l" t="t" r="r" b="b"/>
              <a:pathLst>
                <a:path w="2901" h="17791" extrusionOk="0">
                  <a:moveTo>
                    <a:pt x="2602" y="0"/>
                  </a:moveTo>
                  <a:lnTo>
                    <a:pt x="0" y="128"/>
                  </a:lnTo>
                  <a:lnTo>
                    <a:pt x="85" y="17790"/>
                  </a:lnTo>
                  <a:lnTo>
                    <a:pt x="2901" y="17790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103"/>
            <p:cNvSpPr/>
            <p:nvPr/>
          </p:nvSpPr>
          <p:spPr>
            <a:xfrm>
              <a:off x="981445" y="2634097"/>
              <a:ext cx="124686" cy="308978"/>
            </a:xfrm>
            <a:custGeom>
              <a:avLst/>
              <a:gdLst/>
              <a:ahLst/>
              <a:cxnLst/>
              <a:rect l="l" t="t" r="r" b="b"/>
              <a:pathLst>
                <a:path w="7765" h="19242" extrusionOk="0">
                  <a:moveTo>
                    <a:pt x="1" y="1"/>
                  </a:moveTo>
                  <a:lnTo>
                    <a:pt x="385" y="19241"/>
                  </a:lnTo>
                  <a:lnTo>
                    <a:pt x="7466" y="19241"/>
                  </a:lnTo>
                  <a:lnTo>
                    <a:pt x="7765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103"/>
            <p:cNvSpPr/>
            <p:nvPr/>
          </p:nvSpPr>
          <p:spPr>
            <a:xfrm>
              <a:off x="957471" y="2634097"/>
              <a:ext cx="34957" cy="308978"/>
            </a:xfrm>
            <a:custGeom>
              <a:avLst/>
              <a:gdLst/>
              <a:ahLst/>
              <a:cxnLst/>
              <a:rect l="l" t="t" r="r" b="b"/>
              <a:pathLst>
                <a:path w="2177" h="19242" extrusionOk="0">
                  <a:moveTo>
                    <a:pt x="1" y="1"/>
                  </a:moveTo>
                  <a:lnTo>
                    <a:pt x="86" y="19241"/>
                  </a:lnTo>
                  <a:lnTo>
                    <a:pt x="2176" y="19241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103"/>
            <p:cNvSpPr/>
            <p:nvPr/>
          </p:nvSpPr>
          <p:spPr>
            <a:xfrm>
              <a:off x="1049946" y="2642318"/>
              <a:ext cx="135654" cy="300757"/>
            </a:xfrm>
            <a:custGeom>
              <a:avLst/>
              <a:gdLst/>
              <a:ahLst/>
              <a:cxnLst/>
              <a:rect l="l" t="t" r="r" b="b"/>
              <a:pathLst>
                <a:path w="8448" h="18730" extrusionOk="0">
                  <a:moveTo>
                    <a:pt x="897" y="1"/>
                  </a:moveTo>
                  <a:lnTo>
                    <a:pt x="1" y="18729"/>
                  </a:lnTo>
                  <a:lnTo>
                    <a:pt x="8192" y="18729"/>
                  </a:lnTo>
                  <a:lnTo>
                    <a:pt x="8448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103"/>
            <p:cNvSpPr/>
            <p:nvPr/>
          </p:nvSpPr>
          <p:spPr>
            <a:xfrm>
              <a:off x="1001308" y="2642318"/>
              <a:ext cx="71263" cy="300757"/>
            </a:xfrm>
            <a:custGeom>
              <a:avLst/>
              <a:gdLst/>
              <a:ahLst/>
              <a:cxnLst/>
              <a:rect l="l" t="t" r="r" b="b"/>
              <a:pathLst>
                <a:path w="4438" h="18730" extrusionOk="0">
                  <a:moveTo>
                    <a:pt x="3968" y="1"/>
                  </a:moveTo>
                  <a:lnTo>
                    <a:pt x="1" y="470"/>
                  </a:lnTo>
                  <a:lnTo>
                    <a:pt x="129" y="18729"/>
                  </a:lnTo>
                  <a:lnTo>
                    <a:pt x="4438" y="18729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103"/>
            <p:cNvSpPr/>
            <p:nvPr/>
          </p:nvSpPr>
          <p:spPr>
            <a:xfrm>
              <a:off x="965002" y="2925235"/>
              <a:ext cx="20570" cy="11674"/>
            </a:xfrm>
            <a:custGeom>
              <a:avLst/>
              <a:gdLst/>
              <a:ahLst/>
              <a:cxnLst/>
              <a:rect l="l" t="t" r="r" b="b"/>
              <a:pathLst>
                <a:path w="1281" h="727" extrusionOk="0">
                  <a:moveTo>
                    <a:pt x="1" y="1"/>
                  </a:moveTo>
                  <a:lnTo>
                    <a:pt x="1" y="726"/>
                  </a:lnTo>
                  <a:lnTo>
                    <a:pt x="1281" y="72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103"/>
            <p:cNvSpPr/>
            <p:nvPr/>
          </p:nvSpPr>
          <p:spPr>
            <a:xfrm>
              <a:off x="965002" y="2645064"/>
              <a:ext cx="11674" cy="10983"/>
            </a:xfrm>
            <a:custGeom>
              <a:avLst/>
              <a:gdLst/>
              <a:ahLst/>
              <a:cxnLst/>
              <a:rect l="l" t="t" r="r" b="b"/>
              <a:pathLst>
                <a:path w="727" h="684" extrusionOk="0">
                  <a:moveTo>
                    <a:pt x="1" y="1"/>
                  </a:moveTo>
                  <a:lnTo>
                    <a:pt x="1" y="683"/>
                  </a:lnTo>
                  <a:lnTo>
                    <a:pt x="726" y="683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103"/>
            <p:cNvSpPr/>
            <p:nvPr/>
          </p:nvSpPr>
          <p:spPr>
            <a:xfrm>
              <a:off x="1008855" y="2918395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858" y="1024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103"/>
            <p:cNvSpPr/>
            <p:nvPr/>
          </p:nvSpPr>
          <p:spPr>
            <a:xfrm>
              <a:off x="862250" y="2777956"/>
              <a:ext cx="14404" cy="124703"/>
            </a:xfrm>
            <a:custGeom>
              <a:avLst/>
              <a:gdLst/>
              <a:ahLst/>
              <a:cxnLst/>
              <a:rect l="l" t="t" r="r" b="b"/>
              <a:pathLst>
                <a:path w="897" h="7766" extrusionOk="0">
                  <a:moveTo>
                    <a:pt x="1" y="1"/>
                  </a:moveTo>
                  <a:lnTo>
                    <a:pt x="129" y="7765"/>
                  </a:lnTo>
                  <a:lnTo>
                    <a:pt x="897" y="776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103"/>
            <p:cNvSpPr/>
            <p:nvPr/>
          </p:nvSpPr>
          <p:spPr>
            <a:xfrm>
              <a:off x="852664" y="2743705"/>
              <a:ext cx="29466" cy="16459"/>
            </a:xfrm>
            <a:custGeom>
              <a:avLst/>
              <a:gdLst/>
              <a:ahLst/>
              <a:cxnLst/>
              <a:rect l="l" t="t" r="r" b="b"/>
              <a:pathLst>
                <a:path w="1835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1835" y="1025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103"/>
            <p:cNvSpPr/>
            <p:nvPr/>
          </p:nvSpPr>
          <p:spPr>
            <a:xfrm>
              <a:off x="909523" y="2918395"/>
              <a:ext cx="32211" cy="15768"/>
            </a:xfrm>
            <a:custGeom>
              <a:avLst/>
              <a:gdLst/>
              <a:ahLst/>
              <a:cxnLst/>
              <a:rect l="l" t="t" r="r" b="b"/>
              <a:pathLst>
                <a:path w="2006" h="982" extrusionOk="0">
                  <a:moveTo>
                    <a:pt x="0" y="0"/>
                  </a:moveTo>
                  <a:lnTo>
                    <a:pt x="0" y="981"/>
                  </a:lnTo>
                  <a:lnTo>
                    <a:pt x="2005" y="981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103"/>
            <p:cNvSpPr/>
            <p:nvPr/>
          </p:nvSpPr>
          <p:spPr>
            <a:xfrm>
              <a:off x="908833" y="2666982"/>
              <a:ext cx="30156" cy="17824"/>
            </a:xfrm>
            <a:custGeom>
              <a:avLst/>
              <a:gdLst/>
              <a:ahLst/>
              <a:cxnLst/>
              <a:rect l="l" t="t" r="r" b="b"/>
              <a:pathLst>
                <a:path w="1878" h="1110" extrusionOk="0">
                  <a:moveTo>
                    <a:pt x="1878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1878" y="982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103"/>
            <p:cNvSpPr/>
            <p:nvPr/>
          </p:nvSpPr>
          <p:spPr>
            <a:xfrm>
              <a:off x="852664" y="2918395"/>
              <a:ext cx="35632" cy="15768"/>
            </a:xfrm>
            <a:custGeom>
              <a:avLst/>
              <a:gdLst/>
              <a:ahLst/>
              <a:cxnLst/>
              <a:rect l="l" t="t" r="r" b="b"/>
              <a:pathLst>
                <a:path w="2219" h="982" extrusionOk="0">
                  <a:moveTo>
                    <a:pt x="1" y="0"/>
                  </a:moveTo>
                  <a:lnTo>
                    <a:pt x="1" y="981"/>
                  </a:lnTo>
                  <a:lnTo>
                    <a:pt x="2219" y="981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103"/>
            <p:cNvSpPr/>
            <p:nvPr/>
          </p:nvSpPr>
          <p:spPr>
            <a:xfrm>
              <a:off x="775941" y="2918395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859" y="1024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103"/>
            <p:cNvSpPr/>
            <p:nvPr/>
          </p:nvSpPr>
          <p:spPr>
            <a:xfrm>
              <a:off x="1008855" y="2887564"/>
              <a:ext cx="45908" cy="11658"/>
            </a:xfrm>
            <a:custGeom>
              <a:avLst/>
              <a:gdLst/>
              <a:ahLst/>
              <a:cxnLst/>
              <a:rect l="l" t="t" r="r" b="b"/>
              <a:pathLst>
                <a:path w="2859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858" y="7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103"/>
            <p:cNvSpPr/>
            <p:nvPr/>
          </p:nvSpPr>
          <p:spPr>
            <a:xfrm>
              <a:off x="1008855" y="2657396"/>
              <a:ext cx="32211" cy="11658"/>
            </a:xfrm>
            <a:custGeom>
              <a:avLst/>
              <a:gdLst/>
              <a:ahLst/>
              <a:cxnLst/>
              <a:rect l="l" t="t" r="r" b="b"/>
              <a:pathLst>
                <a:path w="2006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005" y="72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103"/>
            <p:cNvSpPr/>
            <p:nvPr/>
          </p:nvSpPr>
          <p:spPr>
            <a:xfrm>
              <a:off x="1008855" y="2684116"/>
              <a:ext cx="38377" cy="11658"/>
            </a:xfrm>
            <a:custGeom>
              <a:avLst/>
              <a:gdLst/>
              <a:ahLst/>
              <a:cxnLst/>
              <a:rect l="l" t="t" r="r" b="b"/>
              <a:pathLst>
                <a:path w="2390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389" y="725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103"/>
            <p:cNvSpPr/>
            <p:nvPr/>
          </p:nvSpPr>
          <p:spPr>
            <a:xfrm>
              <a:off x="1028718" y="2858115"/>
              <a:ext cx="5492" cy="22609"/>
            </a:xfrm>
            <a:custGeom>
              <a:avLst/>
              <a:gdLst/>
              <a:ahLst/>
              <a:cxnLst/>
              <a:rect l="l" t="t" r="r" b="b"/>
              <a:pathLst>
                <a:path w="342" h="1408" extrusionOk="0">
                  <a:moveTo>
                    <a:pt x="0" y="0"/>
                  </a:moveTo>
                  <a:lnTo>
                    <a:pt x="0" y="1408"/>
                  </a:lnTo>
                  <a:lnTo>
                    <a:pt x="342" y="1408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103"/>
            <p:cNvSpPr/>
            <p:nvPr/>
          </p:nvSpPr>
          <p:spPr>
            <a:xfrm>
              <a:off x="968438" y="2906062"/>
              <a:ext cx="8912" cy="10967"/>
            </a:xfrm>
            <a:custGeom>
              <a:avLst/>
              <a:gdLst/>
              <a:ahLst/>
              <a:cxnLst/>
              <a:rect l="l" t="t" r="r" b="b"/>
              <a:pathLst>
                <a:path w="555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55" y="68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103"/>
            <p:cNvSpPr/>
            <p:nvPr/>
          </p:nvSpPr>
          <p:spPr>
            <a:xfrm>
              <a:off x="790328" y="2689591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342" y="1"/>
                  </a:moveTo>
                  <a:cubicBezTo>
                    <a:pt x="128" y="1"/>
                    <a:pt x="0" y="171"/>
                    <a:pt x="0" y="384"/>
                  </a:cubicBezTo>
                  <a:cubicBezTo>
                    <a:pt x="0" y="598"/>
                    <a:pt x="128" y="768"/>
                    <a:pt x="342" y="768"/>
                  </a:cubicBezTo>
                  <a:cubicBezTo>
                    <a:pt x="768" y="683"/>
                    <a:pt x="768" y="43"/>
                    <a:pt x="342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103"/>
            <p:cNvSpPr/>
            <p:nvPr/>
          </p:nvSpPr>
          <p:spPr>
            <a:xfrm>
              <a:off x="791693" y="2780011"/>
              <a:ext cx="12429" cy="8719"/>
            </a:xfrm>
            <a:custGeom>
              <a:avLst/>
              <a:gdLst/>
              <a:ahLst/>
              <a:cxnLst/>
              <a:rect l="l" t="t" r="r" b="b"/>
              <a:pathLst>
                <a:path w="774" h="543" extrusionOk="0">
                  <a:moveTo>
                    <a:pt x="342" y="1"/>
                  </a:moveTo>
                  <a:cubicBezTo>
                    <a:pt x="171" y="43"/>
                    <a:pt x="1" y="214"/>
                    <a:pt x="43" y="385"/>
                  </a:cubicBezTo>
                  <a:cubicBezTo>
                    <a:pt x="53" y="498"/>
                    <a:pt x="100" y="543"/>
                    <a:pt x="162" y="543"/>
                  </a:cubicBezTo>
                  <a:cubicBezTo>
                    <a:pt x="379" y="543"/>
                    <a:pt x="773" y="1"/>
                    <a:pt x="342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103"/>
            <p:cNvSpPr/>
            <p:nvPr/>
          </p:nvSpPr>
          <p:spPr>
            <a:xfrm>
              <a:off x="795130" y="2882763"/>
              <a:ext cx="12332" cy="12348"/>
            </a:xfrm>
            <a:custGeom>
              <a:avLst/>
              <a:gdLst/>
              <a:ahLst/>
              <a:cxnLst/>
              <a:rect l="l" t="t" r="r" b="b"/>
              <a:pathLst>
                <a:path w="768" h="769" extrusionOk="0">
                  <a:moveTo>
                    <a:pt x="341" y="1"/>
                  </a:moveTo>
                  <a:cubicBezTo>
                    <a:pt x="128" y="1"/>
                    <a:pt x="0" y="172"/>
                    <a:pt x="0" y="385"/>
                  </a:cubicBezTo>
                  <a:cubicBezTo>
                    <a:pt x="0" y="555"/>
                    <a:pt x="128" y="726"/>
                    <a:pt x="341" y="769"/>
                  </a:cubicBezTo>
                  <a:cubicBezTo>
                    <a:pt x="768" y="683"/>
                    <a:pt x="768" y="44"/>
                    <a:pt x="341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103"/>
            <p:cNvSpPr/>
            <p:nvPr/>
          </p:nvSpPr>
          <p:spPr>
            <a:xfrm>
              <a:off x="1137636" y="2641644"/>
              <a:ext cx="108934" cy="301431"/>
            </a:xfrm>
            <a:custGeom>
              <a:avLst/>
              <a:gdLst/>
              <a:ahLst/>
              <a:cxnLst/>
              <a:rect l="l" t="t" r="r" b="b"/>
              <a:pathLst>
                <a:path w="6784" h="18772" extrusionOk="0">
                  <a:moveTo>
                    <a:pt x="171" y="0"/>
                  </a:moveTo>
                  <a:lnTo>
                    <a:pt x="0" y="18771"/>
                  </a:lnTo>
                  <a:lnTo>
                    <a:pt x="6485" y="18771"/>
                  </a:lnTo>
                  <a:lnTo>
                    <a:pt x="6783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103"/>
            <p:cNvSpPr/>
            <p:nvPr/>
          </p:nvSpPr>
          <p:spPr>
            <a:xfrm>
              <a:off x="1225310" y="2671783"/>
              <a:ext cx="104149" cy="271291"/>
            </a:xfrm>
            <a:custGeom>
              <a:avLst/>
              <a:gdLst/>
              <a:ahLst/>
              <a:cxnLst/>
              <a:rect l="l" t="t" r="r" b="b"/>
              <a:pathLst>
                <a:path w="6486" h="16895" extrusionOk="0">
                  <a:moveTo>
                    <a:pt x="172" y="0"/>
                  </a:moveTo>
                  <a:lnTo>
                    <a:pt x="1" y="16894"/>
                  </a:lnTo>
                  <a:lnTo>
                    <a:pt x="6485" y="16894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103"/>
            <p:cNvSpPr/>
            <p:nvPr/>
          </p:nvSpPr>
          <p:spPr>
            <a:xfrm>
              <a:off x="1292446" y="2641644"/>
              <a:ext cx="147986" cy="301431"/>
            </a:xfrm>
            <a:custGeom>
              <a:avLst/>
              <a:gdLst/>
              <a:ahLst/>
              <a:cxnLst/>
              <a:rect l="l" t="t" r="r" b="b"/>
              <a:pathLst>
                <a:path w="9216" h="18772" extrusionOk="0">
                  <a:moveTo>
                    <a:pt x="1" y="0"/>
                  </a:moveTo>
                  <a:lnTo>
                    <a:pt x="854" y="18771"/>
                  </a:lnTo>
                  <a:lnTo>
                    <a:pt x="9215" y="18771"/>
                  </a:lnTo>
                  <a:lnTo>
                    <a:pt x="8917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103"/>
            <p:cNvSpPr/>
            <p:nvPr/>
          </p:nvSpPr>
          <p:spPr>
            <a:xfrm>
              <a:off x="1095854" y="2641644"/>
              <a:ext cx="58915" cy="301431"/>
            </a:xfrm>
            <a:custGeom>
              <a:avLst/>
              <a:gdLst/>
              <a:ahLst/>
              <a:cxnLst/>
              <a:rect l="l" t="t" r="r" b="b"/>
              <a:pathLst>
                <a:path w="3669" h="18772" extrusionOk="0">
                  <a:moveTo>
                    <a:pt x="0" y="0"/>
                  </a:moveTo>
                  <a:lnTo>
                    <a:pt x="128" y="18771"/>
                  </a:lnTo>
                  <a:lnTo>
                    <a:pt x="3669" y="18771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103"/>
            <p:cNvSpPr/>
            <p:nvPr/>
          </p:nvSpPr>
          <p:spPr>
            <a:xfrm>
              <a:off x="1160919" y="2671783"/>
              <a:ext cx="78120" cy="271291"/>
            </a:xfrm>
            <a:custGeom>
              <a:avLst/>
              <a:gdLst/>
              <a:ahLst/>
              <a:cxnLst/>
              <a:rect l="l" t="t" r="r" b="b"/>
              <a:pathLst>
                <a:path w="4865" h="16895" extrusionOk="0">
                  <a:moveTo>
                    <a:pt x="1" y="0"/>
                  </a:moveTo>
                  <a:lnTo>
                    <a:pt x="214" y="16894"/>
                  </a:lnTo>
                  <a:lnTo>
                    <a:pt x="4864" y="16894"/>
                  </a:lnTo>
                  <a:lnTo>
                    <a:pt x="4438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103"/>
            <p:cNvSpPr/>
            <p:nvPr/>
          </p:nvSpPr>
          <p:spPr>
            <a:xfrm>
              <a:off x="1254775" y="2641644"/>
              <a:ext cx="78104" cy="301431"/>
            </a:xfrm>
            <a:custGeom>
              <a:avLst/>
              <a:gdLst/>
              <a:ahLst/>
              <a:cxnLst/>
              <a:rect l="l" t="t" r="r" b="b"/>
              <a:pathLst>
                <a:path w="4864" h="18772" extrusionOk="0">
                  <a:moveTo>
                    <a:pt x="171" y="0"/>
                  </a:moveTo>
                  <a:lnTo>
                    <a:pt x="0" y="18771"/>
                  </a:lnTo>
                  <a:lnTo>
                    <a:pt x="4394" y="18771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103"/>
            <p:cNvSpPr/>
            <p:nvPr/>
          </p:nvSpPr>
          <p:spPr>
            <a:xfrm>
              <a:off x="1108171" y="2885509"/>
              <a:ext cx="31537" cy="18514"/>
            </a:xfrm>
            <a:custGeom>
              <a:avLst/>
              <a:gdLst/>
              <a:ahLst/>
              <a:cxnLst/>
              <a:rect l="l" t="t" r="r" b="b"/>
              <a:pathLst>
                <a:path w="1964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103"/>
            <p:cNvSpPr/>
            <p:nvPr/>
          </p:nvSpPr>
          <p:spPr>
            <a:xfrm>
              <a:off x="1108171" y="2915649"/>
              <a:ext cx="31537" cy="18514"/>
            </a:xfrm>
            <a:custGeom>
              <a:avLst/>
              <a:gdLst/>
              <a:ahLst/>
              <a:cxnLst/>
              <a:rect l="l" t="t" r="r" b="b"/>
              <a:pathLst>
                <a:path w="1964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103"/>
            <p:cNvSpPr/>
            <p:nvPr/>
          </p:nvSpPr>
          <p:spPr>
            <a:xfrm>
              <a:off x="1119138" y="2853314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103"/>
            <p:cNvSpPr/>
            <p:nvPr/>
          </p:nvSpPr>
          <p:spPr>
            <a:xfrm>
              <a:off x="1201336" y="2853314"/>
              <a:ext cx="5508" cy="20570"/>
            </a:xfrm>
            <a:custGeom>
              <a:avLst/>
              <a:gdLst/>
              <a:ahLst/>
              <a:cxnLst/>
              <a:rect l="l" t="t" r="r" b="b"/>
              <a:pathLst>
                <a:path w="343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103"/>
            <p:cNvSpPr/>
            <p:nvPr/>
          </p:nvSpPr>
          <p:spPr>
            <a:xfrm>
              <a:off x="1191059" y="2853314"/>
              <a:ext cx="4817" cy="20570"/>
            </a:xfrm>
            <a:custGeom>
              <a:avLst/>
              <a:gdLst/>
              <a:ahLst/>
              <a:cxnLst/>
              <a:rect l="l" t="t" r="r" b="b"/>
              <a:pathLst>
                <a:path w="300" h="1281" extrusionOk="0">
                  <a:moveTo>
                    <a:pt x="1" y="0"/>
                  </a:moveTo>
                  <a:lnTo>
                    <a:pt x="1" y="1280"/>
                  </a:lnTo>
                  <a:lnTo>
                    <a:pt x="300" y="128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103"/>
            <p:cNvSpPr/>
            <p:nvPr/>
          </p:nvSpPr>
          <p:spPr>
            <a:xfrm>
              <a:off x="1169831" y="2885509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3541" y="115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103"/>
            <p:cNvSpPr/>
            <p:nvPr/>
          </p:nvSpPr>
          <p:spPr>
            <a:xfrm>
              <a:off x="1169831" y="2915649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3541" y="115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103"/>
            <p:cNvSpPr/>
            <p:nvPr/>
          </p:nvSpPr>
          <p:spPr>
            <a:xfrm>
              <a:off x="1264362" y="2648484"/>
              <a:ext cx="56876" cy="30846"/>
            </a:xfrm>
            <a:custGeom>
              <a:avLst/>
              <a:gdLst/>
              <a:ahLst/>
              <a:cxnLst/>
              <a:rect l="l" t="t" r="r" b="b"/>
              <a:pathLst>
                <a:path w="3542" h="1921" extrusionOk="0">
                  <a:moveTo>
                    <a:pt x="1" y="1"/>
                  </a:moveTo>
                  <a:lnTo>
                    <a:pt x="1" y="1835"/>
                  </a:lnTo>
                  <a:lnTo>
                    <a:pt x="3541" y="1921"/>
                  </a:lnTo>
                  <a:lnTo>
                    <a:pt x="3541" y="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103"/>
            <p:cNvSpPr/>
            <p:nvPr/>
          </p:nvSpPr>
          <p:spPr>
            <a:xfrm>
              <a:off x="1263671" y="2901952"/>
              <a:ext cx="50035" cy="30846"/>
            </a:xfrm>
            <a:custGeom>
              <a:avLst/>
              <a:gdLst/>
              <a:ahLst/>
              <a:cxnLst/>
              <a:rect l="l" t="t" r="r" b="b"/>
              <a:pathLst>
                <a:path w="3116" h="1921" extrusionOk="0">
                  <a:moveTo>
                    <a:pt x="1" y="0"/>
                  </a:moveTo>
                  <a:lnTo>
                    <a:pt x="1" y="1835"/>
                  </a:lnTo>
                  <a:lnTo>
                    <a:pt x="3115" y="1920"/>
                  </a:lnTo>
                  <a:lnTo>
                    <a:pt x="3115" y="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103"/>
            <p:cNvSpPr/>
            <p:nvPr/>
          </p:nvSpPr>
          <p:spPr>
            <a:xfrm>
              <a:off x="1186274" y="2689591"/>
              <a:ext cx="26045" cy="22416"/>
            </a:xfrm>
            <a:custGeom>
              <a:avLst/>
              <a:gdLst/>
              <a:ahLst/>
              <a:cxnLst/>
              <a:rect l="l" t="t" r="r" b="b"/>
              <a:pathLst>
                <a:path w="1622" h="1396" extrusionOk="0">
                  <a:moveTo>
                    <a:pt x="725" y="1"/>
                  </a:moveTo>
                  <a:cubicBezTo>
                    <a:pt x="299" y="1"/>
                    <a:pt x="0" y="384"/>
                    <a:pt x="0" y="768"/>
                  </a:cubicBezTo>
                  <a:cubicBezTo>
                    <a:pt x="55" y="1152"/>
                    <a:pt x="392" y="1395"/>
                    <a:pt x="727" y="1395"/>
                  </a:cubicBezTo>
                  <a:cubicBezTo>
                    <a:pt x="914" y="1395"/>
                    <a:pt x="1100" y="1320"/>
                    <a:pt x="1237" y="1152"/>
                  </a:cubicBezTo>
                  <a:cubicBezTo>
                    <a:pt x="1621" y="683"/>
                    <a:pt x="1323" y="1"/>
                    <a:pt x="725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103"/>
            <p:cNvSpPr/>
            <p:nvPr/>
          </p:nvSpPr>
          <p:spPr>
            <a:xfrm>
              <a:off x="1106115" y="2653285"/>
              <a:ext cx="26736" cy="22416"/>
            </a:xfrm>
            <a:custGeom>
              <a:avLst/>
              <a:gdLst/>
              <a:ahLst/>
              <a:cxnLst/>
              <a:rect l="l" t="t" r="r" b="b"/>
              <a:pathLst>
                <a:path w="1665" h="1396" extrusionOk="0">
                  <a:moveTo>
                    <a:pt x="726" y="0"/>
                  </a:moveTo>
                  <a:cubicBezTo>
                    <a:pt x="342" y="0"/>
                    <a:pt x="1" y="384"/>
                    <a:pt x="44" y="768"/>
                  </a:cubicBezTo>
                  <a:cubicBezTo>
                    <a:pt x="98" y="1152"/>
                    <a:pt x="418" y="1395"/>
                    <a:pt x="752" y="1395"/>
                  </a:cubicBezTo>
                  <a:cubicBezTo>
                    <a:pt x="938" y="1395"/>
                    <a:pt x="1128" y="1320"/>
                    <a:pt x="1281" y="1152"/>
                  </a:cubicBezTo>
                  <a:cubicBezTo>
                    <a:pt x="1665" y="683"/>
                    <a:pt x="1366" y="0"/>
                    <a:pt x="726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103"/>
            <p:cNvSpPr/>
            <p:nvPr/>
          </p:nvSpPr>
          <p:spPr>
            <a:xfrm>
              <a:off x="1391778" y="2657396"/>
              <a:ext cx="56185" cy="285679"/>
            </a:xfrm>
            <a:custGeom>
              <a:avLst/>
              <a:gdLst/>
              <a:ahLst/>
              <a:cxnLst/>
              <a:rect l="l" t="t" r="r" b="b"/>
              <a:pathLst>
                <a:path w="3499" h="17791" extrusionOk="0">
                  <a:moveTo>
                    <a:pt x="384" y="0"/>
                  </a:moveTo>
                  <a:lnTo>
                    <a:pt x="0" y="17790"/>
                  </a:lnTo>
                  <a:lnTo>
                    <a:pt x="3371" y="17790"/>
                  </a:lnTo>
                  <a:lnTo>
                    <a:pt x="3499" y="29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103"/>
            <p:cNvSpPr/>
            <p:nvPr/>
          </p:nvSpPr>
          <p:spPr>
            <a:xfrm>
              <a:off x="1359583" y="2657396"/>
              <a:ext cx="46599" cy="285679"/>
            </a:xfrm>
            <a:custGeom>
              <a:avLst/>
              <a:gdLst/>
              <a:ahLst/>
              <a:cxnLst/>
              <a:rect l="l" t="t" r="r" b="b"/>
              <a:pathLst>
                <a:path w="2902" h="17791" extrusionOk="0">
                  <a:moveTo>
                    <a:pt x="2603" y="0"/>
                  </a:moveTo>
                  <a:lnTo>
                    <a:pt x="0" y="128"/>
                  </a:lnTo>
                  <a:lnTo>
                    <a:pt x="86" y="17790"/>
                  </a:lnTo>
                  <a:lnTo>
                    <a:pt x="2901" y="17790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103"/>
            <p:cNvSpPr/>
            <p:nvPr/>
          </p:nvSpPr>
          <p:spPr>
            <a:xfrm>
              <a:off x="1436996" y="2634097"/>
              <a:ext cx="124686" cy="308978"/>
            </a:xfrm>
            <a:custGeom>
              <a:avLst/>
              <a:gdLst/>
              <a:ahLst/>
              <a:cxnLst/>
              <a:rect l="l" t="t" r="r" b="b"/>
              <a:pathLst>
                <a:path w="7765" h="19242" extrusionOk="0">
                  <a:moveTo>
                    <a:pt x="0" y="1"/>
                  </a:moveTo>
                  <a:lnTo>
                    <a:pt x="384" y="19241"/>
                  </a:lnTo>
                  <a:lnTo>
                    <a:pt x="7466" y="19241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103"/>
            <p:cNvSpPr/>
            <p:nvPr/>
          </p:nvSpPr>
          <p:spPr>
            <a:xfrm>
              <a:off x="1413006" y="2634097"/>
              <a:ext cx="34957" cy="308978"/>
            </a:xfrm>
            <a:custGeom>
              <a:avLst/>
              <a:gdLst/>
              <a:ahLst/>
              <a:cxnLst/>
              <a:rect l="l" t="t" r="r" b="b"/>
              <a:pathLst>
                <a:path w="2177" h="19242" extrusionOk="0">
                  <a:moveTo>
                    <a:pt x="1" y="1"/>
                  </a:moveTo>
                  <a:lnTo>
                    <a:pt x="86" y="19241"/>
                  </a:lnTo>
                  <a:lnTo>
                    <a:pt x="2177" y="19241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103"/>
            <p:cNvSpPr/>
            <p:nvPr/>
          </p:nvSpPr>
          <p:spPr>
            <a:xfrm>
              <a:off x="1420553" y="2925235"/>
              <a:ext cx="20554" cy="11674"/>
            </a:xfrm>
            <a:custGeom>
              <a:avLst/>
              <a:gdLst/>
              <a:ahLst/>
              <a:cxnLst/>
              <a:rect l="l" t="t" r="r" b="b"/>
              <a:pathLst>
                <a:path w="1280" h="727" extrusionOk="0">
                  <a:moveTo>
                    <a:pt x="0" y="1"/>
                  </a:moveTo>
                  <a:lnTo>
                    <a:pt x="0" y="726"/>
                  </a:lnTo>
                  <a:lnTo>
                    <a:pt x="1280" y="72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103"/>
            <p:cNvSpPr/>
            <p:nvPr/>
          </p:nvSpPr>
          <p:spPr>
            <a:xfrm>
              <a:off x="1420553" y="2645064"/>
              <a:ext cx="11658" cy="10983"/>
            </a:xfrm>
            <a:custGeom>
              <a:avLst/>
              <a:gdLst/>
              <a:ahLst/>
              <a:cxnLst/>
              <a:rect l="l" t="t" r="r" b="b"/>
              <a:pathLst>
                <a:path w="726" h="684" extrusionOk="0">
                  <a:moveTo>
                    <a:pt x="0" y="1"/>
                  </a:moveTo>
                  <a:lnTo>
                    <a:pt x="0" y="683"/>
                  </a:lnTo>
                  <a:lnTo>
                    <a:pt x="725" y="683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103"/>
            <p:cNvSpPr/>
            <p:nvPr/>
          </p:nvSpPr>
          <p:spPr>
            <a:xfrm>
              <a:off x="1365058" y="2918395"/>
              <a:ext cx="32211" cy="15768"/>
            </a:xfrm>
            <a:custGeom>
              <a:avLst/>
              <a:gdLst/>
              <a:ahLst/>
              <a:cxnLst/>
              <a:rect l="l" t="t" r="r" b="b"/>
              <a:pathLst>
                <a:path w="2006" h="982" extrusionOk="0">
                  <a:moveTo>
                    <a:pt x="1" y="0"/>
                  </a:moveTo>
                  <a:lnTo>
                    <a:pt x="1" y="981"/>
                  </a:lnTo>
                  <a:lnTo>
                    <a:pt x="2006" y="98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103"/>
            <p:cNvSpPr/>
            <p:nvPr/>
          </p:nvSpPr>
          <p:spPr>
            <a:xfrm>
              <a:off x="1364384" y="2666982"/>
              <a:ext cx="30156" cy="17824"/>
            </a:xfrm>
            <a:custGeom>
              <a:avLst/>
              <a:gdLst/>
              <a:ahLst/>
              <a:cxnLst/>
              <a:rect l="l" t="t" r="r" b="b"/>
              <a:pathLst>
                <a:path w="1878" h="1110" extrusionOk="0">
                  <a:moveTo>
                    <a:pt x="1877" y="1"/>
                  </a:moveTo>
                  <a:lnTo>
                    <a:pt x="0" y="86"/>
                  </a:lnTo>
                  <a:lnTo>
                    <a:pt x="0" y="1110"/>
                  </a:lnTo>
                  <a:lnTo>
                    <a:pt x="1877" y="982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103"/>
            <p:cNvSpPr/>
            <p:nvPr/>
          </p:nvSpPr>
          <p:spPr>
            <a:xfrm>
              <a:off x="1423283" y="2906062"/>
              <a:ext cx="9618" cy="10967"/>
            </a:xfrm>
            <a:custGeom>
              <a:avLst/>
              <a:gdLst/>
              <a:ahLst/>
              <a:cxnLst/>
              <a:rect l="l" t="t" r="r" b="b"/>
              <a:pathLst>
                <a:path w="599" h="683" extrusionOk="0">
                  <a:moveTo>
                    <a:pt x="1" y="0"/>
                  </a:moveTo>
                  <a:lnTo>
                    <a:pt x="1" y="683"/>
                  </a:lnTo>
                  <a:lnTo>
                    <a:pt x="598" y="683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103"/>
            <p:cNvSpPr/>
            <p:nvPr/>
          </p:nvSpPr>
          <p:spPr>
            <a:xfrm>
              <a:off x="1515084" y="2664927"/>
              <a:ext cx="119885" cy="278148"/>
            </a:xfrm>
            <a:custGeom>
              <a:avLst/>
              <a:gdLst/>
              <a:ahLst/>
              <a:cxnLst/>
              <a:rect l="l" t="t" r="r" b="b"/>
              <a:pathLst>
                <a:path w="7466" h="17322" extrusionOk="0">
                  <a:moveTo>
                    <a:pt x="470" y="1"/>
                  </a:moveTo>
                  <a:lnTo>
                    <a:pt x="0" y="17321"/>
                  </a:lnTo>
                  <a:lnTo>
                    <a:pt x="7466" y="17321"/>
                  </a:lnTo>
                  <a:lnTo>
                    <a:pt x="7082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103"/>
            <p:cNvSpPr/>
            <p:nvPr/>
          </p:nvSpPr>
          <p:spPr>
            <a:xfrm>
              <a:off x="1467136" y="2664927"/>
              <a:ext cx="61661" cy="278148"/>
            </a:xfrm>
            <a:custGeom>
              <a:avLst/>
              <a:gdLst/>
              <a:ahLst/>
              <a:cxnLst/>
              <a:rect l="l" t="t" r="r" b="b"/>
              <a:pathLst>
                <a:path w="3840" h="17322" extrusionOk="0">
                  <a:moveTo>
                    <a:pt x="3498" y="1"/>
                  </a:moveTo>
                  <a:lnTo>
                    <a:pt x="0" y="470"/>
                  </a:lnTo>
                  <a:lnTo>
                    <a:pt x="0" y="17321"/>
                  </a:lnTo>
                  <a:lnTo>
                    <a:pt x="3840" y="17321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103"/>
            <p:cNvSpPr/>
            <p:nvPr/>
          </p:nvSpPr>
          <p:spPr>
            <a:xfrm>
              <a:off x="1582894" y="2733428"/>
              <a:ext cx="48654" cy="209647"/>
            </a:xfrm>
            <a:custGeom>
              <a:avLst/>
              <a:gdLst/>
              <a:ahLst/>
              <a:cxnLst/>
              <a:rect l="l" t="t" r="r" b="b"/>
              <a:pathLst>
                <a:path w="3030" h="13056" extrusionOk="0">
                  <a:moveTo>
                    <a:pt x="129" y="1"/>
                  </a:moveTo>
                  <a:lnTo>
                    <a:pt x="1" y="13055"/>
                  </a:lnTo>
                  <a:lnTo>
                    <a:pt x="2731" y="13055"/>
                  </a:lnTo>
                  <a:lnTo>
                    <a:pt x="3030" y="1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103"/>
            <p:cNvSpPr/>
            <p:nvPr/>
          </p:nvSpPr>
          <p:spPr>
            <a:xfrm>
              <a:off x="1537002" y="2733428"/>
              <a:ext cx="58931" cy="209647"/>
            </a:xfrm>
            <a:custGeom>
              <a:avLst/>
              <a:gdLst/>
              <a:ahLst/>
              <a:cxnLst/>
              <a:rect l="l" t="t" r="r" b="b"/>
              <a:pathLst>
                <a:path w="3670" h="13056" extrusionOk="0">
                  <a:moveTo>
                    <a:pt x="0" y="1"/>
                  </a:moveTo>
                  <a:lnTo>
                    <a:pt x="384" y="13055"/>
                  </a:lnTo>
                  <a:lnTo>
                    <a:pt x="3669" y="13055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103"/>
            <p:cNvSpPr/>
            <p:nvPr/>
          </p:nvSpPr>
          <p:spPr>
            <a:xfrm>
              <a:off x="1633588" y="2657396"/>
              <a:ext cx="56185" cy="285679"/>
            </a:xfrm>
            <a:custGeom>
              <a:avLst/>
              <a:gdLst/>
              <a:ahLst/>
              <a:cxnLst/>
              <a:rect l="l" t="t" r="r" b="b"/>
              <a:pathLst>
                <a:path w="3499" h="17791" extrusionOk="0">
                  <a:moveTo>
                    <a:pt x="385" y="0"/>
                  </a:moveTo>
                  <a:lnTo>
                    <a:pt x="1" y="17790"/>
                  </a:lnTo>
                  <a:lnTo>
                    <a:pt x="3371" y="17790"/>
                  </a:lnTo>
                  <a:lnTo>
                    <a:pt x="3499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103"/>
            <p:cNvSpPr/>
            <p:nvPr/>
          </p:nvSpPr>
          <p:spPr>
            <a:xfrm>
              <a:off x="1601393" y="2657396"/>
              <a:ext cx="46599" cy="285679"/>
            </a:xfrm>
            <a:custGeom>
              <a:avLst/>
              <a:gdLst/>
              <a:ahLst/>
              <a:cxnLst/>
              <a:rect l="l" t="t" r="r" b="b"/>
              <a:pathLst>
                <a:path w="2902" h="17791" extrusionOk="0">
                  <a:moveTo>
                    <a:pt x="2603" y="0"/>
                  </a:moveTo>
                  <a:lnTo>
                    <a:pt x="1" y="128"/>
                  </a:lnTo>
                  <a:lnTo>
                    <a:pt x="86" y="17790"/>
                  </a:lnTo>
                  <a:lnTo>
                    <a:pt x="2902" y="17790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103"/>
            <p:cNvSpPr/>
            <p:nvPr/>
          </p:nvSpPr>
          <p:spPr>
            <a:xfrm>
              <a:off x="1678806" y="2634097"/>
              <a:ext cx="124686" cy="308978"/>
            </a:xfrm>
            <a:custGeom>
              <a:avLst/>
              <a:gdLst/>
              <a:ahLst/>
              <a:cxnLst/>
              <a:rect l="l" t="t" r="r" b="b"/>
              <a:pathLst>
                <a:path w="7765" h="19242" extrusionOk="0">
                  <a:moveTo>
                    <a:pt x="0" y="1"/>
                  </a:moveTo>
                  <a:lnTo>
                    <a:pt x="384" y="19241"/>
                  </a:lnTo>
                  <a:lnTo>
                    <a:pt x="7466" y="19241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103"/>
            <p:cNvSpPr/>
            <p:nvPr/>
          </p:nvSpPr>
          <p:spPr>
            <a:xfrm>
              <a:off x="1654832" y="2634097"/>
              <a:ext cx="34941" cy="308978"/>
            </a:xfrm>
            <a:custGeom>
              <a:avLst/>
              <a:gdLst/>
              <a:ahLst/>
              <a:cxnLst/>
              <a:rect l="l" t="t" r="r" b="b"/>
              <a:pathLst>
                <a:path w="2176" h="19242" extrusionOk="0">
                  <a:moveTo>
                    <a:pt x="0" y="1"/>
                  </a:moveTo>
                  <a:lnTo>
                    <a:pt x="85" y="19241"/>
                  </a:lnTo>
                  <a:lnTo>
                    <a:pt x="2176" y="19241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103"/>
            <p:cNvSpPr/>
            <p:nvPr/>
          </p:nvSpPr>
          <p:spPr>
            <a:xfrm>
              <a:off x="1747307" y="2642318"/>
              <a:ext cx="134963" cy="300757"/>
            </a:xfrm>
            <a:custGeom>
              <a:avLst/>
              <a:gdLst/>
              <a:ahLst/>
              <a:cxnLst/>
              <a:rect l="l" t="t" r="r" b="b"/>
              <a:pathLst>
                <a:path w="8405" h="18730" extrusionOk="0">
                  <a:moveTo>
                    <a:pt x="896" y="1"/>
                  </a:moveTo>
                  <a:lnTo>
                    <a:pt x="0" y="18729"/>
                  </a:lnTo>
                  <a:lnTo>
                    <a:pt x="8191" y="18729"/>
                  </a:lnTo>
                  <a:lnTo>
                    <a:pt x="8404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103"/>
            <p:cNvSpPr/>
            <p:nvPr/>
          </p:nvSpPr>
          <p:spPr>
            <a:xfrm>
              <a:off x="1698669" y="2642318"/>
              <a:ext cx="71263" cy="300757"/>
            </a:xfrm>
            <a:custGeom>
              <a:avLst/>
              <a:gdLst/>
              <a:ahLst/>
              <a:cxnLst/>
              <a:rect l="l" t="t" r="r" b="b"/>
              <a:pathLst>
                <a:path w="4438" h="18730" extrusionOk="0">
                  <a:moveTo>
                    <a:pt x="3968" y="1"/>
                  </a:moveTo>
                  <a:lnTo>
                    <a:pt x="0" y="470"/>
                  </a:lnTo>
                  <a:lnTo>
                    <a:pt x="128" y="18729"/>
                  </a:lnTo>
                  <a:lnTo>
                    <a:pt x="4437" y="18729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103"/>
            <p:cNvSpPr/>
            <p:nvPr/>
          </p:nvSpPr>
          <p:spPr>
            <a:xfrm>
              <a:off x="1662363" y="2925235"/>
              <a:ext cx="20570" cy="11674"/>
            </a:xfrm>
            <a:custGeom>
              <a:avLst/>
              <a:gdLst/>
              <a:ahLst/>
              <a:cxnLst/>
              <a:rect l="l" t="t" r="r" b="b"/>
              <a:pathLst>
                <a:path w="1281" h="727" extrusionOk="0">
                  <a:moveTo>
                    <a:pt x="0" y="1"/>
                  </a:moveTo>
                  <a:lnTo>
                    <a:pt x="0" y="726"/>
                  </a:lnTo>
                  <a:lnTo>
                    <a:pt x="1280" y="726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103"/>
            <p:cNvSpPr/>
            <p:nvPr/>
          </p:nvSpPr>
          <p:spPr>
            <a:xfrm>
              <a:off x="1662363" y="2645064"/>
              <a:ext cx="11658" cy="10983"/>
            </a:xfrm>
            <a:custGeom>
              <a:avLst/>
              <a:gdLst/>
              <a:ahLst/>
              <a:cxnLst/>
              <a:rect l="l" t="t" r="r" b="b"/>
              <a:pathLst>
                <a:path w="726" h="684" extrusionOk="0">
                  <a:moveTo>
                    <a:pt x="0" y="1"/>
                  </a:moveTo>
                  <a:lnTo>
                    <a:pt x="0" y="683"/>
                  </a:lnTo>
                  <a:lnTo>
                    <a:pt x="726" y="683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103"/>
            <p:cNvSpPr/>
            <p:nvPr/>
          </p:nvSpPr>
          <p:spPr>
            <a:xfrm>
              <a:off x="1705526" y="2918395"/>
              <a:ext cx="46583" cy="16459"/>
            </a:xfrm>
            <a:custGeom>
              <a:avLst/>
              <a:gdLst/>
              <a:ahLst/>
              <a:cxnLst/>
              <a:rect l="l" t="t" r="r" b="b"/>
              <a:pathLst>
                <a:path w="2901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901" y="1024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103"/>
            <p:cNvSpPr/>
            <p:nvPr/>
          </p:nvSpPr>
          <p:spPr>
            <a:xfrm>
              <a:off x="1559611" y="2777956"/>
              <a:ext cx="14404" cy="124703"/>
            </a:xfrm>
            <a:custGeom>
              <a:avLst/>
              <a:gdLst/>
              <a:ahLst/>
              <a:cxnLst/>
              <a:rect l="l" t="t" r="r" b="b"/>
              <a:pathLst>
                <a:path w="897" h="7766" extrusionOk="0">
                  <a:moveTo>
                    <a:pt x="0" y="1"/>
                  </a:moveTo>
                  <a:lnTo>
                    <a:pt x="128" y="7765"/>
                  </a:lnTo>
                  <a:lnTo>
                    <a:pt x="896" y="776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103"/>
            <p:cNvSpPr/>
            <p:nvPr/>
          </p:nvSpPr>
          <p:spPr>
            <a:xfrm>
              <a:off x="1550025" y="2743705"/>
              <a:ext cx="29466" cy="16459"/>
            </a:xfrm>
            <a:custGeom>
              <a:avLst/>
              <a:gdLst/>
              <a:ahLst/>
              <a:cxnLst/>
              <a:rect l="l" t="t" r="r" b="b"/>
              <a:pathLst>
                <a:path w="1835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1834" y="1025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103"/>
            <p:cNvSpPr/>
            <p:nvPr/>
          </p:nvSpPr>
          <p:spPr>
            <a:xfrm>
              <a:off x="1606868" y="2918395"/>
              <a:ext cx="32211" cy="15768"/>
            </a:xfrm>
            <a:custGeom>
              <a:avLst/>
              <a:gdLst/>
              <a:ahLst/>
              <a:cxnLst/>
              <a:rect l="l" t="t" r="r" b="b"/>
              <a:pathLst>
                <a:path w="2006" h="982" extrusionOk="0">
                  <a:moveTo>
                    <a:pt x="1" y="0"/>
                  </a:moveTo>
                  <a:lnTo>
                    <a:pt x="1" y="981"/>
                  </a:lnTo>
                  <a:lnTo>
                    <a:pt x="2006" y="98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103"/>
            <p:cNvSpPr/>
            <p:nvPr/>
          </p:nvSpPr>
          <p:spPr>
            <a:xfrm>
              <a:off x="1606194" y="2666982"/>
              <a:ext cx="30156" cy="17824"/>
            </a:xfrm>
            <a:custGeom>
              <a:avLst/>
              <a:gdLst/>
              <a:ahLst/>
              <a:cxnLst/>
              <a:rect l="l" t="t" r="r" b="b"/>
              <a:pathLst>
                <a:path w="1878" h="1110" extrusionOk="0">
                  <a:moveTo>
                    <a:pt x="1877" y="1"/>
                  </a:moveTo>
                  <a:lnTo>
                    <a:pt x="0" y="86"/>
                  </a:lnTo>
                  <a:lnTo>
                    <a:pt x="0" y="1110"/>
                  </a:lnTo>
                  <a:lnTo>
                    <a:pt x="1877" y="982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103"/>
            <p:cNvSpPr/>
            <p:nvPr/>
          </p:nvSpPr>
          <p:spPr>
            <a:xfrm>
              <a:off x="1550025" y="2918395"/>
              <a:ext cx="35632" cy="15768"/>
            </a:xfrm>
            <a:custGeom>
              <a:avLst/>
              <a:gdLst/>
              <a:ahLst/>
              <a:cxnLst/>
              <a:rect l="l" t="t" r="r" b="b"/>
              <a:pathLst>
                <a:path w="2219" h="982" extrusionOk="0">
                  <a:moveTo>
                    <a:pt x="0" y="0"/>
                  </a:moveTo>
                  <a:lnTo>
                    <a:pt x="0" y="981"/>
                  </a:lnTo>
                  <a:lnTo>
                    <a:pt x="2218" y="981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103"/>
            <p:cNvSpPr/>
            <p:nvPr/>
          </p:nvSpPr>
          <p:spPr>
            <a:xfrm>
              <a:off x="1473302" y="2918395"/>
              <a:ext cx="45908" cy="16459"/>
            </a:xfrm>
            <a:custGeom>
              <a:avLst/>
              <a:gdLst/>
              <a:ahLst/>
              <a:cxnLst/>
              <a:rect l="l" t="t" r="r" b="b"/>
              <a:pathLst>
                <a:path w="2859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858" y="1024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103"/>
            <p:cNvSpPr/>
            <p:nvPr/>
          </p:nvSpPr>
          <p:spPr>
            <a:xfrm>
              <a:off x="1705526" y="2887564"/>
              <a:ext cx="46583" cy="11658"/>
            </a:xfrm>
            <a:custGeom>
              <a:avLst/>
              <a:gdLst/>
              <a:ahLst/>
              <a:cxnLst/>
              <a:rect l="l" t="t" r="r" b="b"/>
              <a:pathLst>
                <a:path w="2901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901" y="726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103"/>
            <p:cNvSpPr/>
            <p:nvPr/>
          </p:nvSpPr>
          <p:spPr>
            <a:xfrm>
              <a:off x="1705526" y="2657396"/>
              <a:ext cx="32886" cy="11658"/>
            </a:xfrm>
            <a:custGeom>
              <a:avLst/>
              <a:gdLst/>
              <a:ahLst/>
              <a:cxnLst/>
              <a:rect l="l" t="t" r="r" b="b"/>
              <a:pathLst>
                <a:path w="2048" h="726" extrusionOk="0">
                  <a:moveTo>
                    <a:pt x="0" y="0"/>
                  </a:moveTo>
                  <a:lnTo>
                    <a:pt x="0" y="726"/>
                  </a:lnTo>
                  <a:lnTo>
                    <a:pt x="2048" y="72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103"/>
            <p:cNvSpPr/>
            <p:nvPr/>
          </p:nvSpPr>
          <p:spPr>
            <a:xfrm>
              <a:off x="1705526" y="2684116"/>
              <a:ext cx="39052" cy="11658"/>
            </a:xfrm>
            <a:custGeom>
              <a:avLst/>
              <a:gdLst/>
              <a:ahLst/>
              <a:cxnLst/>
              <a:rect l="l" t="t" r="r" b="b"/>
              <a:pathLst>
                <a:path w="2432" h="726" extrusionOk="0">
                  <a:moveTo>
                    <a:pt x="0" y="0"/>
                  </a:moveTo>
                  <a:lnTo>
                    <a:pt x="0" y="725"/>
                  </a:lnTo>
                  <a:lnTo>
                    <a:pt x="2432" y="725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103"/>
            <p:cNvSpPr/>
            <p:nvPr/>
          </p:nvSpPr>
          <p:spPr>
            <a:xfrm>
              <a:off x="1726063" y="2858115"/>
              <a:ext cx="5508" cy="22609"/>
            </a:xfrm>
            <a:custGeom>
              <a:avLst/>
              <a:gdLst/>
              <a:ahLst/>
              <a:cxnLst/>
              <a:rect l="l" t="t" r="r" b="b"/>
              <a:pathLst>
                <a:path w="343" h="1408" extrusionOk="0">
                  <a:moveTo>
                    <a:pt x="1" y="0"/>
                  </a:moveTo>
                  <a:lnTo>
                    <a:pt x="1" y="1408"/>
                  </a:lnTo>
                  <a:lnTo>
                    <a:pt x="342" y="1408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103"/>
            <p:cNvSpPr/>
            <p:nvPr/>
          </p:nvSpPr>
          <p:spPr>
            <a:xfrm>
              <a:off x="1665109" y="2906062"/>
              <a:ext cx="9602" cy="10967"/>
            </a:xfrm>
            <a:custGeom>
              <a:avLst/>
              <a:gdLst/>
              <a:ahLst/>
              <a:cxnLst/>
              <a:rect l="l" t="t" r="r" b="b"/>
              <a:pathLst>
                <a:path w="598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97" y="683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103"/>
            <p:cNvSpPr/>
            <p:nvPr/>
          </p:nvSpPr>
          <p:spPr>
            <a:xfrm>
              <a:off x="1486999" y="2689591"/>
              <a:ext cx="12573" cy="8719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384" y="1"/>
                  </a:moveTo>
                  <a:cubicBezTo>
                    <a:pt x="171" y="1"/>
                    <a:pt x="0" y="171"/>
                    <a:pt x="43" y="384"/>
                  </a:cubicBezTo>
                  <a:cubicBezTo>
                    <a:pt x="52" y="498"/>
                    <a:pt x="100" y="542"/>
                    <a:pt x="162" y="542"/>
                  </a:cubicBezTo>
                  <a:cubicBezTo>
                    <a:pt x="381" y="542"/>
                    <a:pt x="782" y="1"/>
                    <a:pt x="384" y="1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103"/>
            <p:cNvSpPr/>
            <p:nvPr/>
          </p:nvSpPr>
          <p:spPr>
            <a:xfrm>
              <a:off x="1489054" y="2780011"/>
              <a:ext cx="13023" cy="12348"/>
            </a:xfrm>
            <a:custGeom>
              <a:avLst/>
              <a:gdLst/>
              <a:ahLst/>
              <a:cxnLst/>
              <a:rect l="l" t="t" r="r" b="b"/>
              <a:pathLst>
                <a:path w="811" h="769" extrusionOk="0">
                  <a:moveTo>
                    <a:pt x="342" y="1"/>
                  </a:moveTo>
                  <a:cubicBezTo>
                    <a:pt x="171" y="43"/>
                    <a:pt x="0" y="214"/>
                    <a:pt x="43" y="385"/>
                  </a:cubicBezTo>
                  <a:cubicBezTo>
                    <a:pt x="0" y="598"/>
                    <a:pt x="171" y="769"/>
                    <a:pt x="342" y="769"/>
                  </a:cubicBezTo>
                  <a:cubicBezTo>
                    <a:pt x="811" y="726"/>
                    <a:pt x="811" y="86"/>
                    <a:pt x="342" y="1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103"/>
            <p:cNvSpPr/>
            <p:nvPr/>
          </p:nvSpPr>
          <p:spPr>
            <a:xfrm>
              <a:off x="1492475" y="2882763"/>
              <a:ext cx="12348" cy="12348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342" y="1"/>
                  </a:moveTo>
                  <a:cubicBezTo>
                    <a:pt x="129" y="1"/>
                    <a:pt x="1" y="172"/>
                    <a:pt x="1" y="385"/>
                  </a:cubicBezTo>
                  <a:cubicBezTo>
                    <a:pt x="1" y="555"/>
                    <a:pt x="129" y="726"/>
                    <a:pt x="342" y="769"/>
                  </a:cubicBezTo>
                  <a:cubicBezTo>
                    <a:pt x="768" y="683"/>
                    <a:pt x="768" y="44"/>
                    <a:pt x="342" y="1"/>
                  </a:cubicBez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103"/>
            <p:cNvSpPr/>
            <p:nvPr/>
          </p:nvSpPr>
          <p:spPr>
            <a:xfrm>
              <a:off x="1834981" y="2641644"/>
              <a:ext cx="108260" cy="301431"/>
            </a:xfrm>
            <a:custGeom>
              <a:avLst/>
              <a:gdLst/>
              <a:ahLst/>
              <a:cxnLst/>
              <a:rect l="l" t="t" r="r" b="b"/>
              <a:pathLst>
                <a:path w="6742" h="18772" extrusionOk="0">
                  <a:moveTo>
                    <a:pt x="172" y="0"/>
                  </a:moveTo>
                  <a:lnTo>
                    <a:pt x="1" y="18771"/>
                  </a:lnTo>
                  <a:lnTo>
                    <a:pt x="6485" y="18771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103"/>
            <p:cNvSpPr/>
            <p:nvPr/>
          </p:nvSpPr>
          <p:spPr>
            <a:xfrm>
              <a:off x="1922671" y="2671783"/>
              <a:ext cx="104133" cy="271291"/>
            </a:xfrm>
            <a:custGeom>
              <a:avLst/>
              <a:gdLst/>
              <a:ahLst/>
              <a:cxnLst/>
              <a:rect l="l" t="t" r="r" b="b"/>
              <a:pathLst>
                <a:path w="6485" h="16895" extrusionOk="0">
                  <a:moveTo>
                    <a:pt x="171" y="0"/>
                  </a:moveTo>
                  <a:lnTo>
                    <a:pt x="0" y="16894"/>
                  </a:lnTo>
                  <a:lnTo>
                    <a:pt x="6485" y="16894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103"/>
            <p:cNvSpPr/>
            <p:nvPr/>
          </p:nvSpPr>
          <p:spPr>
            <a:xfrm>
              <a:off x="1989808" y="2641644"/>
              <a:ext cx="147970" cy="301431"/>
            </a:xfrm>
            <a:custGeom>
              <a:avLst/>
              <a:gdLst/>
              <a:ahLst/>
              <a:cxnLst/>
              <a:rect l="l" t="t" r="r" b="b"/>
              <a:pathLst>
                <a:path w="9215" h="18772" extrusionOk="0">
                  <a:moveTo>
                    <a:pt x="0" y="0"/>
                  </a:moveTo>
                  <a:lnTo>
                    <a:pt x="853" y="18771"/>
                  </a:lnTo>
                  <a:lnTo>
                    <a:pt x="9215" y="18771"/>
                  </a:lnTo>
                  <a:lnTo>
                    <a:pt x="8916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103"/>
            <p:cNvSpPr/>
            <p:nvPr/>
          </p:nvSpPr>
          <p:spPr>
            <a:xfrm>
              <a:off x="1793200" y="2641644"/>
              <a:ext cx="58931" cy="301431"/>
            </a:xfrm>
            <a:custGeom>
              <a:avLst/>
              <a:gdLst/>
              <a:ahLst/>
              <a:cxnLst/>
              <a:rect l="l" t="t" r="r" b="b"/>
              <a:pathLst>
                <a:path w="3670" h="18772" extrusionOk="0">
                  <a:moveTo>
                    <a:pt x="1" y="0"/>
                  </a:moveTo>
                  <a:lnTo>
                    <a:pt x="129" y="18771"/>
                  </a:lnTo>
                  <a:lnTo>
                    <a:pt x="3669" y="18771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103"/>
            <p:cNvSpPr/>
            <p:nvPr/>
          </p:nvSpPr>
          <p:spPr>
            <a:xfrm>
              <a:off x="1858281" y="2671783"/>
              <a:ext cx="77413" cy="271291"/>
            </a:xfrm>
            <a:custGeom>
              <a:avLst/>
              <a:gdLst/>
              <a:ahLst/>
              <a:cxnLst/>
              <a:rect l="l" t="t" r="r" b="b"/>
              <a:pathLst>
                <a:path w="4821" h="16895" extrusionOk="0">
                  <a:moveTo>
                    <a:pt x="0" y="0"/>
                  </a:moveTo>
                  <a:lnTo>
                    <a:pt x="214" y="16894"/>
                  </a:lnTo>
                  <a:lnTo>
                    <a:pt x="4821" y="16894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103"/>
            <p:cNvSpPr/>
            <p:nvPr/>
          </p:nvSpPr>
          <p:spPr>
            <a:xfrm>
              <a:off x="1952121" y="2641644"/>
              <a:ext cx="78120" cy="301431"/>
            </a:xfrm>
            <a:custGeom>
              <a:avLst/>
              <a:gdLst/>
              <a:ahLst/>
              <a:cxnLst/>
              <a:rect l="l" t="t" r="r" b="b"/>
              <a:pathLst>
                <a:path w="4865" h="18772" extrusionOk="0">
                  <a:moveTo>
                    <a:pt x="129" y="0"/>
                  </a:moveTo>
                  <a:lnTo>
                    <a:pt x="1" y="18771"/>
                  </a:lnTo>
                  <a:lnTo>
                    <a:pt x="4395" y="18771"/>
                  </a:lnTo>
                  <a:lnTo>
                    <a:pt x="4864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103"/>
            <p:cNvSpPr/>
            <p:nvPr/>
          </p:nvSpPr>
          <p:spPr>
            <a:xfrm>
              <a:off x="1805532" y="2885509"/>
              <a:ext cx="31521" cy="18514"/>
            </a:xfrm>
            <a:custGeom>
              <a:avLst/>
              <a:gdLst/>
              <a:ahLst/>
              <a:cxnLst/>
              <a:rect l="l" t="t" r="r" b="b"/>
              <a:pathLst>
                <a:path w="1963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103"/>
            <p:cNvSpPr/>
            <p:nvPr/>
          </p:nvSpPr>
          <p:spPr>
            <a:xfrm>
              <a:off x="1805532" y="2915649"/>
              <a:ext cx="31521" cy="18514"/>
            </a:xfrm>
            <a:custGeom>
              <a:avLst/>
              <a:gdLst/>
              <a:ahLst/>
              <a:cxnLst/>
              <a:rect l="l" t="t" r="r" b="b"/>
              <a:pathLst>
                <a:path w="1963" h="1153" extrusionOk="0">
                  <a:moveTo>
                    <a:pt x="0" y="1"/>
                  </a:moveTo>
                  <a:lnTo>
                    <a:pt x="0" y="1152"/>
                  </a:lnTo>
                  <a:lnTo>
                    <a:pt x="1963" y="115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103"/>
            <p:cNvSpPr/>
            <p:nvPr/>
          </p:nvSpPr>
          <p:spPr>
            <a:xfrm>
              <a:off x="1816499" y="2853314"/>
              <a:ext cx="4801" cy="20570"/>
            </a:xfrm>
            <a:custGeom>
              <a:avLst/>
              <a:gdLst/>
              <a:ahLst/>
              <a:cxnLst/>
              <a:rect l="l" t="t" r="r" b="b"/>
              <a:pathLst>
                <a:path w="299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103"/>
            <p:cNvSpPr/>
            <p:nvPr/>
          </p:nvSpPr>
          <p:spPr>
            <a:xfrm>
              <a:off x="1898697" y="2853314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342" y="128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103"/>
            <p:cNvSpPr/>
            <p:nvPr/>
          </p:nvSpPr>
          <p:spPr>
            <a:xfrm>
              <a:off x="1888420" y="2853314"/>
              <a:ext cx="4817" cy="20570"/>
            </a:xfrm>
            <a:custGeom>
              <a:avLst/>
              <a:gdLst/>
              <a:ahLst/>
              <a:cxnLst/>
              <a:rect l="l" t="t" r="r" b="b"/>
              <a:pathLst>
                <a:path w="300" h="1281" extrusionOk="0">
                  <a:moveTo>
                    <a:pt x="0" y="0"/>
                  </a:moveTo>
                  <a:lnTo>
                    <a:pt x="0" y="1280"/>
                  </a:lnTo>
                  <a:lnTo>
                    <a:pt x="299" y="128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103"/>
            <p:cNvSpPr/>
            <p:nvPr/>
          </p:nvSpPr>
          <p:spPr>
            <a:xfrm>
              <a:off x="1867176" y="2885509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3542" y="1152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103"/>
            <p:cNvSpPr/>
            <p:nvPr/>
          </p:nvSpPr>
          <p:spPr>
            <a:xfrm>
              <a:off x="1867176" y="2915649"/>
              <a:ext cx="56876" cy="18514"/>
            </a:xfrm>
            <a:custGeom>
              <a:avLst/>
              <a:gdLst/>
              <a:ahLst/>
              <a:cxnLst/>
              <a:rect l="l" t="t" r="r" b="b"/>
              <a:pathLst>
                <a:path w="3542" h="1153" extrusionOk="0">
                  <a:moveTo>
                    <a:pt x="1" y="1"/>
                  </a:moveTo>
                  <a:lnTo>
                    <a:pt x="1" y="1152"/>
                  </a:lnTo>
                  <a:lnTo>
                    <a:pt x="3542" y="1152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103"/>
            <p:cNvSpPr/>
            <p:nvPr/>
          </p:nvSpPr>
          <p:spPr>
            <a:xfrm>
              <a:off x="1961723" y="2648484"/>
              <a:ext cx="56860" cy="30846"/>
            </a:xfrm>
            <a:custGeom>
              <a:avLst/>
              <a:gdLst/>
              <a:ahLst/>
              <a:cxnLst/>
              <a:rect l="l" t="t" r="r" b="b"/>
              <a:pathLst>
                <a:path w="3541" h="1921" extrusionOk="0">
                  <a:moveTo>
                    <a:pt x="0" y="1"/>
                  </a:moveTo>
                  <a:lnTo>
                    <a:pt x="0" y="1835"/>
                  </a:lnTo>
                  <a:lnTo>
                    <a:pt x="3541" y="1921"/>
                  </a:lnTo>
                  <a:lnTo>
                    <a:pt x="3541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103"/>
            <p:cNvSpPr/>
            <p:nvPr/>
          </p:nvSpPr>
          <p:spPr>
            <a:xfrm>
              <a:off x="1961033" y="2901952"/>
              <a:ext cx="50019" cy="30846"/>
            </a:xfrm>
            <a:custGeom>
              <a:avLst/>
              <a:gdLst/>
              <a:ahLst/>
              <a:cxnLst/>
              <a:rect l="l" t="t" r="r" b="b"/>
              <a:pathLst>
                <a:path w="3115" h="1921" extrusionOk="0">
                  <a:moveTo>
                    <a:pt x="0" y="0"/>
                  </a:moveTo>
                  <a:lnTo>
                    <a:pt x="0" y="1835"/>
                  </a:lnTo>
                  <a:lnTo>
                    <a:pt x="3115" y="1920"/>
                  </a:lnTo>
                  <a:lnTo>
                    <a:pt x="3115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103"/>
            <p:cNvSpPr/>
            <p:nvPr/>
          </p:nvSpPr>
          <p:spPr>
            <a:xfrm>
              <a:off x="1883619" y="2689591"/>
              <a:ext cx="26045" cy="22416"/>
            </a:xfrm>
            <a:custGeom>
              <a:avLst/>
              <a:gdLst/>
              <a:ahLst/>
              <a:cxnLst/>
              <a:rect l="l" t="t" r="r" b="b"/>
              <a:pathLst>
                <a:path w="1622" h="1396" extrusionOk="0">
                  <a:moveTo>
                    <a:pt x="726" y="1"/>
                  </a:moveTo>
                  <a:cubicBezTo>
                    <a:pt x="299" y="1"/>
                    <a:pt x="1" y="384"/>
                    <a:pt x="1" y="768"/>
                  </a:cubicBezTo>
                  <a:cubicBezTo>
                    <a:pt x="56" y="1152"/>
                    <a:pt x="392" y="1395"/>
                    <a:pt x="728" y="1395"/>
                  </a:cubicBezTo>
                  <a:cubicBezTo>
                    <a:pt x="915" y="1395"/>
                    <a:pt x="1101" y="1320"/>
                    <a:pt x="1238" y="1152"/>
                  </a:cubicBezTo>
                  <a:cubicBezTo>
                    <a:pt x="1622" y="683"/>
                    <a:pt x="1323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103"/>
            <p:cNvSpPr/>
            <p:nvPr/>
          </p:nvSpPr>
          <p:spPr>
            <a:xfrm>
              <a:off x="1803476" y="2653285"/>
              <a:ext cx="26736" cy="22416"/>
            </a:xfrm>
            <a:custGeom>
              <a:avLst/>
              <a:gdLst/>
              <a:ahLst/>
              <a:cxnLst/>
              <a:rect l="l" t="t" r="r" b="b"/>
              <a:pathLst>
                <a:path w="1665" h="1396" extrusionOk="0">
                  <a:moveTo>
                    <a:pt x="726" y="0"/>
                  </a:moveTo>
                  <a:cubicBezTo>
                    <a:pt x="342" y="0"/>
                    <a:pt x="0" y="384"/>
                    <a:pt x="43" y="768"/>
                  </a:cubicBezTo>
                  <a:cubicBezTo>
                    <a:pt x="98" y="1152"/>
                    <a:pt x="417" y="1395"/>
                    <a:pt x="751" y="1395"/>
                  </a:cubicBezTo>
                  <a:cubicBezTo>
                    <a:pt x="937" y="1395"/>
                    <a:pt x="1128" y="1320"/>
                    <a:pt x="1280" y="1152"/>
                  </a:cubicBezTo>
                  <a:cubicBezTo>
                    <a:pt x="1664" y="683"/>
                    <a:pt x="1366" y="0"/>
                    <a:pt x="726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103"/>
            <p:cNvSpPr/>
            <p:nvPr/>
          </p:nvSpPr>
          <p:spPr>
            <a:xfrm>
              <a:off x="2089123" y="2657396"/>
              <a:ext cx="56201" cy="285679"/>
            </a:xfrm>
            <a:custGeom>
              <a:avLst/>
              <a:gdLst/>
              <a:ahLst/>
              <a:cxnLst/>
              <a:rect l="l" t="t" r="r" b="b"/>
              <a:pathLst>
                <a:path w="3500" h="17791" extrusionOk="0">
                  <a:moveTo>
                    <a:pt x="385" y="0"/>
                  </a:moveTo>
                  <a:lnTo>
                    <a:pt x="1" y="17790"/>
                  </a:lnTo>
                  <a:lnTo>
                    <a:pt x="3371" y="17790"/>
                  </a:lnTo>
                  <a:lnTo>
                    <a:pt x="3499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103"/>
            <p:cNvSpPr/>
            <p:nvPr/>
          </p:nvSpPr>
          <p:spPr>
            <a:xfrm>
              <a:off x="2056928" y="2657396"/>
              <a:ext cx="46599" cy="285679"/>
            </a:xfrm>
            <a:custGeom>
              <a:avLst/>
              <a:gdLst/>
              <a:ahLst/>
              <a:cxnLst/>
              <a:rect l="l" t="t" r="r" b="b"/>
              <a:pathLst>
                <a:path w="2902" h="17791" extrusionOk="0">
                  <a:moveTo>
                    <a:pt x="2603" y="0"/>
                  </a:moveTo>
                  <a:lnTo>
                    <a:pt x="1" y="128"/>
                  </a:lnTo>
                  <a:lnTo>
                    <a:pt x="86" y="17790"/>
                  </a:lnTo>
                  <a:lnTo>
                    <a:pt x="2902" y="17790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103"/>
            <p:cNvSpPr/>
            <p:nvPr/>
          </p:nvSpPr>
          <p:spPr>
            <a:xfrm>
              <a:off x="2134341" y="2634097"/>
              <a:ext cx="124686" cy="308978"/>
            </a:xfrm>
            <a:custGeom>
              <a:avLst/>
              <a:gdLst/>
              <a:ahLst/>
              <a:cxnLst/>
              <a:rect l="l" t="t" r="r" b="b"/>
              <a:pathLst>
                <a:path w="7765" h="19242" extrusionOk="0">
                  <a:moveTo>
                    <a:pt x="1" y="1"/>
                  </a:moveTo>
                  <a:lnTo>
                    <a:pt x="385" y="19241"/>
                  </a:lnTo>
                  <a:lnTo>
                    <a:pt x="7466" y="19241"/>
                  </a:lnTo>
                  <a:lnTo>
                    <a:pt x="7765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103"/>
            <p:cNvSpPr/>
            <p:nvPr/>
          </p:nvSpPr>
          <p:spPr>
            <a:xfrm>
              <a:off x="2110367" y="2634097"/>
              <a:ext cx="34957" cy="308978"/>
            </a:xfrm>
            <a:custGeom>
              <a:avLst/>
              <a:gdLst/>
              <a:ahLst/>
              <a:cxnLst/>
              <a:rect l="l" t="t" r="r" b="b"/>
              <a:pathLst>
                <a:path w="2177" h="19242" extrusionOk="0">
                  <a:moveTo>
                    <a:pt x="0" y="1"/>
                  </a:moveTo>
                  <a:lnTo>
                    <a:pt x="86" y="19241"/>
                  </a:lnTo>
                  <a:lnTo>
                    <a:pt x="2176" y="19241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103"/>
            <p:cNvSpPr/>
            <p:nvPr/>
          </p:nvSpPr>
          <p:spPr>
            <a:xfrm>
              <a:off x="2117898" y="2925235"/>
              <a:ext cx="20570" cy="11674"/>
            </a:xfrm>
            <a:custGeom>
              <a:avLst/>
              <a:gdLst/>
              <a:ahLst/>
              <a:cxnLst/>
              <a:rect l="l" t="t" r="r" b="b"/>
              <a:pathLst>
                <a:path w="1281" h="727" extrusionOk="0">
                  <a:moveTo>
                    <a:pt x="1" y="1"/>
                  </a:moveTo>
                  <a:lnTo>
                    <a:pt x="1" y="726"/>
                  </a:lnTo>
                  <a:lnTo>
                    <a:pt x="1281" y="726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103"/>
            <p:cNvSpPr/>
            <p:nvPr/>
          </p:nvSpPr>
          <p:spPr>
            <a:xfrm>
              <a:off x="2117898" y="2645064"/>
              <a:ext cx="11658" cy="10983"/>
            </a:xfrm>
            <a:custGeom>
              <a:avLst/>
              <a:gdLst/>
              <a:ahLst/>
              <a:cxnLst/>
              <a:rect l="l" t="t" r="r" b="b"/>
              <a:pathLst>
                <a:path w="726" h="684" extrusionOk="0">
                  <a:moveTo>
                    <a:pt x="1" y="1"/>
                  </a:moveTo>
                  <a:lnTo>
                    <a:pt x="1" y="683"/>
                  </a:lnTo>
                  <a:lnTo>
                    <a:pt x="726" y="683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103"/>
            <p:cNvSpPr/>
            <p:nvPr/>
          </p:nvSpPr>
          <p:spPr>
            <a:xfrm>
              <a:off x="2062420" y="2918395"/>
              <a:ext cx="32211" cy="15768"/>
            </a:xfrm>
            <a:custGeom>
              <a:avLst/>
              <a:gdLst/>
              <a:ahLst/>
              <a:cxnLst/>
              <a:rect l="l" t="t" r="r" b="b"/>
              <a:pathLst>
                <a:path w="2006" h="982" extrusionOk="0">
                  <a:moveTo>
                    <a:pt x="0" y="0"/>
                  </a:moveTo>
                  <a:lnTo>
                    <a:pt x="0" y="981"/>
                  </a:lnTo>
                  <a:lnTo>
                    <a:pt x="2005" y="981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103"/>
            <p:cNvSpPr/>
            <p:nvPr/>
          </p:nvSpPr>
          <p:spPr>
            <a:xfrm>
              <a:off x="2061729" y="2666982"/>
              <a:ext cx="30156" cy="17824"/>
            </a:xfrm>
            <a:custGeom>
              <a:avLst/>
              <a:gdLst/>
              <a:ahLst/>
              <a:cxnLst/>
              <a:rect l="l" t="t" r="r" b="b"/>
              <a:pathLst>
                <a:path w="1878" h="1110" extrusionOk="0">
                  <a:moveTo>
                    <a:pt x="1878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1878" y="982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103"/>
            <p:cNvSpPr/>
            <p:nvPr/>
          </p:nvSpPr>
          <p:spPr>
            <a:xfrm>
              <a:off x="2121335" y="2906062"/>
              <a:ext cx="8912" cy="10967"/>
            </a:xfrm>
            <a:custGeom>
              <a:avLst/>
              <a:gdLst/>
              <a:ahLst/>
              <a:cxnLst/>
              <a:rect l="l" t="t" r="r" b="b"/>
              <a:pathLst>
                <a:path w="555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55" y="68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103"/>
            <p:cNvSpPr/>
            <p:nvPr/>
          </p:nvSpPr>
          <p:spPr>
            <a:xfrm>
              <a:off x="819103" y="3055397"/>
              <a:ext cx="137693" cy="302796"/>
            </a:xfrm>
            <a:custGeom>
              <a:avLst/>
              <a:gdLst/>
              <a:ahLst/>
              <a:cxnLst/>
              <a:rect l="l" t="t" r="r" b="b"/>
              <a:pathLst>
                <a:path w="8575" h="18857" extrusionOk="0">
                  <a:moveTo>
                    <a:pt x="256" y="0"/>
                  </a:moveTo>
                  <a:lnTo>
                    <a:pt x="0" y="18856"/>
                  </a:lnTo>
                  <a:lnTo>
                    <a:pt x="8234" y="18856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103"/>
            <p:cNvSpPr/>
            <p:nvPr/>
          </p:nvSpPr>
          <p:spPr>
            <a:xfrm>
              <a:off x="930077" y="3085537"/>
              <a:ext cx="132217" cy="272656"/>
            </a:xfrm>
            <a:custGeom>
              <a:avLst/>
              <a:gdLst/>
              <a:ahLst/>
              <a:cxnLst/>
              <a:rect l="l" t="t" r="r" b="b"/>
              <a:pathLst>
                <a:path w="8234" h="16980" extrusionOk="0">
                  <a:moveTo>
                    <a:pt x="256" y="0"/>
                  </a:moveTo>
                  <a:lnTo>
                    <a:pt x="0" y="16979"/>
                  </a:lnTo>
                  <a:lnTo>
                    <a:pt x="8234" y="16979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103"/>
            <p:cNvSpPr/>
            <p:nvPr/>
          </p:nvSpPr>
          <p:spPr>
            <a:xfrm>
              <a:off x="1015021" y="3055397"/>
              <a:ext cx="187022" cy="302796"/>
            </a:xfrm>
            <a:custGeom>
              <a:avLst/>
              <a:gdLst/>
              <a:ahLst/>
              <a:cxnLst/>
              <a:rect l="l" t="t" r="r" b="b"/>
              <a:pathLst>
                <a:path w="11647" h="18857" extrusionOk="0">
                  <a:moveTo>
                    <a:pt x="0" y="0"/>
                  </a:moveTo>
                  <a:lnTo>
                    <a:pt x="1067" y="18856"/>
                  </a:lnTo>
                  <a:lnTo>
                    <a:pt x="11646" y="18856"/>
                  </a:lnTo>
                  <a:lnTo>
                    <a:pt x="11263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103"/>
            <p:cNvSpPr/>
            <p:nvPr/>
          </p:nvSpPr>
          <p:spPr>
            <a:xfrm>
              <a:off x="1145167" y="3078681"/>
              <a:ext cx="151406" cy="279513"/>
            </a:xfrm>
            <a:custGeom>
              <a:avLst/>
              <a:gdLst/>
              <a:ahLst/>
              <a:cxnLst/>
              <a:rect l="l" t="t" r="r" b="b"/>
              <a:pathLst>
                <a:path w="9429" h="17407" extrusionOk="0">
                  <a:moveTo>
                    <a:pt x="555" y="1"/>
                  </a:moveTo>
                  <a:lnTo>
                    <a:pt x="1" y="17406"/>
                  </a:lnTo>
                  <a:lnTo>
                    <a:pt x="9429" y="17406"/>
                  </a:lnTo>
                  <a:lnTo>
                    <a:pt x="8917" y="1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103"/>
            <p:cNvSpPr/>
            <p:nvPr/>
          </p:nvSpPr>
          <p:spPr>
            <a:xfrm>
              <a:off x="766355" y="3055397"/>
              <a:ext cx="74683" cy="302796"/>
            </a:xfrm>
            <a:custGeom>
              <a:avLst/>
              <a:gdLst/>
              <a:ahLst/>
              <a:cxnLst/>
              <a:rect l="l" t="t" r="r" b="b"/>
              <a:pathLst>
                <a:path w="4651" h="18857" extrusionOk="0">
                  <a:moveTo>
                    <a:pt x="0" y="0"/>
                  </a:moveTo>
                  <a:lnTo>
                    <a:pt x="214" y="18856"/>
                  </a:lnTo>
                  <a:lnTo>
                    <a:pt x="4650" y="18856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103"/>
            <p:cNvSpPr/>
            <p:nvPr/>
          </p:nvSpPr>
          <p:spPr>
            <a:xfrm>
              <a:off x="849243" y="3085537"/>
              <a:ext cx="97967" cy="272656"/>
            </a:xfrm>
            <a:custGeom>
              <a:avLst/>
              <a:gdLst/>
              <a:ahLst/>
              <a:cxnLst/>
              <a:rect l="l" t="t" r="r" b="b"/>
              <a:pathLst>
                <a:path w="6101" h="16980" extrusionOk="0">
                  <a:moveTo>
                    <a:pt x="0" y="0"/>
                  </a:moveTo>
                  <a:lnTo>
                    <a:pt x="256" y="16979"/>
                  </a:lnTo>
                  <a:lnTo>
                    <a:pt x="6101" y="16979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103"/>
            <p:cNvSpPr/>
            <p:nvPr/>
          </p:nvSpPr>
          <p:spPr>
            <a:xfrm>
              <a:off x="967057" y="3055397"/>
              <a:ext cx="98657" cy="302796"/>
            </a:xfrm>
            <a:custGeom>
              <a:avLst/>
              <a:gdLst/>
              <a:ahLst/>
              <a:cxnLst/>
              <a:rect l="l" t="t" r="r" b="b"/>
              <a:pathLst>
                <a:path w="6144" h="18857" extrusionOk="0">
                  <a:moveTo>
                    <a:pt x="214" y="0"/>
                  </a:moveTo>
                  <a:lnTo>
                    <a:pt x="1" y="18856"/>
                  </a:lnTo>
                  <a:lnTo>
                    <a:pt x="5589" y="18856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103"/>
            <p:cNvSpPr/>
            <p:nvPr/>
          </p:nvSpPr>
          <p:spPr>
            <a:xfrm>
              <a:off x="1084197" y="3078681"/>
              <a:ext cx="78120" cy="279513"/>
            </a:xfrm>
            <a:custGeom>
              <a:avLst/>
              <a:gdLst/>
              <a:ahLst/>
              <a:cxnLst/>
              <a:rect l="l" t="t" r="r" b="b"/>
              <a:pathLst>
                <a:path w="4865" h="17407" extrusionOk="0">
                  <a:moveTo>
                    <a:pt x="4395" y="1"/>
                  </a:moveTo>
                  <a:lnTo>
                    <a:pt x="1" y="513"/>
                  </a:lnTo>
                  <a:lnTo>
                    <a:pt x="1" y="17406"/>
                  </a:lnTo>
                  <a:lnTo>
                    <a:pt x="4864" y="17406"/>
                  </a:lnTo>
                  <a:lnTo>
                    <a:pt x="4395" y="1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103"/>
            <p:cNvSpPr/>
            <p:nvPr/>
          </p:nvSpPr>
          <p:spPr>
            <a:xfrm>
              <a:off x="1230111" y="3147872"/>
              <a:ext cx="62351" cy="210321"/>
            </a:xfrm>
            <a:custGeom>
              <a:avLst/>
              <a:gdLst/>
              <a:ahLst/>
              <a:cxnLst/>
              <a:rect l="l" t="t" r="r" b="b"/>
              <a:pathLst>
                <a:path w="3883" h="13098" extrusionOk="0">
                  <a:moveTo>
                    <a:pt x="214" y="1"/>
                  </a:moveTo>
                  <a:lnTo>
                    <a:pt x="1" y="13097"/>
                  </a:lnTo>
                  <a:lnTo>
                    <a:pt x="3456" y="13097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103"/>
            <p:cNvSpPr/>
            <p:nvPr/>
          </p:nvSpPr>
          <p:spPr>
            <a:xfrm>
              <a:off x="1173252" y="3147872"/>
              <a:ext cx="74009" cy="210321"/>
            </a:xfrm>
            <a:custGeom>
              <a:avLst/>
              <a:gdLst/>
              <a:ahLst/>
              <a:cxnLst/>
              <a:rect l="l" t="t" r="r" b="b"/>
              <a:pathLst>
                <a:path w="4609" h="13098" extrusionOk="0">
                  <a:moveTo>
                    <a:pt x="1" y="1"/>
                  </a:moveTo>
                  <a:lnTo>
                    <a:pt x="470" y="13097"/>
                  </a:lnTo>
                  <a:lnTo>
                    <a:pt x="4608" y="13097"/>
                  </a:lnTo>
                  <a:lnTo>
                    <a:pt x="4395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103"/>
            <p:cNvSpPr/>
            <p:nvPr/>
          </p:nvSpPr>
          <p:spPr>
            <a:xfrm>
              <a:off x="1295192" y="3071840"/>
              <a:ext cx="69882" cy="286353"/>
            </a:xfrm>
            <a:custGeom>
              <a:avLst/>
              <a:gdLst/>
              <a:ahLst/>
              <a:cxnLst/>
              <a:rect l="l" t="t" r="r" b="b"/>
              <a:pathLst>
                <a:path w="4352" h="17833" extrusionOk="0">
                  <a:moveTo>
                    <a:pt x="470" y="0"/>
                  </a:moveTo>
                  <a:lnTo>
                    <a:pt x="0" y="17832"/>
                  </a:lnTo>
                  <a:lnTo>
                    <a:pt x="4224" y="17832"/>
                  </a:lnTo>
                  <a:lnTo>
                    <a:pt x="4352" y="299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103"/>
            <p:cNvSpPr/>
            <p:nvPr/>
          </p:nvSpPr>
          <p:spPr>
            <a:xfrm>
              <a:off x="1254085" y="3071840"/>
              <a:ext cx="58931" cy="286353"/>
            </a:xfrm>
            <a:custGeom>
              <a:avLst/>
              <a:gdLst/>
              <a:ahLst/>
              <a:cxnLst/>
              <a:rect l="l" t="t" r="r" b="b"/>
              <a:pathLst>
                <a:path w="3670" h="17833" extrusionOk="0">
                  <a:moveTo>
                    <a:pt x="3286" y="0"/>
                  </a:moveTo>
                  <a:lnTo>
                    <a:pt x="1" y="86"/>
                  </a:lnTo>
                  <a:lnTo>
                    <a:pt x="129" y="17832"/>
                  </a:lnTo>
                  <a:lnTo>
                    <a:pt x="3669" y="17832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103"/>
            <p:cNvSpPr/>
            <p:nvPr/>
          </p:nvSpPr>
          <p:spPr>
            <a:xfrm>
              <a:off x="1352052" y="3047866"/>
              <a:ext cx="157572" cy="310327"/>
            </a:xfrm>
            <a:custGeom>
              <a:avLst/>
              <a:gdLst/>
              <a:ahLst/>
              <a:cxnLst/>
              <a:rect l="l" t="t" r="r" b="b"/>
              <a:pathLst>
                <a:path w="9813" h="19326" extrusionOk="0">
                  <a:moveTo>
                    <a:pt x="0" y="0"/>
                  </a:moveTo>
                  <a:lnTo>
                    <a:pt x="427" y="19325"/>
                  </a:lnTo>
                  <a:lnTo>
                    <a:pt x="9428" y="19325"/>
                  </a:lnTo>
                  <a:lnTo>
                    <a:pt x="9812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103"/>
            <p:cNvSpPr/>
            <p:nvPr/>
          </p:nvSpPr>
          <p:spPr>
            <a:xfrm>
              <a:off x="1321221" y="3047866"/>
              <a:ext cx="44544" cy="310327"/>
            </a:xfrm>
            <a:custGeom>
              <a:avLst/>
              <a:gdLst/>
              <a:ahLst/>
              <a:cxnLst/>
              <a:rect l="l" t="t" r="r" b="b"/>
              <a:pathLst>
                <a:path w="2774" h="19326" extrusionOk="0">
                  <a:moveTo>
                    <a:pt x="0" y="0"/>
                  </a:moveTo>
                  <a:lnTo>
                    <a:pt x="128" y="19325"/>
                  </a:lnTo>
                  <a:lnTo>
                    <a:pt x="2773" y="19325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103"/>
            <p:cNvSpPr/>
            <p:nvPr/>
          </p:nvSpPr>
          <p:spPr>
            <a:xfrm>
              <a:off x="1438361" y="3056762"/>
              <a:ext cx="170579" cy="301431"/>
            </a:xfrm>
            <a:custGeom>
              <a:avLst/>
              <a:gdLst/>
              <a:ahLst/>
              <a:cxnLst/>
              <a:rect l="l" t="t" r="r" b="b"/>
              <a:pathLst>
                <a:path w="10623" h="18772" extrusionOk="0">
                  <a:moveTo>
                    <a:pt x="1110" y="1"/>
                  </a:moveTo>
                  <a:lnTo>
                    <a:pt x="0" y="18771"/>
                  </a:lnTo>
                  <a:lnTo>
                    <a:pt x="10324" y="18771"/>
                  </a:lnTo>
                  <a:lnTo>
                    <a:pt x="10623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103"/>
            <p:cNvSpPr/>
            <p:nvPr/>
          </p:nvSpPr>
          <p:spPr>
            <a:xfrm>
              <a:off x="1377391" y="3056762"/>
              <a:ext cx="89071" cy="301431"/>
            </a:xfrm>
            <a:custGeom>
              <a:avLst/>
              <a:gdLst/>
              <a:ahLst/>
              <a:cxnLst/>
              <a:rect l="l" t="t" r="r" b="b"/>
              <a:pathLst>
                <a:path w="5547" h="18772" extrusionOk="0">
                  <a:moveTo>
                    <a:pt x="4949" y="1"/>
                  </a:moveTo>
                  <a:lnTo>
                    <a:pt x="1" y="427"/>
                  </a:lnTo>
                  <a:lnTo>
                    <a:pt x="129" y="18771"/>
                  </a:lnTo>
                  <a:lnTo>
                    <a:pt x="5546" y="18771"/>
                  </a:lnTo>
                  <a:lnTo>
                    <a:pt x="49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103"/>
            <p:cNvSpPr/>
            <p:nvPr/>
          </p:nvSpPr>
          <p:spPr>
            <a:xfrm>
              <a:off x="782107" y="3300627"/>
              <a:ext cx="40433" cy="18514"/>
            </a:xfrm>
            <a:custGeom>
              <a:avLst/>
              <a:gdLst/>
              <a:ahLst/>
              <a:cxnLst/>
              <a:rect l="l" t="t" r="r" b="b"/>
              <a:pathLst>
                <a:path w="251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517" y="1153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103"/>
            <p:cNvSpPr/>
            <p:nvPr/>
          </p:nvSpPr>
          <p:spPr>
            <a:xfrm>
              <a:off x="782107" y="3330783"/>
              <a:ext cx="40433" cy="18498"/>
            </a:xfrm>
            <a:custGeom>
              <a:avLst/>
              <a:gdLst/>
              <a:ahLst/>
              <a:cxnLst/>
              <a:rect l="l" t="t" r="r" b="b"/>
              <a:pathLst>
                <a:path w="2518" h="1152" extrusionOk="0">
                  <a:moveTo>
                    <a:pt x="0" y="0"/>
                  </a:moveTo>
                  <a:lnTo>
                    <a:pt x="0" y="1152"/>
                  </a:lnTo>
                  <a:lnTo>
                    <a:pt x="2517" y="1152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103"/>
            <p:cNvSpPr/>
            <p:nvPr/>
          </p:nvSpPr>
          <p:spPr>
            <a:xfrm>
              <a:off x="796494" y="3268432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384" y="1281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103"/>
            <p:cNvSpPr/>
            <p:nvPr/>
          </p:nvSpPr>
          <p:spPr>
            <a:xfrm>
              <a:off x="899937" y="3268432"/>
              <a:ext cx="6857" cy="20570"/>
            </a:xfrm>
            <a:custGeom>
              <a:avLst/>
              <a:gdLst/>
              <a:ahLst/>
              <a:cxnLst/>
              <a:rect l="l" t="t" r="r" b="b"/>
              <a:pathLst>
                <a:path w="427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427" y="128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103"/>
            <p:cNvSpPr/>
            <p:nvPr/>
          </p:nvSpPr>
          <p:spPr>
            <a:xfrm>
              <a:off x="886914" y="3268432"/>
              <a:ext cx="6182" cy="20570"/>
            </a:xfrm>
            <a:custGeom>
              <a:avLst/>
              <a:gdLst/>
              <a:ahLst/>
              <a:cxnLst/>
              <a:rect l="l" t="t" r="r" b="b"/>
              <a:pathLst>
                <a:path w="385" h="1281" extrusionOk="0">
                  <a:moveTo>
                    <a:pt x="1" y="1"/>
                  </a:moveTo>
                  <a:lnTo>
                    <a:pt x="1" y="1281"/>
                  </a:lnTo>
                  <a:lnTo>
                    <a:pt x="385" y="1281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103"/>
            <p:cNvSpPr/>
            <p:nvPr/>
          </p:nvSpPr>
          <p:spPr>
            <a:xfrm>
              <a:off x="860195" y="3300627"/>
              <a:ext cx="71954" cy="18514"/>
            </a:xfrm>
            <a:custGeom>
              <a:avLst/>
              <a:gdLst/>
              <a:ahLst/>
              <a:cxnLst/>
              <a:rect l="l" t="t" r="r" b="b"/>
              <a:pathLst>
                <a:path w="4481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4480" y="1153"/>
                  </a:lnTo>
                  <a:lnTo>
                    <a:pt x="4480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103"/>
            <p:cNvSpPr/>
            <p:nvPr/>
          </p:nvSpPr>
          <p:spPr>
            <a:xfrm>
              <a:off x="860195" y="3330783"/>
              <a:ext cx="71954" cy="18498"/>
            </a:xfrm>
            <a:custGeom>
              <a:avLst/>
              <a:gdLst/>
              <a:ahLst/>
              <a:cxnLst/>
              <a:rect l="l" t="t" r="r" b="b"/>
              <a:pathLst>
                <a:path w="4481" h="1152" extrusionOk="0">
                  <a:moveTo>
                    <a:pt x="1" y="0"/>
                  </a:moveTo>
                  <a:lnTo>
                    <a:pt x="1" y="1152"/>
                  </a:lnTo>
                  <a:lnTo>
                    <a:pt x="4480" y="1152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103"/>
            <p:cNvSpPr/>
            <p:nvPr/>
          </p:nvSpPr>
          <p:spPr>
            <a:xfrm>
              <a:off x="1330808" y="3340370"/>
              <a:ext cx="26045" cy="11658"/>
            </a:xfrm>
            <a:custGeom>
              <a:avLst/>
              <a:gdLst/>
              <a:ahLst/>
              <a:cxnLst/>
              <a:rect l="l" t="t" r="r" b="b"/>
              <a:pathLst>
                <a:path w="1622" h="726" extrusionOk="0">
                  <a:moveTo>
                    <a:pt x="1" y="0"/>
                  </a:moveTo>
                  <a:lnTo>
                    <a:pt x="1" y="726"/>
                  </a:lnTo>
                  <a:lnTo>
                    <a:pt x="1622" y="726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103"/>
            <p:cNvSpPr/>
            <p:nvPr/>
          </p:nvSpPr>
          <p:spPr>
            <a:xfrm>
              <a:off x="1330808" y="3058817"/>
              <a:ext cx="14404" cy="11658"/>
            </a:xfrm>
            <a:custGeom>
              <a:avLst/>
              <a:gdLst/>
              <a:ahLst/>
              <a:cxnLst/>
              <a:rect l="l" t="t" r="r" b="b"/>
              <a:pathLst>
                <a:path w="897" h="726" extrusionOk="0">
                  <a:moveTo>
                    <a:pt x="1" y="1"/>
                  </a:moveTo>
                  <a:lnTo>
                    <a:pt x="1" y="726"/>
                  </a:lnTo>
                  <a:lnTo>
                    <a:pt x="897" y="726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103"/>
            <p:cNvSpPr/>
            <p:nvPr/>
          </p:nvSpPr>
          <p:spPr>
            <a:xfrm>
              <a:off x="1385612" y="3334204"/>
              <a:ext cx="58241" cy="16459"/>
            </a:xfrm>
            <a:custGeom>
              <a:avLst/>
              <a:gdLst/>
              <a:ahLst/>
              <a:cxnLst/>
              <a:rect l="l" t="t" r="r" b="b"/>
              <a:pathLst>
                <a:path w="3627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627" y="1024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103"/>
            <p:cNvSpPr/>
            <p:nvPr/>
          </p:nvSpPr>
          <p:spPr>
            <a:xfrm>
              <a:off x="1201336" y="3192400"/>
              <a:ext cx="17824" cy="126067"/>
            </a:xfrm>
            <a:custGeom>
              <a:avLst/>
              <a:gdLst/>
              <a:ahLst/>
              <a:cxnLst/>
              <a:rect l="l" t="t" r="r" b="b"/>
              <a:pathLst>
                <a:path w="1110" h="7851" extrusionOk="0">
                  <a:moveTo>
                    <a:pt x="1" y="1"/>
                  </a:moveTo>
                  <a:lnTo>
                    <a:pt x="171" y="7850"/>
                  </a:lnTo>
                  <a:lnTo>
                    <a:pt x="1110" y="7850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103"/>
            <p:cNvSpPr/>
            <p:nvPr/>
          </p:nvSpPr>
          <p:spPr>
            <a:xfrm>
              <a:off x="1189004" y="3158149"/>
              <a:ext cx="37013" cy="16459"/>
            </a:xfrm>
            <a:custGeom>
              <a:avLst/>
              <a:gdLst/>
              <a:ahLst/>
              <a:cxnLst/>
              <a:rect l="l" t="t" r="r" b="b"/>
              <a:pathLst>
                <a:path w="2305" h="1025" extrusionOk="0">
                  <a:moveTo>
                    <a:pt x="1" y="1"/>
                  </a:moveTo>
                  <a:lnTo>
                    <a:pt x="1" y="1024"/>
                  </a:lnTo>
                  <a:lnTo>
                    <a:pt x="2305" y="1024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103"/>
            <p:cNvSpPr/>
            <p:nvPr/>
          </p:nvSpPr>
          <p:spPr>
            <a:xfrm>
              <a:off x="1260942" y="3333513"/>
              <a:ext cx="41107" cy="16459"/>
            </a:xfrm>
            <a:custGeom>
              <a:avLst/>
              <a:gdLst/>
              <a:ahLst/>
              <a:cxnLst/>
              <a:rect l="l" t="t" r="r" b="b"/>
              <a:pathLst>
                <a:path w="2560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560" y="1025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103"/>
            <p:cNvSpPr/>
            <p:nvPr/>
          </p:nvSpPr>
          <p:spPr>
            <a:xfrm>
              <a:off x="1259561" y="3080736"/>
              <a:ext cx="38377" cy="17840"/>
            </a:xfrm>
            <a:custGeom>
              <a:avLst/>
              <a:gdLst/>
              <a:ahLst/>
              <a:cxnLst/>
              <a:rect l="l" t="t" r="r" b="b"/>
              <a:pathLst>
                <a:path w="2390" h="1111" extrusionOk="0">
                  <a:moveTo>
                    <a:pt x="2390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2390" y="1025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103"/>
            <p:cNvSpPr/>
            <p:nvPr/>
          </p:nvSpPr>
          <p:spPr>
            <a:xfrm>
              <a:off x="1189004" y="3333513"/>
              <a:ext cx="45234" cy="16459"/>
            </a:xfrm>
            <a:custGeom>
              <a:avLst/>
              <a:gdLst/>
              <a:ahLst/>
              <a:cxnLst/>
              <a:rect l="l" t="t" r="r" b="b"/>
              <a:pathLst>
                <a:path w="2817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817" y="1025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103"/>
            <p:cNvSpPr/>
            <p:nvPr/>
          </p:nvSpPr>
          <p:spPr>
            <a:xfrm>
              <a:off x="1092418" y="3334204"/>
              <a:ext cx="58241" cy="16459"/>
            </a:xfrm>
            <a:custGeom>
              <a:avLst/>
              <a:gdLst/>
              <a:ahLst/>
              <a:cxnLst/>
              <a:rect l="l" t="t" r="r" b="b"/>
              <a:pathLst>
                <a:path w="3627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627" y="1024"/>
                  </a:lnTo>
                  <a:lnTo>
                    <a:pt x="3627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103"/>
            <p:cNvSpPr/>
            <p:nvPr/>
          </p:nvSpPr>
          <p:spPr>
            <a:xfrm>
              <a:off x="980080" y="3062254"/>
              <a:ext cx="71263" cy="31521"/>
            </a:xfrm>
            <a:custGeom>
              <a:avLst/>
              <a:gdLst/>
              <a:ahLst/>
              <a:cxnLst/>
              <a:rect l="l" t="t" r="r" b="b"/>
              <a:pathLst>
                <a:path w="4438" h="1963" extrusionOk="0">
                  <a:moveTo>
                    <a:pt x="0" y="0"/>
                  </a:moveTo>
                  <a:lnTo>
                    <a:pt x="0" y="1834"/>
                  </a:lnTo>
                  <a:lnTo>
                    <a:pt x="4437" y="1962"/>
                  </a:lnTo>
                  <a:lnTo>
                    <a:pt x="4437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103"/>
            <p:cNvSpPr/>
            <p:nvPr/>
          </p:nvSpPr>
          <p:spPr>
            <a:xfrm>
              <a:off x="978715" y="3317070"/>
              <a:ext cx="63026" cy="31537"/>
            </a:xfrm>
            <a:custGeom>
              <a:avLst/>
              <a:gdLst/>
              <a:ahLst/>
              <a:cxnLst/>
              <a:rect l="l" t="t" r="r" b="b"/>
              <a:pathLst>
                <a:path w="3925" h="1964" extrusionOk="0">
                  <a:moveTo>
                    <a:pt x="0" y="1"/>
                  </a:moveTo>
                  <a:lnTo>
                    <a:pt x="0" y="1835"/>
                  </a:lnTo>
                  <a:lnTo>
                    <a:pt x="3925" y="1963"/>
                  </a:lnTo>
                  <a:lnTo>
                    <a:pt x="3925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103"/>
            <p:cNvSpPr/>
            <p:nvPr/>
          </p:nvSpPr>
          <p:spPr>
            <a:xfrm>
              <a:off x="1385612" y="3302683"/>
              <a:ext cx="58241" cy="11674"/>
            </a:xfrm>
            <a:custGeom>
              <a:avLst/>
              <a:gdLst/>
              <a:ahLst/>
              <a:cxnLst/>
              <a:rect l="l" t="t" r="r" b="b"/>
              <a:pathLst>
                <a:path w="3627" h="727" extrusionOk="0">
                  <a:moveTo>
                    <a:pt x="1" y="1"/>
                  </a:moveTo>
                  <a:lnTo>
                    <a:pt x="1" y="726"/>
                  </a:lnTo>
                  <a:lnTo>
                    <a:pt x="3627" y="726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103"/>
            <p:cNvSpPr/>
            <p:nvPr/>
          </p:nvSpPr>
          <p:spPr>
            <a:xfrm>
              <a:off x="1385612" y="3071150"/>
              <a:ext cx="41123" cy="11658"/>
            </a:xfrm>
            <a:custGeom>
              <a:avLst/>
              <a:gdLst/>
              <a:ahLst/>
              <a:cxnLst/>
              <a:rect l="l" t="t" r="r" b="b"/>
              <a:pathLst>
                <a:path w="2561" h="726" extrusionOk="0">
                  <a:moveTo>
                    <a:pt x="1" y="1"/>
                  </a:moveTo>
                  <a:lnTo>
                    <a:pt x="1" y="726"/>
                  </a:lnTo>
                  <a:lnTo>
                    <a:pt x="2560" y="726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103"/>
            <p:cNvSpPr/>
            <p:nvPr/>
          </p:nvSpPr>
          <p:spPr>
            <a:xfrm>
              <a:off x="1385612" y="3097869"/>
              <a:ext cx="48654" cy="11658"/>
            </a:xfrm>
            <a:custGeom>
              <a:avLst/>
              <a:gdLst/>
              <a:ahLst/>
              <a:cxnLst/>
              <a:rect l="l" t="t" r="r" b="b"/>
              <a:pathLst>
                <a:path w="3030" h="726" extrusionOk="0">
                  <a:moveTo>
                    <a:pt x="1" y="0"/>
                  </a:moveTo>
                  <a:lnTo>
                    <a:pt x="1" y="726"/>
                  </a:lnTo>
                  <a:lnTo>
                    <a:pt x="3029" y="726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103"/>
            <p:cNvSpPr/>
            <p:nvPr/>
          </p:nvSpPr>
          <p:spPr>
            <a:xfrm>
              <a:off x="1411641" y="3272543"/>
              <a:ext cx="6873" cy="23315"/>
            </a:xfrm>
            <a:custGeom>
              <a:avLst/>
              <a:gdLst/>
              <a:ahLst/>
              <a:cxnLst/>
              <a:rect l="l" t="t" r="r" b="b"/>
              <a:pathLst>
                <a:path w="428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427" y="14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103"/>
            <p:cNvSpPr/>
            <p:nvPr/>
          </p:nvSpPr>
          <p:spPr>
            <a:xfrm>
              <a:off x="1334918" y="3321181"/>
              <a:ext cx="11658" cy="11674"/>
            </a:xfrm>
            <a:custGeom>
              <a:avLst/>
              <a:gdLst/>
              <a:ahLst/>
              <a:cxnLst/>
              <a:rect l="l" t="t" r="r" b="b"/>
              <a:pathLst>
                <a:path w="726" h="727" extrusionOk="0">
                  <a:moveTo>
                    <a:pt x="1" y="1"/>
                  </a:moveTo>
                  <a:lnTo>
                    <a:pt x="1" y="726"/>
                  </a:lnTo>
                  <a:lnTo>
                    <a:pt x="726" y="726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103"/>
            <p:cNvSpPr/>
            <p:nvPr/>
          </p:nvSpPr>
          <p:spPr>
            <a:xfrm>
              <a:off x="880475" y="3103345"/>
              <a:ext cx="33849" cy="28550"/>
            </a:xfrm>
            <a:custGeom>
              <a:avLst/>
              <a:gdLst/>
              <a:ahLst/>
              <a:cxnLst/>
              <a:rect l="l" t="t" r="r" b="b"/>
              <a:pathLst>
                <a:path w="2108" h="1778" extrusionOk="0">
                  <a:moveTo>
                    <a:pt x="913" y="1"/>
                  </a:moveTo>
                  <a:cubicBezTo>
                    <a:pt x="444" y="1"/>
                    <a:pt x="60" y="342"/>
                    <a:pt x="60" y="811"/>
                  </a:cubicBezTo>
                  <a:cubicBezTo>
                    <a:pt x="1" y="1378"/>
                    <a:pt x="441" y="1778"/>
                    <a:pt x="916" y="1778"/>
                  </a:cubicBezTo>
                  <a:cubicBezTo>
                    <a:pt x="1120" y="1778"/>
                    <a:pt x="1331" y="1703"/>
                    <a:pt x="1511" y="1536"/>
                  </a:cubicBezTo>
                  <a:cubicBezTo>
                    <a:pt x="2108" y="982"/>
                    <a:pt x="1724" y="1"/>
                    <a:pt x="913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103"/>
            <p:cNvSpPr/>
            <p:nvPr/>
          </p:nvSpPr>
          <p:spPr>
            <a:xfrm>
              <a:off x="779779" y="3066991"/>
              <a:ext cx="33849" cy="28598"/>
            </a:xfrm>
            <a:custGeom>
              <a:avLst/>
              <a:gdLst/>
              <a:ahLst/>
              <a:cxnLst/>
              <a:rect l="l" t="t" r="r" b="b"/>
              <a:pathLst>
                <a:path w="2108" h="1781" extrusionOk="0">
                  <a:moveTo>
                    <a:pt x="848" y="0"/>
                  </a:moveTo>
                  <a:cubicBezTo>
                    <a:pt x="444" y="0"/>
                    <a:pt x="60" y="369"/>
                    <a:pt x="60" y="814"/>
                  </a:cubicBezTo>
                  <a:cubicBezTo>
                    <a:pt x="1" y="1381"/>
                    <a:pt x="441" y="1781"/>
                    <a:pt x="916" y="1781"/>
                  </a:cubicBezTo>
                  <a:cubicBezTo>
                    <a:pt x="1120" y="1781"/>
                    <a:pt x="1331" y="1706"/>
                    <a:pt x="1511" y="1539"/>
                  </a:cubicBezTo>
                  <a:cubicBezTo>
                    <a:pt x="2108" y="985"/>
                    <a:pt x="1724" y="4"/>
                    <a:pt x="913" y="4"/>
                  </a:cubicBezTo>
                  <a:cubicBezTo>
                    <a:pt x="892" y="1"/>
                    <a:pt x="870" y="0"/>
                    <a:pt x="848" y="0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103"/>
            <p:cNvSpPr/>
            <p:nvPr/>
          </p:nvSpPr>
          <p:spPr>
            <a:xfrm>
              <a:off x="1110916" y="3103521"/>
              <a:ext cx="13713" cy="12862"/>
            </a:xfrm>
            <a:custGeom>
              <a:avLst/>
              <a:gdLst/>
              <a:ahLst/>
              <a:cxnLst/>
              <a:rect l="l" t="t" r="r" b="b"/>
              <a:pathLst>
                <a:path w="854" h="801" extrusionOk="0">
                  <a:moveTo>
                    <a:pt x="411" y="0"/>
                  </a:moveTo>
                  <a:cubicBezTo>
                    <a:pt x="214" y="0"/>
                    <a:pt x="22" y="139"/>
                    <a:pt x="1" y="416"/>
                  </a:cubicBezTo>
                  <a:cubicBezTo>
                    <a:pt x="22" y="672"/>
                    <a:pt x="214" y="800"/>
                    <a:pt x="411" y="800"/>
                  </a:cubicBezTo>
                  <a:cubicBezTo>
                    <a:pt x="609" y="800"/>
                    <a:pt x="811" y="672"/>
                    <a:pt x="854" y="416"/>
                  </a:cubicBezTo>
                  <a:cubicBezTo>
                    <a:pt x="811" y="139"/>
                    <a:pt x="609" y="0"/>
                    <a:pt x="411" y="0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103"/>
            <p:cNvSpPr/>
            <p:nvPr/>
          </p:nvSpPr>
          <p:spPr>
            <a:xfrm>
              <a:off x="1111816" y="3195033"/>
              <a:ext cx="16925" cy="13569"/>
            </a:xfrm>
            <a:custGeom>
              <a:avLst/>
              <a:gdLst/>
              <a:ahLst/>
              <a:cxnLst/>
              <a:rect l="l" t="t" r="r" b="b"/>
              <a:pathLst>
                <a:path w="1054" h="845" extrusionOk="0">
                  <a:moveTo>
                    <a:pt x="392" y="1"/>
                  </a:moveTo>
                  <a:cubicBezTo>
                    <a:pt x="209" y="1"/>
                    <a:pt x="68" y="162"/>
                    <a:pt x="30" y="391"/>
                  </a:cubicBezTo>
                  <a:cubicBezTo>
                    <a:pt x="0" y="659"/>
                    <a:pt x="220" y="844"/>
                    <a:pt x="457" y="844"/>
                  </a:cubicBezTo>
                  <a:cubicBezTo>
                    <a:pt x="559" y="844"/>
                    <a:pt x="665" y="810"/>
                    <a:pt x="755" y="732"/>
                  </a:cubicBezTo>
                  <a:cubicBezTo>
                    <a:pt x="1054" y="476"/>
                    <a:pt x="840" y="7"/>
                    <a:pt x="457" y="7"/>
                  </a:cubicBezTo>
                  <a:cubicBezTo>
                    <a:pt x="435" y="3"/>
                    <a:pt x="413" y="1"/>
                    <a:pt x="392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103"/>
            <p:cNvSpPr/>
            <p:nvPr/>
          </p:nvSpPr>
          <p:spPr>
            <a:xfrm>
              <a:off x="1115926" y="3297801"/>
              <a:ext cx="16925" cy="13858"/>
            </a:xfrm>
            <a:custGeom>
              <a:avLst/>
              <a:gdLst/>
              <a:ahLst/>
              <a:cxnLst/>
              <a:rect l="l" t="t" r="r" b="b"/>
              <a:pathLst>
                <a:path w="1054" h="863" extrusionOk="0">
                  <a:moveTo>
                    <a:pt x="401" y="1"/>
                  </a:moveTo>
                  <a:cubicBezTo>
                    <a:pt x="208" y="1"/>
                    <a:pt x="30" y="196"/>
                    <a:pt x="30" y="390"/>
                  </a:cubicBezTo>
                  <a:cubicBezTo>
                    <a:pt x="0" y="657"/>
                    <a:pt x="218" y="862"/>
                    <a:pt x="454" y="862"/>
                  </a:cubicBezTo>
                  <a:cubicBezTo>
                    <a:pt x="557" y="862"/>
                    <a:pt x="664" y="823"/>
                    <a:pt x="755" y="732"/>
                  </a:cubicBezTo>
                  <a:cubicBezTo>
                    <a:pt x="1054" y="476"/>
                    <a:pt x="840" y="6"/>
                    <a:pt x="456" y="6"/>
                  </a:cubicBezTo>
                  <a:cubicBezTo>
                    <a:pt x="438" y="3"/>
                    <a:pt x="419" y="1"/>
                    <a:pt x="401" y="1"/>
                  </a:cubicBez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103"/>
            <p:cNvSpPr/>
            <p:nvPr/>
          </p:nvSpPr>
          <p:spPr>
            <a:xfrm>
              <a:off x="1534947" y="3056762"/>
              <a:ext cx="94547" cy="301431"/>
            </a:xfrm>
            <a:custGeom>
              <a:avLst/>
              <a:gdLst/>
              <a:ahLst/>
              <a:cxnLst/>
              <a:rect l="l" t="t" r="r" b="b"/>
              <a:pathLst>
                <a:path w="5888" h="18772" extrusionOk="0">
                  <a:moveTo>
                    <a:pt x="598" y="1"/>
                  </a:moveTo>
                  <a:lnTo>
                    <a:pt x="1" y="18771"/>
                  </a:lnTo>
                  <a:lnTo>
                    <a:pt x="5717" y="18771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665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103"/>
            <p:cNvSpPr/>
            <p:nvPr/>
          </p:nvSpPr>
          <p:spPr>
            <a:xfrm>
              <a:off x="1500696" y="3056762"/>
              <a:ext cx="50019" cy="301431"/>
            </a:xfrm>
            <a:custGeom>
              <a:avLst/>
              <a:gdLst/>
              <a:ahLst/>
              <a:cxnLst/>
              <a:rect l="l" t="t" r="r" b="b"/>
              <a:pathLst>
                <a:path w="3115" h="18772" extrusionOk="0">
                  <a:moveTo>
                    <a:pt x="2773" y="1"/>
                  </a:moveTo>
                  <a:lnTo>
                    <a:pt x="0" y="427"/>
                  </a:lnTo>
                  <a:lnTo>
                    <a:pt x="86" y="18771"/>
                  </a:lnTo>
                  <a:lnTo>
                    <a:pt x="3115" y="18771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103"/>
            <p:cNvSpPr/>
            <p:nvPr/>
          </p:nvSpPr>
          <p:spPr>
            <a:xfrm>
              <a:off x="1505497" y="3334204"/>
              <a:ext cx="32211" cy="16459"/>
            </a:xfrm>
            <a:custGeom>
              <a:avLst/>
              <a:gdLst/>
              <a:ahLst/>
              <a:cxnLst/>
              <a:rect l="l" t="t" r="r" b="b"/>
              <a:pathLst>
                <a:path w="2006" h="1025" extrusionOk="0">
                  <a:moveTo>
                    <a:pt x="0" y="0"/>
                  </a:moveTo>
                  <a:lnTo>
                    <a:pt x="0" y="1024"/>
                  </a:lnTo>
                  <a:lnTo>
                    <a:pt x="2005" y="1024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103"/>
            <p:cNvSpPr/>
            <p:nvPr/>
          </p:nvSpPr>
          <p:spPr>
            <a:xfrm>
              <a:off x="1505497" y="3302683"/>
              <a:ext cx="32211" cy="11674"/>
            </a:xfrm>
            <a:custGeom>
              <a:avLst/>
              <a:gdLst/>
              <a:ahLst/>
              <a:cxnLst/>
              <a:rect l="l" t="t" r="r" b="b"/>
              <a:pathLst>
                <a:path w="2006" h="727" extrusionOk="0">
                  <a:moveTo>
                    <a:pt x="0" y="1"/>
                  </a:moveTo>
                  <a:lnTo>
                    <a:pt x="0" y="726"/>
                  </a:lnTo>
                  <a:lnTo>
                    <a:pt x="2005" y="726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103"/>
            <p:cNvSpPr/>
            <p:nvPr/>
          </p:nvSpPr>
          <p:spPr>
            <a:xfrm>
              <a:off x="1505497" y="3071150"/>
              <a:ext cx="22609" cy="11658"/>
            </a:xfrm>
            <a:custGeom>
              <a:avLst/>
              <a:gdLst/>
              <a:ahLst/>
              <a:cxnLst/>
              <a:rect l="l" t="t" r="r" b="b"/>
              <a:pathLst>
                <a:path w="1408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408" y="726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103"/>
            <p:cNvSpPr/>
            <p:nvPr/>
          </p:nvSpPr>
          <p:spPr>
            <a:xfrm>
              <a:off x="1505497" y="3097869"/>
              <a:ext cx="27410" cy="11658"/>
            </a:xfrm>
            <a:custGeom>
              <a:avLst/>
              <a:gdLst/>
              <a:ahLst/>
              <a:cxnLst/>
              <a:rect l="l" t="t" r="r" b="b"/>
              <a:pathLst>
                <a:path w="1707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707" y="726"/>
                  </a:lnTo>
                  <a:lnTo>
                    <a:pt x="1707" y="0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103"/>
            <p:cNvSpPr/>
            <p:nvPr/>
          </p:nvSpPr>
          <p:spPr>
            <a:xfrm>
              <a:off x="1519869" y="3272543"/>
              <a:ext cx="3452" cy="23315"/>
            </a:xfrm>
            <a:custGeom>
              <a:avLst/>
              <a:gdLst/>
              <a:ahLst/>
              <a:cxnLst/>
              <a:rect l="l" t="t" r="r" b="b"/>
              <a:pathLst>
                <a:path w="215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214" y="145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CCB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103"/>
            <p:cNvSpPr/>
            <p:nvPr/>
          </p:nvSpPr>
          <p:spPr>
            <a:xfrm>
              <a:off x="1606194" y="3055397"/>
              <a:ext cx="112354" cy="302796"/>
            </a:xfrm>
            <a:custGeom>
              <a:avLst/>
              <a:gdLst/>
              <a:ahLst/>
              <a:cxnLst/>
              <a:rect l="l" t="t" r="r" b="b"/>
              <a:pathLst>
                <a:path w="6997" h="18857" extrusionOk="0">
                  <a:moveTo>
                    <a:pt x="214" y="0"/>
                  </a:moveTo>
                  <a:lnTo>
                    <a:pt x="0" y="18856"/>
                  </a:lnTo>
                  <a:lnTo>
                    <a:pt x="6698" y="18856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28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103"/>
            <p:cNvSpPr/>
            <p:nvPr/>
          </p:nvSpPr>
          <p:spPr>
            <a:xfrm>
              <a:off x="1696614" y="3085537"/>
              <a:ext cx="107569" cy="272656"/>
            </a:xfrm>
            <a:custGeom>
              <a:avLst/>
              <a:gdLst/>
              <a:ahLst/>
              <a:cxnLst/>
              <a:rect l="l" t="t" r="r" b="b"/>
              <a:pathLst>
                <a:path w="6699" h="16980" extrusionOk="0">
                  <a:moveTo>
                    <a:pt x="214" y="0"/>
                  </a:moveTo>
                  <a:lnTo>
                    <a:pt x="0" y="16979"/>
                  </a:lnTo>
                  <a:lnTo>
                    <a:pt x="6698" y="16979"/>
                  </a:lnTo>
                  <a:lnTo>
                    <a:pt x="5717" y="0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103"/>
            <p:cNvSpPr/>
            <p:nvPr/>
          </p:nvSpPr>
          <p:spPr>
            <a:xfrm>
              <a:off x="1765805" y="3132810"/>
              <a:ext cx="145240" cy="225383"/>
            </a:xfrm>
            <a:custGeom>
              <a:avLst/>
              <a:gdLst/>
              <a:ahLst/>
              <a:cxnLst/>
              <a:rect l="l" t="t" r="r" b="b"/>
              <a:pathLst>
                <a:path w="9045" h="14036" extrusionOk="0">
                  <a:moveTo>
                    <a:pt x="0" y="0"/>
                  </a:moveTo>
                  <a:lnTo>
                    <a:pt x="853" y="14035"/>
                  </a:lnTo>
                  <a:lnTo>
                    <a:pt x="9044" y="14035"/>
                  </a:lnTo>
                  <a:lnTo>
                    <a:pt x="8746" y="0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103"/>
            <p:cNvSpPr/>
            <p:nvPr/>
          </p:nvSpPr>
          <p:spPr>
            <a:xfrm>
              <a:off x="1925417" y="3034153"/>
              <a:ext cx="122631" cy="324040"/>
            </a:xfrm>
            <a:custGeom>
              <a:avLst/>
              <a:gdLst/>
              <a:ahLst/>
              <a:cxnLst/>
              <a:rect l="l" t="t" r="r" b="b"/>
              <a:pathLst>
                <a:path w="7637" h="20180" extrusionOk="0">
                  <a:moveTo>
                    <a:pt x="469" y="1"/>
                  </a:moveTo>
                  <a:lnTo>
                    <a:pt x="0" y="20179"/>
                  </a:lnTo>
                  <a:lnTo>
                    <a:pt x="7636" y="20179"/>
                  </a:lnTo>
                  <a:lnTo>
                    <a:pt x="7210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103"/>
            <p:cNvSpPr/>
            <p:nvPr/>
          </p:nvSpPr>
          <p:spPr>
            <a:xfrm>
              <a:off x="1563722" y="3055397"/>
              <a:ext cx="60296" cy="302796"/>
            </a:xfrm>
            <a:custGeom>
              <a:avLst/>
              <a:gdLst/>
              <a:ahLst/>
              <a:cxnLst/>
              <a:rect l="l" t="t" r="r" b="b"/>
              <a:pathLst>
                <a:path w="3755" h="18857" extrusionOk="0">
                  <a:moveTo>
                    <a:pt x="0" y="0"/>
                  </a:moveTo>
                  <a:lnTo>
                    <a:pt x="128" y="18856"/>
                  </a:lnTo>
                  <a:lnTo>
                    <a:pt x="3754" y="18856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E2A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103"/>
            <p:cNvSpPr/>
            <p:nvPr/>
          </p:nvSpPr>
          <p:spPr>
            <a:xfrm>
              <a:off x="1630858" y="3085537"/>
              <a:ext cx="80159" cy="272656"/>
            </a:xfrm>
            <a:custGeom>
              <a:avLst/>
              <a:gdLst/>
              <a:ahLst/>
              <a:cxnLst/>
              <a:rect l="l" t="t" r="r" b="b"/>
              <a:pathLst>
                <a:path w="4992" h="16980" extrusionOk="0">
                  <a:moveTo>
                    <a:pt x="0" y="0"/>
                  </a:moveTo>
                  <a:lnTo>
                    <a:pt x="213" y="16979"/>
                  </a:lnTo>
                  <a:lnTo>
                    <a:pt x="4991" y="16979"/>
                  </a:lnTo>
                  <a:lnTo>
                    <a:pt x="4522" y="0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103"/>
            <p:cNvSpPr/>
            <p:nvPr/>
          </p:nvSpPr>
          <p:spPr>
            <a:xfrm>
              <a:off x="1728809" y="3132810"/>
              <a:ext cx="63716" cy="225383"/>
            </a:xfrm>
            <a:custGeom>
              <a:avLst/>
              <a:gdLst/>
              <a:ahLst/>
              <a:cxnLst/>
              <a:rect l="l" t="t" r="r" b="b"/>
              <a:pathLst>
                <a:path w="3968" h="14036" extrusionOk="0">
                  <a:moveTo>
                    <a:pt x="128" y="0"/>
                  </a:moveTo>
                  <a:lnTo>
                    <a:pt x="0" y="14035"/>
                  </a:lnTo>
                  <a:lnTo>
                    <a:pt x="3584" y="14035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103"/>
            <p:cNvSpPr/>
            <p:nvPr/>
          </p:nvSpPr>
          <p:spPr>
            <a:xfrm>
              <a:off x="1876088" y="3034153"/>
              <a:ext cx="63716" cy="324040"/>
            </a:xfrm>
            <a:custGeom>
              <a:avLst/>
              <a:gdLst/>
              <a:ahLst/>
              <a:cxnLst/>
              <a:rect l="l" t="t" r="r" b="b"/>
              <a:pathLst>
                <a:path w="3968" h="20180" extrusionOk="0">
                  <a:moveTo>
                    <a:pt x="3584" y="1"/>
                  </a:moveTo>
                  <a:lnTo>
                    <a:pt x="1" y="556"/>
                  </a:lnTo>
                  <a:lnTo>
                    <a:pt x="1" y="20179"/>
                  </a:lnTo>
                  <a:lnTo>
                    <a:pt x="3968" y="20179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103"/>
            <p:cNvSpPr/>
            <p:nvPr/>
          </p:nvSpPr>
          <p:spPr>
            <a:xfrm>
              <a:off x="1994593" y="3147872"/>
              <a:ext cx="50035" cy="210321"/>
            </a:xfrm>
            <a:custGeom>
              <a:avLst/>
              <a:gdLst/>
              <a:ahLst/>
              <a:cxnLst/>
              <a:rect l="l" t="t" r="r" b="b"/>
              <a:pathLst>
                <a:path w="3116" h="13098" extrusionOk="0">
                  <a:moveTo>
                    <a:pt x="171" y="1"/>
                  </a:moveTo>
                  <a:lnTo>
                    <a:pt x="1" y="13097"/>
                  </a:lnTo>
                  <a:lnTo>
                    <a:pt x="2816" y="1309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6F5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103"/>
            <p:cNvSpPr/>
            <p:nvPr/>
          </p:nvSpPr>
          <p:spPr>
            <a:xfrm>
              <a:off x="1948010" y="3147872"/>
              <a:ext cx="60296" cy="210321"/>
            </a:xfrm>
            <a:custGeom>
              <a:avLst/>
              <a:gdLst/>
              <a:ahLst/>
              <a:cxnLst/>
              <a:rect l="l" t="t" r="r" b="b"/>
              <a:pathLst>
                <a:path w="3755" h="13098" extrusionOk="0">
                  <a:moveTo>
                    <a:pt x="1" y="1"/>
                  </a:moveTo>
                  <a:lnTo>
                    <a:pt x="385" y="13097"/>
                  </a:lnTo>
                  <a:lnTo>
                    <a:pt x="3755" y="13097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856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103"/>
            <p:cNvSpPr/>
            <p:nvPr/>
          </p:nvSpPr>
          <p:spPr>
            <a:xfrm>
              <a:off x="2046651" y="3071840"/>
              <a:ext cx="56876" cy="286353"/>
            </a:xfrm>
            <a:custGeom>
              <a:avLst/>
              <a:gdLst/>
              <a:ahLst/>
              <a:cxnLst/>
              <a:rect l="l" t="t" r="r" b="b"/>
              <a:pathLst>
                <a:path w="3542" h="17833" extrusionOk="0">
                  <a:moveTo>
                    <a:pt x="385" y="0"/>
                  </a:moveTo>
                  <a:lnTo>
                    <a:pt x="1" y="17832"/>
                  </a:lnTo>
                  <a:lnTo>
                    <a:pt x="3457" y="17832"/>
                  </a:lnTo>
                  <a:lnTo>
                    <a:pt x="3542" y="29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03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103"/>
            <p:cNvSpPr/>
            <p:nvPr/>
          </p:nvSpPr>
          <p:spPr>
            <a:xfrm>
              <a:off x="2013781" y="3071840"/>
              <a:ext cx="47964" cy="286353"/>
            </a:xfrm>
            <a:custGeom>
              <a:avLst/>
              <a:gdLst/>
              <a:ahLst/>
              <a:cxnLst/>
              <a:rect l="l" t="t" r="r" b="b"/>
              <a:pathLst>
                <a:path w="2987" h="17833" extrusionOk="0">
                  <a:moveTo>
                    <a:pt x="2645" y="0"/>
                  </a:moveTo>
                  <a:lnTo>
                    <a:pt x="0" y="86"/>
                  </a:lnTo>
                  <a:lnTo>
                    <a:pt x="86" y="17832"/>
                  </a:lnTo>
                  <a:lnTo>
                    <a:pt x="2987" y="17832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D1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103"/>
            <p:cNvSpPr/>
            <p:nvPr/>
          </p:nvSpPr>
          <p:spPr>
            <a:xfrm>
              <a:off x="2106947" y="3047866"/>
              <a:ext cx="201409" cy="310327"/>
            </a:xfrm>
            <a:custGeom>
              <a:avLst/>
              <a:gdLst/>
              <a:ahLst/>
              <a:cxnLst/>
              <a:rect l="l" t="t" r="r" b="b"/>
              <a:pathLst>
                <a:path w="12543" h="19326" extrusionOk="0">
                  <a:moveTo>
                    <a:pt x="0" y="0"/>
                  </a:moveTo>
                  <a:lnTo>
                    <a:pt x="597" y="19325"/>
                  </a:lnTo>
                  <a:lnTo>
                    <a:pt x="12073" y="19325"/>
                  </a:lnTo>
                  <a:lnTo>
                    <a:pt x="12542" y="0"/>
                  </a:lnTo>
                  <a:close/>
                </a:path>
              </a:pathLst>
            </a:custGeom>
            <a:solidFill>
              <a:srgbClr val="AD1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103"/>
            <p:cNvSpPr/>
            <p:nvPr/>
          </p:nvSpPr>
          <p:spPr>
            <a:xfrm>
              <a:off x="2068586" y="3047866"/>
              <a:ext cx="75358" cy="310327"/>
            </a:xfrm>
            <a:custGeom>
              <a:avLst/>
              <a:gdLst/>
              <a:ahLst/>
              <a:cxnLst/>
              <a:rect l="l" t="t" r="r" b="b"/>
              <a:pathLst>
                <a:path w="4693" h="19326" extrusionOk="0">
                  <a:moveTo>
                    <a:pt x="0" y="0"/>
                  </a:moveTo>
                  <a:lnTo>
                    <a:pt x="171" y="19325"/>
                  </a:lnTo>
                  <a:lnTo>
                    <a:pt x="4693" y="19325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82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103"/>
            <p:cNvSpPr/>
            <p:nvPr/>
          </p:nvSpPr>
          <p:spPr>
            <a:xfrm>
              <a:off x="1576054" y="3300627"/>
              <a:ext cx="32886" cy="18514"/>
            </a:xfrm>
            <a:custGeom>
              <a:avLst/>
              <a:gdLst/>
              <a:ahLst/>
              <a:cxnLst/>
              <a:rect l="l" t="t" r="r" b="b"/>
              <a:pathLst>
                <a:path w="2048" h="1153" extrusionOk="0">
                  <a:moveTo>
                    <a:pt x="0" y="1"/>
                  </a:moveTo>
                  <a:lnTo>
                    <a:pt x="0" y="1153"/>
                  </a:lnTo>
                  <a:lnTo>
                    <a:pt x="2048" y="1153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103"/>
            <p:cNvSpPr/>
            <p:nvPr/>
          </p:nvSpPr>
          <p:spPr>
            <a:xfrm>
              <a:off x="1576054" y="3330783"/>
              <a:ext cx="32886" cy="18498"/>
            </a:xfrm>
            <a:custGeom>
              <a:avLst/>
              <a:gdLst/>
              <a:ahLst/>
              <a:cxnLst/>
              <a:rect l="l" t="t" r="r" b="b"/>
              <a:pathLst>
                <a:path w="2048" h="1152" extrusionOk="0">
                  <a:moveTo>
                    <a:pt x="0" y="0"/>
                  </a:moveTo>
                  <a:lnTo>
                    <a:pt x="0" y="1152"/>
                  </a:lnTo>
                  <a:lnTo>
                    <a:pt x="2048" y="1152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103"/>
            <p:cNvSpPr/>
            <p:nvPr/>
          </p:nvSpPr>
          <p:spPr>
            <a:xfrm>
              <a:off x="1587696" y="3268432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342" y="1281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103"/>
            <p:cNvSpPr/>
            <p:nvPr/>
          </p:nvSpPr>
          <p:spPr>
            <a:xfrm>
              <a:off x="1672640" y="3268432"/>
              <a:ext cx="4801" cy="20570"/>
            </a:xfrm>
            <a:custGeom>
              <a:avLst/>
              <a:gdLst/>
              <a:ahLst/>
              <a:cxnLst/>
              <a:rect l="l" t="t" r="r" b="b"/>
              <a:pathLst>
                <a:path w="299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299" y="1281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103"/>
            <p:cNvSpPr/>
            <p:nvPr/>
          </p:nvSpPr>
          <p:spPr>
            <a:xfrm>
              <a:off x="1660998" y="3268432"/>
              <a:ext cx="5492" cy="20570"/>
            </a:xfrm>
            <a:custGeom>
              <a:avLst/>
              <a:gdLst/>
              <a:ahLst/>
              <a:cxnLst/>
              <a:rect l="l" t="t" r="r" b="b"/>
              <a:pathLst>
                <a:path w="342" h="1281" extrusionOk="0">
                  <a:moveTo>
                    <a:pt x="0" y="1"/>
                  </a:moveTo>
                  <a:lnTo>
                    <a:pt x="0" y="1281"/>
                  </a:lnTo>
                  <a:lnTo>
                    <a:pt x="341" y="1281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103"/>
            <p:cNvSpPr/>
            <p:nvPr/>
          </p:nvSpPr>
          <p:spPr>
            <a:xfrm>
              <a:off x="1639754" y="3300627"/>
              <a:ext cx="58931" cy="18514"/>
            </a:xfrm>
            <a:custGeom>
              <a:avLst/>
              <a:gdLst/>
              <a:ahLst/>
              <a:cxnLst/>
              <a:rect l="l" t="t" r="r" b="b"/>
              <a:pathLst>
                <a:path w="3670" h="1153" extrusionOk="0">
                  <a:moveTo>
                    <a:pt x="1" y="1"/>
                  </a:moveTo>
                  <a:lnTo>
                    <a:pt x="1" y="1153"/>
                  </a:lnTo>
                  <a:lnTo>
                    <a:pt x="3669" y="1153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103"/>
            <p:cNvSpPr/>
            <p:nvPr/>
          </p:nvSpPr>
          <p:spPr>
            <a:xfrm>
              <a:off x="1639754" y="3330783"/>
              <a:ext cx="58931" cy="18498"/>
            </a:xfrm>
            <a:custGeom>
              <a:avLst/>
              <a:gdLst/>
              <a:ahLst/>
              <a:cxnLst/>
              <a:rect l="l" t="t" r="r" b="b"/>
              <a:pathLst>
                <a:path w="3670" h="1152" extrusionOk="0">
                  <a:moveTo>
                    <a:pt x="1" y="0"/>
                  </a:moveTo>
                  <a:lnTo>
                    <a:pt x="1" y="1152"/>
                  </a:lnTo>
                  <a:lnTo>
                    <a:pt x="3669" y="1152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103"/>
            <p:cNvSpPr/>
            <p:nvPr/>
          </p:nvSpPr>
          <p:spPr>
            <a:xfrm>
              <a:off x="2090504" y="3340370"/>
              <a:ext cx="31521" cy="11658"/>
            </a:xfrm>
            <a:custGeom>
              <a:avLst/>
              <a:gdLst/>
              <a:ahLst/>
              <a:cxnLst/>
              <a:rect l="l" t="t" r="r" b="b"/>
              <a:pathLst>
                <a:path w="1963" h="726" extrusionOk="0">
                  <a:moveTo>
                    <a:pt x="0" y="0"/>
                  </a:moveTo>
                  <a:lnTo>
                    <a:pt x="0" y="726"/>
                  </a:lnTo>
                  <a:lnTo>
                    <a:pt x="1963" y="726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103"/>
            <p:cNvSpPr/>
            <p:nvPr/>
          </p:nvSpPr>
          <p:spPr>
            <a:xfrm>
              <a:off x="2090504" y="3058817"/>
              <a:ext cx="17824" cy="11658"/>
            </a:xfrm>
            <a:custGeom>
              <a:avLst/>
              <a:gdLst/>
              <a:ahLst/>
              <a:cxnLst/>
              <a:rect l="l" t="t" r="r" b="b"/>
              <a:pathLst>
                <a:path w="1110" h="726" extrusionOk="0">
                  <a:moveTo>
                    <a:pt x="0" y="1"/>
                  </a:moveTo>
                  <a:lnTo>
                    <a:pt x="0" y="726"/>
                  </a:lnTo>
                  <a:lnTo>
                    <a:pt x="1109" y="726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103"/>
            <p:cNvSpPr/>
            <p:nvPr/>
          </p:nvSpPr>
          <p:spPr>
            <a:xfrm>
              <a:off x="1971309" y="3192400"/>
              <a:ext cx="14404" cy="126067"/>
            </a:xfrm>
            <a:custGeom>
              <a:avLst/>
              <a:gdLst/>
              <a:ahLst/>
              <a:cxnLst/>
              <a:rect l="l" t="t" r="r" b="b"/>
              <a:pathLst>
                <a:path w="897" h="7851" extrusionOk="0">
                  <a:moveTo>
                    <a:pt x="0" y="1"/>
                  </a:moveTo>
                  <a:lnTo>
                    <a:pt x="128" y="7850"/>
                  </a:lnTo>
                  <a:lnTo>
                    <a:pt x="896" y="7850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103"/>
            <p:cNvSpPr/>
            <p:nvPr/>
          </p:nvSpPr>
          <p:spPr>
            <a:xfrm>
              <a:off x="1961033" y="3158149"/>
              <a:ext cx="30156" cy="16459"/>
            </a:xfrm>
            <a:custGeom>
              <a:avLst/>
              <a:gdLst/>
              <a:ahLst/>
              <a:cxnLst/>
              <a:rect l="l" t="t" r="r" b="b"/>
              <a:pathLst>
                <a:path w="1878" h="1025" extrusionOk="0">
                  <a:moveTo>
                    <a:pt x="0" y="1"/>
                  </a:moveTo>
                  <a:lnTo>
                    <a:pt x="0" y="1024"/>
                  </a:lnTo>
                  <a:lnTo>
                    <a:pt x="1877" y="1024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103"/>
            <p:cNvSpPr/>
            <p:nvPr/>
          </p:nvSpPr>
          <p:spPr>
            <a:xfrm>
              <a:off x="2019257" y="3333513"/>
              <a:ext cx="32902" cy="16459"/>
            </a:xfrm>
            <a:custGeom>
              <a:avLst/>
              <a:gdLst/>
              <a:ahLst/>
              <a:cxnLst/>
              <a:rect l="l" t="t" r="r" b="b"/>
              <a:pathLst>
                <a:path w="204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48" y="1025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103"/>
            <p:cNvSpPr/>
            <p:nvPr/>
          </p:nvSpPr>
          <p:spPr>
            <a:xfrm>
              <a:off x="2018567" y="3080736"/>
              <a:ext cx="30846" cy="17840"/>
            </a:xfrm>
            <a:custGeom>
              <a:avLst/>
              <a:gdLst/>
              <a:ahLst/>
              <a:cxnLst/>
              <a:rect l="l" t="t" r="r" b="b"/>
              <a:pathLst>
                <a:path w="1921" h="1111" extrusionOk="0">
                  <a:moveTo>
                    <a:pt x="1921" y="1"/>
                  </a:moveTo>
                  <a:lnTo>
                    <a:pt x="1" y="86"/>
                  </a:lnTo>
                  <a:lnTo>
                    <a:pt x="1" y="1110"/>
                  </a:lnTo>
                  <a:lnTo>
                    <a:pt x="1921" y="1025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46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103"/>
            <p:cNvSpPr/>
            <p:nvPr/>
          </p:nvSpPr>
          <p:spPr>
            <a:xfrm>
              <a:off x="1961033" y="3333513"/>
              <a:ext cx="36322" cy="16459"/>
            </a:xfrm>
            <a:custGeom>
              <a:avLst/>
              <a:gdLst/>
              <a:ahLst/>
              <a:cxnLst/>
              <a:rect l="l" t="t" r="r" b="b"/>
              <a:pathLst>
                <a:path w="2262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2261" y="1025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103"/>
            <p:cNvSpPr/>
            <p:nvPr/>
          </p:nvSpPr>
          <p:spPr>
            <a:xfrm>
              <a:off x="1882945" y="3330093"/>
              <a:ext cx="46599" cy="19189"/>
            </a:xfrm>
            <a:custGeom>
              <a:avLst/>
              <a:gdLst/>
              <a:ahLst/>
              <a:cxnLst/>
              <a:rect l="l" t="t" r="r" b="b"/>
              <a:pathLst>
                <a:path w="2902" h="1195" extrusionOk="0">
                  <a:moveTo>
                    <a:pt x="0" y="0"/>
                  </a:moveTo>
                  <a:lnTo>
                    <a:pt x="0" y="1195"/>
                  </a:lnTo>
                  <a:lnTo>
                    <a:pt x="2901" y="1195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103"/>
            <p:cNvSpPr/>
            <p:nvPr/>
          </p:nvSpPr>
          <p:spPr>
            <a:xfrm>
              <a:off x="1738395" y="3138286"/>
              <a:ext cx="32902" cy="23299"/>
            </a:xfrm>
            <a:custGeom>
              <a:avLst/>
              <a:gdLst/>
              <a:ahLst/>
              <a:cxnLst/>
              <a:rect l="l" t="t" r="r" b="b"/>
              <a:pathLst>
                <a:path w="2049" h="1451" extrusionOk="0">
                  <a:moveTo>
                    <a:pt x="1" y="0"/>
                  </a:moveTo>
                  <a:lnTo>
                    <a:pt x="1" y="1366"/>
                  </a:lnTo>
                  <a:lnTo>
                    <a:pt x="2048" y="1451"/>
                  </a:lnTo>
                  <a:lnTo>
                    <a:pt x="2048" y="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103"/>
            <p:cNvSpPr/>
            <p:nvPr/>
          </p:nvSpPr>
          <p:spPr>
            <a:xfrm>
              <a:off x="1737721" y="3327347"/>
              <a:ext cx="48638" cy="23315"/>
            </a:xfrm>
            <a:custGeom>
              <a:avLst/>
              <a:gdLst/>
              <a:ahLst/>
              <a:cxnLst/>
              <a:rect l="l" t="t" r="r" b="b"/>
              <a:pathLst>
                <a:path w="3029" h="1452" extrusionOk="0">
                  <a:moveTo>
                    <a:pt x="0" y="1"/>
                  </a:moveTo>
                  <a:lnTo>
                    <a:pt x="0" y="1409"/>
                  </a:lnTo>
                  <a:lnTo>
                    <a:pt x="3029" y="1451"/>
                  </a:lnTo>
                  <a:lnTo>
                    <a:pt x="3029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103"/>
            <p:cNvSpPr/>
            <p:nvPr/>
          </p:nvSpPr>
          <p:spPr>
            <a:xfrm>
              <a:off x="2095289" y="3321181"/>
              <a:ext cx="14404" cy="11674"/>
            </a:xfrm>
            <a:custGeom>
              <a:avLst/>
              <a:gdLst/>
              <a:ahLst/>
              <a:cxnLst/>
              <a:rect l="l" t="t" r="r" b="b"/>
              <a:pathLst>
                <a:path w="897" h="727" extrusionOk="0">
                  <a:moveTo>
                    <a:pt x="1" y="1"/>
                  </a:moveTo>
                  <a:lnTo>
                    <a:pt x="1" y="726"/>
                  </a:lnTo>
                  <a:lnTo>
                    <a:pt x="897" y="726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rgbClr val="FF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103"/>
            <p:cNvSpPr/>
            <p:nvPr/>
          </p:nvSpPr>
          <p:spPr>
            <a:xfrm>
              <a:off x="1656197" y="3103345"/>
              <a:ext cx="27410" cy="23091"/>
            </a:xfrm>
            <a:custGeom>
              <a:avLst/>
              <a:gdLst/>
              <a:ahLst/>
              <a:cxnLst/>
              <a:rect l="l" t="t" r="r" b="b"/>
              <a:pathLst>
                <a:path w="1707" h="1438" extrusionOk="0">
                  <a:moveTo>
                    <a:pt x="768" y="1"/>
                  </a:moveTo>
                  <a:cubicBezTo>
                    <a:pt x="342" y="43"/>
                    <a:pt x="0" y="385"/>
                    <a:pt x="43" y="811"/>
                  </a:cubicBezTo>
                  <a:cubicBezTo>
                    <a:pt x="98" y="1195"/>
                    <a:pt x="435" y="1438"/>
                    <a:pt x="770" y="1438"/>
                  </a:cubicBezTo>
                  <a:cubicBezTo>
                    <a:pt x="957" y="1438"/>
                    <a:pt x="1143" y="1363"/>
                    <a:pt x="1280" y="1195"/>
                  </a:cubicBezTo>
                  <a:cubicBezTo>
                    <a:pt x="1707" y="726"/>
                    <a:pt x="1366" y="1"/>
                    <a:pt x="768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103"/>
            <p:cNvSpPr/>
            <p:nvPr/>
          </p:nvSpPr>
          <p:spPr>
            <a:xfrm>
              <a:off x="1574673" y="3067039"/>
              <a:ext cx="26736" cy="23091"/>
            </a:xfrm>
            <a:custGeom>
              <a:avLst/>
              <a:gdLst/>
              <a:ahLst/>
              <a:cxnLst/>
              <a:rect l="l" t="t" r="r" b="b"/>
              <a:pathLst>
                <a:path w="1665" h="1438" extrusionOk="0">
                  <a:moveTo>
                    <a:pt x="726" y="1"/>
                  </a:moveTo>
                  <a:cubicBezTo>
                    <a:pt x="299" y="43"/>
                    <a:pt x="1" y="385"/>
                    <a:pt x="1" y="811"/>
                  </a:cubicBezTo>
                  <a:cubicBezTo>
                    <a:pt x="56" y="1195"/>
                    <a:pt x="392" y="1438"/>
                    <a:pt x="739" y="1438"/>
                  </a:cubicBezTo>
                  <a:cubicBezTo>
                    <a:pt x="932" y="1438"/>
                    <a:pt x="1128" y="1363"/>
                    <a:pt x="1281" y="1195"/>
                  </a:cubicBezTo>
                  <a:cubicBezTo>
                    <a:pt x="1665" y="726"/>
                    <a:pt x="1366" y="1"/>
                    <a:pt x="726" y="1"/>
                  </a:cubicBezTo>
                  <a:close/>
                </a:path>
              </a:pathLst>
            </a:custGeom>
            <a:solidFill>
              <a:srgbClr val="F2C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103"/>
            <p:cNvSpPr/>
            <p:nvPr/>
          </p:nvSpPr>
          <p:spPr>
            <a:xfrm>
              <a:off x="1902118" y="3062928"/>
              <a:ext cx="16459" cy="14098"/>
            </a:xfrm>
            <a:custGeom>
              <a:avLst/>
              <a:gdLst/>
              <a:ahLst/>
              <a:cxnLst/>
              <a:rect l="l" t="t" r="r" b="b"/>
              <a:pathLst>
                <a:path w="1025" h="878" extrusionOk="0">
                  <a:moveTo>
                    <a:pt x="427" y="1"/>
                  </a:moveTo>
                  <a:cubicBezTo>
                    <a:pt x="214" y="1"/>
                    <a:pt x="1" y="214"/>
                    <a:pt x="1" y="470"/>
                  </a:cubicBezTo>
                  <a:cubicBezTo>
                    <a:pt x="28" y="719"/>
                    <a:pt x="217" y="878"/>
                    <a:pt x="428" y="878"/>
                  </a:cubicBezTo>
                  <a:cubicBezTo>
                    <a:pt x="542" y="878"/>
                    <a:pt x="663" y="831"/>
                    <a:pt x="768" y="726"/>
                  </a:cubicBezTo>
                  <a:cubicBezTo>
                    <a:pt x="1024" y="470"/>
                    <a:pt x="811" y="1"/>
                    <a:pt x="427" y="1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103"/>
            <p:cNvSpPr/>
            <p:nvPr/>
          </p:nvSpPr>
          <p:spPr>
            <a:xfrm>
              <a:off x="1904173" y="3168426"/>
              <a:ext cx="16459" cy="14307"/>
            </a:xfrm>
            <a:custGeom>
              <a:avLst/>
              <a:gdLst/>
              <a:ahLst/>
              <a:cxnLst/>
              <a:rect l="l" t="t" r="r" b="b"/>
              <a:pathLst>
                <a:path w="1025" h="891" extrusionOk="0">
                  <a:moveTo>
                    <a:pt x="470" y="0"/>
                  </a:moveTo>
                  <a:cubicBezTo>
                    <a:pt x="214" y="43"/>
                    <a:pt x="1" y="214"/>
                    <a:pt x="43" y="470"/>
                  </a:cubicBezTo>
                  <a:cubicBezTo>
                    <a:pt x="43" y="728"/>
                    <a:pt x="256" y="890"/>
                    <a:pt x="473" y="890"/>
                  </a:cubicBezTo>
                  <a:cubicBezTo>
                    <a:pt x="578" y="890"/>
                    <a:pt x="685" y="852"/>
                    <a:pt x="768" y="768"/>
                  </a:cubicBezTo>
                  <a:cubicBezTo>
                    <a:pt x="1024" y="470"/>
                    <a:pt x="854" y="43"/>
                    <a:pt x="470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103"/>
            <p:cNvSpPr/>
            <p:nvPr/>
          </p:nvSpPr>
          <p:spPr>
            <a:xfrm>
              <a:off x="1908284" y="3288311"/>
              <a:ext cx="16459" cy="13617"/>
            </a:xfrm>
            <a:custGeom>
              <a:avLst/>
              <a:gdLst/>
              <a:ahLst/>
              <a:cxnLst/>
              <a:rect l="l" t="t" r="r" b="b"/>
              <a:pathLst>
                <a:path w="1025" h="848" extrusionOk="0">
                  <a:moveTo>
                    <a:pt x="427" y="0"/>
                  </a:moveTo>
                  <a:cubicBezTo>
                    <a:pt x="214" y="0"/>
                    <a:pt x="1" y="213"/>
                    <a:pt x="1" y="427"/>
                  </a:cubicBezTo>
                  <a:cubicBezTo>
                    <a:pt x="29" y="685"/>
                    <a:pt x="251" y="847"/>
                    <a:pt x="472" y="847"/>
                  </a:cubicBezTo>
                  <a:cubicBezTo>
                    <a:pt x="578" y="847"/>
                    <a:pt x="685" y="809"/>
                    <a:pt x="768" y="725"/>
                  </a:cubicBezTo>
                  <a:cubicBezTo>
                    <a:pt x="1024" y="427"/>
                    <a:pt x="811" y="0"/>
                    <a:pt x="427" y="0"/>
                  </a:cubicBezTo>
                  <a:close/>
                </a:path>
              </a:pathLst>
            </a:custGeom>
            <a:solidFill>
              <a:srgbClr val="A68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103"/>
            <p:cNvSpPr/>
            <p:nvPr/>
          </p:nvSpPr>
          <p:spPr>
            <a:xfrm>
              <a:off x="2169957" y="1209941"/>
              <a:ext cx="72628" cy="2295532"/>
            </a:xfrm>
            <a:custGeom>
              <a:avLst/>
              <a:gdLst/>
              <a:ahLst/>
              <a:cxnLst/>
              <a:rect l="l" t="t" r="r" b="b"/>
              <a:pathLst>
                <a:path w="4523" h="142957" extrusionOk="0">
                  <a:moveTo>
                    <a:pt x="1" y="0"/>
                  </a:moveTo>
                  <a:lnTo>
                    <a:pt x="1" y="142957"/>
                  </a:lnTo>
                  <a:lnTo>
                    <a:pt x="4523" y="142957"/>
                  </a:lnTo>
                  <a:lnTo>
                    <a:pt x="4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103"/>
            <p:cNvSpPr/>
            <p:nvPr/>
          </p:nvSpPr>
          <p:spPr>
            <a:xfrm>
              <a:off x="377265" y="440658"/>
              <a:ext cx="1922870" cy="666531"/>
            </a:xfrm>
            <a:custGeom>
              <a:avLst/>
              <a:gdLst/>
              <a:ahLst/>
              <a:cxnLst/>
              <a:rect l="l" t="t" r="r" b="b"/>
              <a:pathLst>
                <a:path w="119749" h="41509" extrusionOk="0">
                  <a:moveTo>
                    <a:pt x="0" y="0"/>
                  </a:moveTo>
                  <a:lnTo>
                    <a:pt x="0" y="2602"/>
                  </a:lnTo>
                  <a:cubicBezTo>
                    <a:pt x="0" y="3925"/>
                    <a:pt x="1067" y="5034"/>
                    <a:pt x="2389" y="5034"/>
                  </a:cubicBezTo>
                  <a:cubicBezTo>
                    <a:pt x="2389" y="5759"/>
                    <a:pt x="2944" y="6314"/>
                    <a:pt x="3626" y="6356"/>
                  </a:cubicBezTo>
                  <a:cubicBezTo>
                    <a:pt x="5247" y="6484"/>
                    <a:pt x="5333" y="7935"/>
                    <a:pt x="5290" y="9983"/>
                  </a:cubicBezTo>
                  <a:cubicBezTo>
                    <a:pt x="5290" y="10409"/>
                    <a:pt x="5461" y="10879"/>
                    <a:pt x="5845" y="11134"/>
                  </a:cubicBezTo>
                  <a:cubicBezTo>
                    <a:pt x="6442" y="11604"/>
                    <a:pt x="6101" y="13054"/>
                    <a:pt x="5503" y="14163"/>
                  </a:cubicBezTo>
                  <a:cubicBezTo>
                    <a:pt x="5034" y="14974"/>
                    <a:pt x="4607" y="15912"/>
                    <a:pt x="4607" y="18174"/>
                  </a:cubicBezTo>
                  <a:cubicBezTo>
                    <a:pt x="4607" y="24018"/>
                    <a:pt x="8490" y="26834"/>
                    <a:pt x="10281" y="26834"/>
                  </a:cubicBezTo>
                  <a:lnTo>
                    <a:pt x="10281" y="26919"/>
                  </a:lnTo>
                  <a:cubicBezTo>
                    <a:pt x="10324" y="28497"/>
                    <a:pt x="11262" y="29948"/>
                    <a:pt x="12713" y="30588"/>
                  </a:cubicBezTo>
                  <a:cubicBezTo>
                    <a:pt x="15529" y="31953"/>
                    <a:pt x="15571" y="35835"/>
                    <a:pt x="15571" y="39120"/>
                  </a:cubicBezTo>
                  <a:cubicBezTo>
                    <a:pt x="15571" y="40442"/>
                    <a:pt x="16638" y="41509"/>
                    <a:pt x="17960" y="41509"/>
                  </a:cubicBezTo>
                  <a:lnTo>
                    <a:pt x="119194" y="41509"/>
                  </a:lnTo>
                  <a:lnTo>
                    <a:pt x="1197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103"/>
            <p:cNvSpPr/>
            <p:nvPr/>
          </p:nvSpPr>
          <p:spPr>
            <a:xfrm>
              <a:off x="377265" y="472163"/>
              <a:ext cx="1688591" cy="89071"/>
            </a:xfrm>
            <a:custGeom>
              <a:avLst/>
              <a:gdLst/>
              <a:ahLst/>
              <a:cxnLst/>
              <a:rect l="l" t="t" r="r" b="b"/>
              <a:pathLst>
                <a:path w="105159" h="5547" extrusionOk="0">
                  <a:moveTo>
                    <a:pt x="0" y="0"/>
                  </a:moveTo>
                  <a:lnTo>
                    <a:pt x="0" y="640"/>
                  </a:lnTo>
                  <a:cubicBezTo>
                    <a:pt x="0" y="1963"/>
                    <a:pt x="1067" y="3072"/>
                    <a:pt x="2389" y="3072"/>
                  </a:cubicBezTo>
                  <a:cubicBezTo>
                    <a:pt x="2389" y="3797"/>
                    <a:pt x="2944" y="4352"/>
                    <a:pt x="3626" y="4394"/>
                  </a:cubicBezTo>
                  <a:cubicBezTo>
                    <a:pt x="4309" y="4394"/>
                    <a:pt x="4949" y="4864"/>
                    <a:pt x="5119" y="5546"/>
                  </a:cubicBezTo>
                  <a:lnTo>
                    <a:pt x="105158" y="5546"/>
                  </a:lnTo>
                  <a:lnTo>
                    <a:pt x="105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103"/>
            <p:cNvSpPr/>
            <p:nvPr/>
          </p:nvSpPr>
          <p:spPr>
            <a:xfrm>
              <a:off x="525910" y="868109"/>
              <a:ext cx="1702978" cy="107569"/>
            </a:xfrm>
            <a:custGeom>
              <a:avLst/>
              <a:gdLst/>
              <a:ahLst/>
              <a:cxnLst/>
              <a:rect l="l" t="t" r="r" b="b"/>
              <a:pathLst>
                <a:path w="106055" h="6699" extrusionOk="0">
                  <a:moveTo>
                    <a:pt x="0" y="0"/>
                  </a:moveTo>
                  <a:cubicBezTo>
                    <a:pt x="299" y="128"/>
                    <a:pt x="640" y="214"/>
                    <a:pt x="982" y="214"/>
                  </a:cubicBezTo>
                  <a:lnTo>
                    <a:pt x="982" y="299"/>
                  </a:lnTo>
                  <a:cubicBezTo>
                    <a:pt x="1024" y="1877"/>
                    <a:pt x="1963" y="3328"/>
                    <a:pt x="3413" y="3968"/>
                  </a:cubicBezTo>
                  <a:cubicBezTo>
                    <a:pt x="4522" y="4522"/>
                    <a:pt x="5333" y="5504"/>
                    <a:pt x="5674" y="6698"/>
                  </a:cubicBezTo>
                  <a:lnTo>
                    <a:pt x="106055" y="6698"/>
                  </a:lnTo>
                  <a:lnTo>
                    <a:pt x="106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103"/>
            <p:cNvSpPr/>
            <p:nvPr/>
          </p:nvSpPr>
          <p:spPr>
            <a:xfrm>
              <a:off x="463574" y="620807"/>
              <a:ext cx="1652975" cy="50035"/>
            </a:xfrm>
            <a:custGeom>
              <a:avLst/>
              <a:gdLst/>
              <a:ahLst/>
              <a:cxnLst/>
              <a:rect l="l" t="t" r="r" b="b"/>
              <a:pathLst>
                <a:path w="102941" h="3116" extrusionOk="0">
                  <a:moveTo>
                    <a:pt x="512" y="1"/>
                  </a:moveTo>
                  <a:cubicBezTo>
                    <a:pt x="982" y="555"/>
                    <a:pt x="683" y="1921"/>
                    <a:pt x="86" y="2944"/>
                  </a:cubicBezTo>
                  <a:lnTo>
                    <a:pt x="0" y="3115"/>
                  </a:lnTo>
                  <a:lnTo>
                    <a:pt x="102940" y="3115"/>
                  </a:lnTo>
                  <a:lnTo>
                    <a:pt x="1029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103"/>
            <p:cNvSpPr/>
            <p:nvPr/>
          </p:nvSpPr>
          <p:spPr>
            <a:xfrm>
              <a:off x="435490" y="3332148"/>
              <a:ext cx="1811896" cy="452821"/>
            </a:xfrm>
            <a:custGeom>
              <a:avLst/>
              <a:gdLst/>
              <a:ahLst/>
              <a:cxnLst/>
              <a:rect l="l" t="t" r="r" b="b"/>
              <a:pathLst>
                <a:path w="112838" h="28200" extrusionOk="0">
                  <a:moveTo>
                    <a:pt x="14889" y="0"/>
                  </a:moveTo>
                  <a:cubicBezTo>
                    <a:pt x="12628" y="0"/>
                    <a:pt x="10751" y="1621"/>
                    <a:pt x="10751" y="3669"/>
                  </a:cubicBezTo>
                  <a:lnTo>
                    <a:pt x="10751" y="17705"/>
                  </a:lnTo>
                  <a:cubicBezTo>
                    <a:pt x="9940" y="19710"/>
                    <a:pt x="0" y="22056"/>
                    <a:pt x="0" y="28199"/>
                  </a:cubicBezTo>
                  <a:lnTo>
                    <a:pt x="112838" y="28199"/>
                  </a:lnTo>
                  <a:lnTo>
                    <a:pt x="112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103"/>
            <p:cNvSpPr/>
            <p:nvPr/>
          </p:nvSpPr>
          <p:spPr>
            <a:xfrm>
              <a:off x="609489" y="3332084"/>
              <a:ext cx="1637897" cy="47338"/>
            </a:xfrm>
            <a:custGeom>
              <a:avLst/>
              <a:gdLst/>
              <a:ahLst/>
              <a:cxnLst/>
              <a:rect l="l" t="t" r="r" b="b"/>
              <a:pathLst>
                <a:path w="102002" h="2948" extrusionOk="0">
                  <a:moveTo>
                    <a:pt x="3870" y="0"/>
                  </a:moveTo>
                  <a:cubicBezTo>
                    <a:pt x="2069" y="0"/>
                    <a:pt x="495" y="1215"/>
                    <a:pt x="0" y="2948"/>
                  </a:cubicBezTo>
                  <a:lnTo>
                    <a:pt x="102002" y="2948"/>
                  </a:lnTo>
                  <a:lnTo>
                    <a:pt x="102002" y="4"/>
                  </a:lnTo>
                  <a:lnTo>
                    <a:pt x="4053" y="4"/>
                  </a:lnTo>
                  <a:cubicBezTo>
                    <a:pt x="3992" y="2"/>
                    <a:pt x="3931" y="0"/>
                    <a:pt x="3870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103"/>
            <p:cNvSpPr/>
            <p:nvPr/>
          </p:nvSpPr>
          <p:spPr>
            <a:xfrm>
              <a:off x="597831" y="3588346"/>
              <a:ext cx="1633802" cy="40433"/>
            </a:xfrm>
            <a:custGeom>
              <a:avLst/>
              <a:gdLst/>
              <a:ahLst/>
              <a:cxnLst/>
              <a:rect l="l" t="t" r="r" b="b"/>
              <a:pathLst>
                <a:path w="101747" h="2518" extrusionOk="0">
                  <a:moveTo>
                    <a:pt x="641" y="1"/>
                  </a:moveTo>
                  <a:lnTo>
                    <a:pt x="641" y="1750"/>
                  </a:lnTo>
                  <a:cubicBezTo>
                    <a:pt x="513" y="2048"/>
                    <a:pt x="257" y="2304"/>
                    <a:pt x="1" y="2518"/>
                  </a:cubicBezTo>
                  <a:lnTo>
                    <a:pt x="101746" y="2518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103"/>
            <p:cNvSpPr/>
            <p:nvPr/>
          </p:nvSpPr>
          <p:spPr>
            <a:xfrm>
              <a:off x="435490" y="3727404"/>
              <a:ext cx="1811896" cy="57566"/>
            </a:xfrm>
            <a:custGeom>
              <a:avLst/>
              <a:gdLst/>
              <a:ahLst/>
              <a:cxnLst/>
              <a:rect l="l" t="t" r="r" b="b"/>
              <a:pathLst>
                <a:path w="112838" h="3585" extrusionOk="0">
                  <a:moveTo>
                    <a:pt x="1280" y="1"/>
                  </a:moveTo>
                  <a:cubicBezTo>
                    <a:pt x="469" y="1025"/>
                    <a:pt x="0" y="2262"/>
                    <a:pt x="0" y="3584"/>
                  </a:cubicBezTo>
                  <a:lnTo>
                    <a:pt x="112838" y="3584"/>
                  </a:lnTo>
                  <a:lnTo>
                    <a:pt x="112838" y="1"/>
                  </a:ln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103"/>
            <p:cNvSpPr/>
            <p:nvPr/>
          </p:nvSpPr>
          <p:spPr>
            <a:xfrm>
              <a:off x="377940" y="440658"/>
              <a:ext cx="1768750" cy="71247"/>
            </a:xfrm>
            <a:custGeom>
              <a:avLst/>
              <a:gdLst/>
              <a:ahLst/>
              <a:cxnLst/>
              <a:rect l="l" t="t" r="r" b="b"/>
              <a:pathLst>
                <a:path w="110151" h="4437" extrusionOk="0">
                  <a:moveTo>
                    <a:pt x="1" y="0"/>
                  </a:moveTo>
                  <a:lnTo>
                    <a:pt x="1" y="2602"/>
                  </a:lnTo>
                  <a:cubicBezTo>
                    <a:pt x="1" y="3285"/>
                    <a:pt x="299" y="3967"/>
                    <a:pt x="854" y="4437"/>
                  </a:cubicBezTo>
                  <a:lnTo>
                    <a:pt x="110150" y="4437"/>
                  </a:lnTo>
                  <a:lnTo>
                    <a:pt x="110150" y="0"/>
                  </a:ln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103"/>
            <p:cNvSpPr/>
            <p:nvPr/>
          </p:nvSpPr>
          <p:spPr>
            <a:xfrm>
              <a:off x="1915140" y="440658"/>
              <a:ext cx="692576" cy="3344312"/>
            </a:xfrm>
            <a:custGeom>
              <a:avLst/>
              <a:gdLst/>
              <a:ahLst/>
              <a:cxnLst/>
              <a:rect l="l" t="t" r="r" b="b"/>
              <a:pathLst>
                <a:path w="43131" h="208271" extrusionOk="0">
                  <a:moveTo>
                    <a:pt x="43" y="0"/>
                  </a:moveTo>
                  <a:lnTo>
                    <a:pt x="43" y="2602"/>
                  </a:lnTo>
                  <a:cubicBezTo>
                    <a:pt x="0" y="3925"/>
                    <a:pt x="1067" y="4991"/>
                    <a:pt x="2389" y="5034"/>
                  </a:cubicBezTo>
                  <a:cubicBezTo>
                    <a:pt x="2389" y="5717"/>
                    <a:pt x="2901" y="6314"/>
                    <a:pt x="3626" y="6356"/>
                  </a:cubicBezTo>
                  <a:cubicBezTo>
                    <a:pt x="5247" y="6442"/>
                    <a:pt x="5290" y="7935"/>
                    <a:pt x="5290" y="9983"/>
                  </a:cubicBezTo>
                  <a:cubicBezTo>
                    <a:pt x="5290" y="10409"/>
                    <a:pt x="5461" y="10836"/>
                    <a:pt x="5802" y="11134"/>
                  </a:cubicBezTo>
                  <a:cubicBezTo>
                    <a:pt x="6442" y="11604"/>
                    <a:pt x="6101" y="13054"/>
                    <a:pt x="5503" y="14121"/>
                  </a:cubicBezTo>
                  <a:cubicBezTo>
                    <a:pt x="4991" y="14974"/>
                    <a:pt x="4565" y="15912"/>
                    <a:pt x="4565" y="18174"/>
                  </a:cubicBezTo>
                  <a:cubicBezTo>
                    <a:pt x="4565" y="23975"/>
                    <a:pt x="8447" y="26834"/>
                    <a:pt x="10281" y="26834"/>
                  </a:cubicBezTo>
                  <a:lnTo>
                    <a:pt x="10281" y="26919"/>
                  </a:lnTo>
                  <a:cubicBezTo>
                    <a:pt x="10281" y="28497"/>
                    <a:pt x="11220" y="29948"/>
                    <a:pt x="12670" y="30588"/>
                  </a:cubicBezTo>
                  <a:cubicBezTo>
                    <a:pt x="15486" y="31910"/>
                    <a:pt x="15529" y="35835"/>
                    <a:pt x="15529" y="39120"/>
                  </a:cubicBezTo>
                  <a:cubicBezTo>
                    <a:pt x="15529" y="40442"/>
                    <a:pt x="16595" y="41509"/>
                    <a:pt x="17918" y="41509"/>
                  </a:cubicBezTo>
                  <a:lnTo>
                    <a:pt x="18302" y="41509"/>
                  </a:lnTo>
                  <a:lnTo>
                    <a:pt x="18302" y="180071"/>
                  </a:lnTo>
                  <a:lnTo>
                    <a:pt x="16638" y="180071"/>
                  </a:lnTo>
                  <a:cubicBezTo>
                    <a:pt x="14377" y="180071"/>
                    <a:pt x="12542" y="181692"/>
                    <a:pt x="12542" y="183740"/>
                  </a:cubicBezTo>
                  <a:lnTo>
                    <a:pt x="12542" y="197776"/>
                  </a:lnTo>
                  <a:cubicBezTo>
                    <a:pt x="11689" y="199781"/>
                    <a:pt x="1749" y="202084"/>
                    <a:pt x="1749" y="208270"/>
                  </a:cubicBezTo>
                  <a:lnTo>
                    <a:pt x="43130" y="208270"/>
                  </a:lnTo>
                  <a:lnTo>
                    <a:pt x="43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103"/>
            <p:cNvSpPr/>
            <p:nvPr/>
          </p:nvSpPr>
          <p:spPr>
            <a:xfrm>
              <a:off x="2125429" y="440658"/>
              <a:ext cx="496658" cy="3344312"/>
            </a:xfrm>
            <a:custGeom>
              <a:avLst/>
              <a:gdLst/>
              <a:ahLst/>
              <a:cxnLst/>
              <a:rect l="l" t="t" r="r" b="b"/>
              <a:pathLst>
                <a:path w="30930" h="208271" extrusionOk="0">
                  <a:moveTo>
                    <a:pt x="21161" y="0"/>
                  </a:moveTo>
                  <a:cubicBezTo>
                    <a:pt x="30930" y="21800"/>
                    <a:pt x="26621" y="57805"/>
                    <a:pt x="26621" y="113691"/>
                  </a:cubicBezTo>
                  <a:cubicBezTo>
                    <a:pt x="26621" y="142317"/>
                    <a:pt x="23678" y="200122"/>
                    <a:pt x="1" y="208270"/>
                  </a:cubicBezTo>
                  <a:lnTo>
                    <a:pt x="30034" y="208270"/>
                  </a:lnTo>
                  <a:lnTo>
                    <a:pt x="30034" y="0"/>
                  </a:lnTo>
                  <a:close/>
                </a:path>
              </a:pathLst>
            </a:custGeom>
            <a:solidFill>
              <a:srgbClr val="631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103"/>
            <p:cNvSpPr/>
            <p:nvPr/>
          </p:nvSpPr>
          <p:spPr>
            <a:xfrm>
              <a:off x="1915140" y="440658"/>
              <a:ext cx="516522" cy="537750"/>
            </a:xfrm>
            <a:custGeom>
              <a:avLst/>
              <a:gdLst/>
              <a:ahLst/>
              <a:cxnLst/>
              <a:rect l="l" t="t" r="r" b="b"/>
              <a:pathLst>
                <a:path w="32167" h="33489" extrusionOk="0">
                  <a:moveTo>
                    <a:pt x="43" y="0"/>
                  </a:moveTo>
                  <a:lnTo>
                    <a:pt x="43" y="2602"/>
                  </a:lnTo>
                  <a:cubicBezTo>
                    <a:pt x="0" y="3925"/>
                    <a:pt x="1067" y="5034"/>
                    <a:pt x="2389" y="5034"/>
                  </a:cubicBezTo>
                  <a:cubicBezTo>
                    <a:pt x="2389" y="5717"/>
                    <a:pt x="2901" y="6314"/>
                    <a:pt x="3626" y="6356"/>
                  </a:cubicBezTo>
                  <a:cubicBezTo>
                    <a:pt x="5247" y="6484"/>
                    <a:pt x="5290" y="7935"/>
                    <a:pt x="5290" y="9983"/>
                  </a:cubicBezTo>
                  <a:cubicBezTo>
                    <a:pt x="5290" y="10409"/>
                    <a:pt x="5461" y="10879"/>
                    <a:pt x="5802" y="11134"/>
                  </a:cubicBezTo>
                  <a:cubicBezTo>
                    <a:pt x="6442" y="11646"/>
                    <a:pt x="6101" y="13097"/>
                    <a:pt x="5503" y="14163"/>
                  </a:cubicBezTo>
                  <a:cubicBezTo>
                    <a:pt x="4991" y="15017"/>
                    <a:pt x="4565" y="15912"/>
                    <a:pt x="4565" y="18216"/>
                  </a:cubicBezTo>
                  <a:cubicBezTo>
                    <a:pt x="4565" y="24018"/>
                    <a:pt x="8447" y="26834"/>
                    <a:pt x="10281" y="26834"/>
                  </a:cubicBezTo>
                  <a:lnTo>
                    <a:pt x="10281" y="26919"/>
                  </a:lnTo>
                  <a:cubicBezTo>
                    <a:pt x="10281" y="28497"/>
                    <a:pt x="11220" y="29948"/>
                    <a:pt x="12670" y="30588"/>
                  </a:cubicBezTo>
                  <a:cubicBezTo>
                    <a:pt x="13719" y="31131"/>
                    <a:pt x="14520" y="32064"/>
                    <a:pt x="14880" y="33160"/>
                  </a:cubicBezTo>
                  <a:lnTo>
                    <a:pt x="14880" y="33160"/>
                  </a:lnTo>
                  <a:cubicBezTo>
                    <a:pt x="7602" y="7407"/>
                    <a:pt x="18615" y="552"/>
                    <a:pt x="32166" y="0"/>
                  </a:cubicBezTo>
                  <a:close/>
                  <a:moveTo>
                    <a:pt x="14880" y="33160"/>
                  </a:moveTo>
                  <a:cubicBezTo>
                    <a:pt x="14911" y="33269"/>
                    <a:pt x="14943" y="33379"/>
                    <a:pt x="14974" y="33489"/>
                  </a:cubicBezTo>
                  <a:cubicBezTo>
                    <a:pt x="14947" y="33378"/>
                    <a:pt x="14916" y="33268"/>
                    <a:pt x="14880" y="33160"/>
                  </a:cubicBezTo>
                  <a:close/>
                </a:path>
              </a:pathLst>
            </a:custGeom>
            <a:solidFill>
              <a:srgbClr val="631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103"/>
            <p:cNvSpPr/>
            <p:nvPr/>
          </p:nvSpPr>
          <p:spPr>
            <a:xfrm>
              <a:off x="643739" y="1585333"/>
              <a:ext cx="1561174" cy="98657"/>
            </a:xfrm>
            <a:custGeom>
              <a:avLst/>
              <a:gdLst/>
              <a:ahLst/>
              <a:cxnLst/>
              <a:rect l="l" t="t" r="r" b="b"/>
              <a:pathLst>
                <a:path w="97224" h="6144" extrusionOk="0">
                  <a:moveTo>
                    <a:pt x="3072" y="0"/>
                  </a:moveTo>
                  <a:cubicBezTo>
                    <a:pt x="1408" y="0"/>
                    <a:pt x="0" y="1365"/>
                    <a:pt x="0" y="3072"/>
                  </a:cubicBezTo>
                  <a:cubicBezTo>
                    <a:pt x="0" y="4778"/>
                    <a:pt x="1408" y="6143"/>
                    <a:pt x="3072" y="6143"/>
                  </a:cubicBezTo>
                  <a:lnTo>
                    <a:pt x="97224" y="6143"/>
                  </a:lnTo>
                  <a:lnTo>
                    <a:pt x="972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103"/>
            <p:cNvSpPr/>
            <p:nvPr/>
          </p:nvSpPr>
          <p:spPr>
            <a:xfrm>
              <a:off x="643739" y="2031972"/>
              <a:ext cx="1561174" cy="98657"/>
            </a:xfrm>
            <a:custGeom>
              <a:avLst/>
              <a:gdLst/>
              <a:ahLst/>
              <a:cxnLst/>
              <a:rect l="l" t="t" r="r" b="b"/>
              <a:pathLst>
                <a:path w="97224" h="6144" extrusionOk="0">
                  <a:moveTo>
                    <a:pt x="3072" y="0"/>
                  </a:moveTo>
                  <a:cubicBezTo>
                    <a:pt x="1365" y="0"/>
                    <a:pt x="0" y="1365"/>
                    <a:pt x="0" y="3072"/>
                  </a:cubicBezTo>
                  <a:cubicBezTo>
                    <a:pt x="0" y="4778"/>
                    <a:pt x="1365" y="6143"/>
                    <a:pt x="3072" y="6143"/>
                  </a:cubicBezTo>
                  <a:lnTo>
                    <a:pt x="97224" y="6143"/>
                  </a:lnTo>
                  <a:lnTo>
                    <a:pt x="972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103"/>
            <p:cNvSpPr/>
            <p:nvPr/>
          </p:nvSpPr>
          <p:spPr>
            <a:xfrm>
              <a:off x="643739" y="2478596"/>
              <a:ext cx="1561174" cy="98673"/>
            </a:xfrm>
            <a:custGeom>
              <a:avLst/>
              <a:gdLst/>
              <a:ahLst/>
              <a:cxnLst/>
              <a:rect l="l" t="t" r="r" b="b"/>
              <a:pathLst>
                <a:path w="97224" h="6145" extrusionOk="0">
                  <a:moveTo>
                    <a:pt x="3072" y="1"/>
                  </a:moveTo>
                  <a:cubicBezTo>
                    <a:pt x="1365" y="1"/>
                    <a:pt x="0" y="1366"/>
                    <a:pt x="0" y="3073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97224" y="6144"/>
                  </a:lnTo>
                  <a:lnTo>
                    <a:pt x="97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103"/>
            <p:cNvSpPr/>
            <p:nvPr/>
          </p:nvSpPr>
          <p:spPr>
            <a:xfrm>
              <a:off x="643739" y="2925235"/>
              <a:ext cx="1561174" cy="98657"/>
            </a:xfrm>
            <a:custGeom>
              <a:avLst/>
              <a:gdLst/>
              <a:ahLst/>
              <a:cxnLst/>
              <a:rect l="l" t="t" r="r" b="b"/>
              <a:pathLst>
                <a:path w="97224" h="6144" extrusionOk="0">
                  <a:moveTo>
                    <a:pt x="3072" y="1"/>
                  </a:moveTo>
                  <a:cubicBezTo>
                    <a:pt x="1365" y="1"/>
                    <a:pt x="0" y="1366"/>
                    <a:pt x="0" y="3072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97224" y="6144"/>
                  </a:lnTo>
                  <a:lnTo>
                    <a:pt x="97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103"/>
            <p:cNvSpPr/>
            <p:nvPr/>
          </p:nvSpPr>
          <p:spPr>
            <a:xfrm>
              <a:off x="643739" y="1148970"/>
              <a:ext cx="1561174" cy="99348"/>
            </a:xfrm>
            <a:custGeom>
              <a:avLst/>
              <a:gdLst/>
              <a:ahLst/>
              <a:cxnLst/>
              <a:rect l="l" t="t" r="r" b="b"/>
              <a:pathLst>
                <a:path w="97224" h="6187" extrusionOk="0">
                  <a:moveTo>
                    <a:pt x="3072" y="0"/>
                  </a:moveTo>
                  <a:cubicBezTo>
                    <a:pt x="1365" y="0"/>
                    <a:pt x="0" y="1408"/>
                    <a:pt x="0" y="3115"/>
                  </a:cubicBezTo>
                  <a:cubicBezTo>
                    <a:pt x="0" y="4778"/>
                    <a:pt x="1365" y="6186"/>
                    <a:pt x="3072" y="6186"/>
                  </a:cubicBezTo>
                  <a:lnTo>
                    <a:pt x="97224" y="6186"/>
                  </a:lnTo>
                  <a:lnTo>
                    <a:pt x="972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103"/>
            <p:cNvSpPr/>
            <p:nvPr/>
          </p:nvSpPr>
          <p:spPr>
            <a:xfrm>
              <a:off x="2145308" y="1585333"/>
              <a:ext cx="79469" cy="98657"/>
            </a:xfrm>
            <a:custGeom>
              <a:avLst/>
              <a:gdLst/>
              <a:ahLst/>
              <a:cxnLst/>
              <a:rect l="l" t="t" r="r" b="b"/>
              <a:pathLst>
                <a:path w="4949" h="6144" extrusionOk="0">
                  <a:moveTo>
                    <a:pt x="3072" y="0"/>
                  </a:moveTo>
                  <a:cubicBezTo>
                    <a:pt x="1365" y="0"/>
                    <a:pt x="0" y="1365"/>
                    <a:pt x="0" y="3072"/>
                  </a:cubicBezTo>
                  <a:cubicBezTo>
                    <a:pt x="0" y="4778"/>
                    <a:pt x="1365" y="6143"/>
                    <a:pt x="3072" y="6143"/>
                  </a:cubicBezTo>
                  <a:lnTo>
                    <a:pt x="4949" y="6143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103"/>
            <p:cNvSpPr/>
            <p:nvPr/>
          </p:nvSpPr>
          <p:spPr>
            <a:xfrm>
              <a:off x="2145308" y="2031972"/>
              <a:ext cx="79469" cy="98657"/>
            </a:xfrm>
            <a:custGeom>
              <a:avLst/>
              <a:gdLst/>
              <a:ahLst/>
              <a:cxnLst/>
              <a:rect l="l" t="t" r="r" b="b"/>
              <a:pathLst>
                <a:path w="4949" h="6144" extrusionOk="0">
                  <a:moveTo>
                    <a:pt x="3072" y="0"/>
                  </a:moveTo>
                  <a:cubicBezTo>
                    <a:pt x="1365" y="0"/>
                    <a:pt x="0" y="1365"/>
                    <a:pt x="0" y="3072"/>
                  </a:cubicBezTo>
                  <a:cubicBezTo>
                    <a:pt x="0" y="4778"/>
                    <a:pt x="1365" y="6143"/>
                    <a:pt x="3072" y="6143"/>
                  </a:cubicBezTo>
                  <a:lnTo>
                    <a:pt x="4949" y="6143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103"/>
            <p:cNvSpPr/>
            <p:nvPr/>
          </p:nvSpPr>
          <p:spPr>
            <a:xfrm>
              <a:off x="2145308" y="2478596"/>
              <a:ext cx="79469" cy="98673"/>
            </a:xfrm>
            <a:custGeom>
              <a:avLst/>
              <a:gdLst/>
              <a:ahLst/>
              <a:cxnLst/>
              <a:rect l="l" t="t" r="r" b="b"/>
              <a:pathLst>
                <a:path w="4949" h="6145" extrusionOk="0">
                  <a:moveTo>
                    <a:pt x="3072" y="1"/>
                  </a:moveTo>
                  <a:cubicBezTo>
                    <a:pt x="1365" y="1"/>
                    <a:pt x="0" y="1366"/>
                    <a:pt x="0" y="3073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4949" y="6144"/>
                  </a:lnTo>
                  <a:lnTo>
                    <a:pt x="49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103"/>
            <p:cNvSpPr/>
            <p:nvPr/>
          </p:nvSpPr>
          <p:spPr>
            <a:xfrm>
              <a:off x="2145308" y="2925235"/>
              <a:ext cx="79469" cy="98657"/>
            </a:xfrm>
            <a:custGeom>
              <a:avLst/>
              <a:gdLst/>
              <a:ahLst/>
              <a:cxnLst/>
              <a:rect l="l" t="t" r="r" b="b"/>
              <a:pathLst>
                <a:path w="4949" h="6144" extrusionOk="0">
                  <a:moveTo>
                    <a:pt x="3072" y="1"/>
                  </a:moveTo>
                  <a:cubicBezTo>
                    <a:pt x="1365" y="1"/>
                    <a:pt x="0" y="1366"/>
                    <a:pt x="0" y="3072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4949" y="6144"/>
                  </a:lnTo>
                  <a:lnTo>
                    <a:pt x="49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103"/>
            <p:cNvSpPr/>
            <p:nvPr/>
          </p:nvSpPr>
          <p:spPr>
            <a:xfrm>
              <a:off x="2145308" y="1148970"/>
              <a:ext cx="79469" cy="99348"/>
            </a:xfrm>
            <a:custGeom>
              <a:avLst/>
              <a:gdLst/>
              <a:ahLst/>
              <a:cxnLst/>
              <a:rect l="l" t="t" r="r" b="b"/>
              <a:pathLst>
                <a:path w="4949" h="6187" extrusionOk="0">
                  <a:moveTo>
                    <a:pt x="3072" y="0"/>
                  </a:moveTo>
                  <a:cubicBezTo>
                    <a:pt x="1365" y="0"/>
                    <a:pt x="0" y="1408"/>
                    <a:pt x="0" y="3115"/>
                  </a:cubicBezTo>
                  <a:cubicBezTo>
                    <a:pt x="0" y="4778"/>
                    <a:pt x="1365" y="6186"/>
                    <a:pt x="3072" y="6186"/>
                  </a:cubicBezTo>
                  <a:lnTo>
                    <a:pt x="4949" y="6186"/>
                  </a:lnTo>
                  <a:lnTo>
                    <a:pt x="4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103"/>
            <p:cNvSpPr/>
            <p:nvPr/>
          </p:nvSpPr>
          <p:spPr>
            <a:xfrm>
              <a:off x="1332863" y="1148970"/>
              <a:ext cx="337737" cy="99348"/>
            </a:xfrm>
            <a:custGeom>
              <a:avLst/>
              <a:gdLst/>
              <a:ahLst/>
              <a:cxnLst/>
              <a:rect l="l" t="t" r="r" b="b"/>
              <a:pathLst>
                <a:path w="21033" h="6187" extrusionOk="0">
                  <a:moveTo>
                    <a:pt x="3072" y="0"/>
                  </a:moveTo>
                  <a:cubicBezTo>
                    <a:pt x="1408" y="43"/>
                    <a:pt x="1" y="1408"/>
                    <a:pt x="43" y="3115"/>
                  </a:cubicBezTo>
                  <a:cubicBezTo>
                    <a:pt x="1" y="4778"/>
                    <a:pt x="1408" y="6186"/>
                    <a:pt x="3072" y="6186"/>
                  </a:cubicBezTo>
                  <a:lnTo>
                    <a:pt x="19454" y="6186"/>
                  </a:lnTo>
                  <a:cubicBezTo>
                    <a:pt x="18558" y="5632"/>
                    <a:pt x="18131" y="4480"/>
                    <a:pt x="18473" y="3115"/>
                  </a:cubicBezTo>
                  <a:cubicBezTo>
                    <a:pt x="18857" y="1749"/>
                    <a:pt x="19753" y="640"/>
                    <a:pt x="21032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103"/>
            <p:cNvSpPr/>
            <p:nvPr/>
          </p:nvSpPr>
          <p:spPr>
            <a:xfrm>
              <a:off x="1063659" y="1148970"/>
              <a:ext cx="168523" cy="99348"/>
            </a:xfrm>
            <a:custGeom>
              <a:avLst/>
              <a:gdLst/>
              <a:ahLst/>
              <a:cxnLst/>
              <a:rect l="l" t="t" r="r" b="b"/>
              <a:pathLst>
                <a:path w="10495" h="6187" extrusionOk="0">
                  <a:moveTo>
                    <a:pt x="3114" y="0"/>
                  </a:moveTo>
                  <a:cubicBezTo>
                    <a:pt x="1365" y="0"/>
                    <a:pt x="0" y="1408"/>
                    <a:pt x="0" y="3115"/>
                  </a:cubicBezTo>
                  <a:cubicBezTo>
                    <a:pt x="0" y="4778"/>
                    <a:pt x="1365" y="6186"/>
                    <a:pt x="3072" y="6186"/>
                  </a:cubicBezTo>
                  <a:lnTo>
                    <a:pt x="8959" y="6186"/>
                  </a:lnTo>
                  <a:cubicBezTo>
                    <a:pt x="8020" y="5632"/>
                    <a:pt x="7594" y="4480"/>
                    <a:pt x="7935" y="3115"/>
                  </a:cubicBezTo>
                  <a:cubicBezTo>
                    <a:pt x="8319" y="1749"/>
                    <a:pt x="9215" y="640"/>
                    <a:pt x="10495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103"/>
            <p:cNvSpPr/>
            <p:nvPr/>
          </p:nvSpPr>
          <p:spPr>
            <a:xfrm>
              <a:off x="1332863" y="1584643"/>
              <a:ext cx="337737" cy="99348"/>
            </a:xfrm>
            <a:custGeom>
              <a:avLst/>
              <a:gdLst/>
              <a:ahLst/>
              <a:cxnLst/>
              <a:rect l="l" t="t" r="r" b="b"/>
              <a:pathLst>
                <a:path w="21033" h="6187" extrusionOk="0">
                  <a:moveTo>
                    <a:pt x="3072" y="1"/>
                  </a:moveTo>
                  <a:cubicBezTo>
                    <a:pt x="1366" y="1"/>
                    <a:pt x="1" y="1408"/>
                    <a:pt x="1" y="3115"/>
                  </a:cubicBezTo>
                  <a:cubicBezTo>
                    <a:pt x="1" y="4821"/>
                    <a:pt x="1408" y="6186"/>
                    <a:pt x="3072" y="6186"/>
                  </a:cubicBezTo>
                  <a:lnTo>
                    <a:pt x="19454" y="6186"/>
                  </a:lnTo>
                  <a:cubicBezTo>
                    <a:pt x="18558" y="5632"/>
                    <a:pt x="18131" y="4480"/>
                    <a:pt x="18473" y="3115"/>
                  </a:cubicBezTo>
                  <a:cubicBezTo>
                    <a:pt x="18857" y="1750"/>
                    <a:pt x="19753" y="641"/>
                    <a:pt x="21032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103"/>
            <p:cNvSpPr/>
            <p:nvPr/>
          </p:nvSpPr>
          <p:spPr>
            <a:xfrm>
              <a:off x="1063659" y="1584643"/>
              <a:ext cx="168523" cy="99348"/>
            </a:xfrm>
            <a:custGeom>
              <a:avLst/>
              <a:gdLst/>
              <a:ahLst/>
              <a:cxnLst/>
              <a:rect l="l" t="t" r="r" b="b"/>
              <a:pathLst>
                <a:path w="10495" h="6187" extrusionOk="0">
                  <a:moveTo>
                    <a:pt x="3114" y="1"/>
                  </a:moveTo>
                  <a:cubicBezTo>
                    <a:pt x="1365" y="1"/>
                    <a:pt x="0" y="1408"/>
                    <a:pt x="0" y="3115"/>
                  </a:cubicBezTo>
                  <a:cubicBezTo>
                    <a:pt x="0" y="4821"/>
                    <a:pt x="1365" y="6186"/>
                    <a:pt x="3072" y="6186"/>
                  </a:cubicBezTo>
                  <a:lnTo>
                    <a:pt x="8959" y="6186"/>
                  </a:lnTo>
                  <a:cubicBezTo>
                    <a:pt x="8020" y="5632"/>
                    <a:pt x="7594" y="4480"/>
                    <a:pt x="7935" y="3115"/>
                  </a:cubicBezTo>
                  <a:cubicBezTo>
                    <a:pt x="8319" y="1750"/>
                    <a:pt x="9215" y="641"/>
                    <a:pt x="10495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103"/>
            <p:cNvSpPr/>
            <p:nvPr/>
          </p:nvSpPr>
          <p:spPr>
            <a:xfrm>
              <a:off x="1332863" y="2031972"/>
              <a:ext cx="337737" cy="98657"/>
            </a:xfrm>
            <a:custGeom>
              <a:avLst/>
              <a:gdLst/>
              <a:ahLst/>
              <a:cxnLst/>
              <a:rect l="l" t="t" r="r" b="b"/>
              <a:pathLst>
                <a:path w="21033" h="6144" extrusionOk="0">
                  <a:moveTo>
                    <a:pt x="3072" y="0"/>
                  </a:moveTo>
                  <a:cubicBezTo>
                    <a:pt x="1408" y="0"/>
                    <a:pt x="1" y="1365"/>
                    <a:pt x="1" y="3072"/>
                  </a:cubicBezTo>
                  <a:cubicBezTo>
                    <a:pt x="1" y="4778"/>
                    <a:pt x="1408" y="6143"/>
                    <a:pt x="3072" y="6143"/>
                  </a:cubicBezTo>
                  <a:lnTo>
                    <a:pt x="19454" y="6143"/>
                  </a:lnTo>
                  <a:cubicBezTo>
                    <a:pt x="18558" y="5589"/>
                    <a:pt x="18131" y="4437"/>
                    <a:pt x="18473" y="3072"/>
                  </a:cubicBezTo>
                  <a:cubicBezTo>
                    <a:pt x="18857" y="1707"/>
                    <a:pt x="19753" y="597"/>
                    <a:pt x="21032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103"/>
            <p:cNvSpPr/>
            <p:nvPr/>
          </p:nvSpPr>
          <p:spPr>
            <a:xfrm>
              <a:off x="1063659" y="2031956"/>
              <a:ext cx="168523" cy="98673"/>
            </a:xfrm>
            <a:custGeom>
              <a:avLst/>
              <a:gdLst/>
              <a:ahLst/>
              <a:cxnLst/>
              <a:rect l="l" t="t" r="r" b="b"/>
              <a:pathLst>
                <a:path w="10495" h="6145" extrusionOk="0">
                  <a:moveTo>
                    <a:pt x="3037" y="0"/>
                  </a:moveTo>
                  <a:cubicBezTo>
                    <a:pt x="1325" y="0"/>
                    <a:pt x="0" y="1392"/>
                    <a:pt x="0" y="3073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8959" y="6144"/>
                  </a:lnTo>
                  <a:cubicBezTo>
                    <a:pt x="8020" y="5590"/>
                    <a:pt x="7594" y="4438"/>
                    <a:pt x="7935" y="3073"/>
                  </a:cubicBezTo>
                  <a:cubicBezTo>
                    <a:pt x="8319" y="1708"/>
                    <a:pt x="9215" y="598"/>
                    <a:pt x="10495" y="1"/>
                  </a:cubicBezTo>
                  <a:lnTo>
                    <a:pt x="3114" y="1"/>
                  </a:lnTo>
                  <a:cubicBezTo>
                    <a:pt x="3088" y="0"/>
                    <a:pt x="3063" y="0"/>
                    <a:pt x="3037" y="0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103"/>
            <p:cNvSpPr/>
            <p:nvPr/>
          </p:nvSpPr>
          <p:spPr>
            <a:xfrm>
              <a:off x="1332863" y="2478596"/>
              <a:ext cx="337737" cy="98673"/>
            </a:xfrm>
            <a:custGeom>
              <a:avLst/>
              <a:gdLst/>
              <a:ahLst/>
              <a:cxnLst/>
              <a:rect l="l" t="t" r="r" b="b"/>
              <a:pathLst>
                <a:path w="21033" h="6145" extrusionOk="0">
                  <a:moveTo>
                    <a:pt x="3072" y="1"/>
                  </a:moveTo>
                  <a:cubicBezTo>
                    <a:pt x="1366" y="1"/>
                    <a:pt x="1" y="1366"/>
                    <a:pt x="1" y="3073"/>
                  </a:cubicBezTo>
                  <a:cubicBezTo>
                    <a:pt x="1" y="4779"/>
                    <a:pt x="1408" y="6144"/>
                    <a:pt x="3072" y="6144"/>
                  </a:cubicBezTo>
                  <a:lnTo>
                    <a:pt x="19454" y="6144"/>
                  </a:lnTo>
                  <a:cubicBezTo>
                    <a:pt x="18558" y="5632"/>
                    <a:pt x="18131" y="4438"/>
                    <a:pt x="18473" y="3073"/>
                  </a:cubicBezTo>
                  <a:cubicBezTo>
                    <a:pt x="18857" y="1750"/>
                    <a:pt x="19753" y="598"/>
                    <a:pt x="21032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103"/>
            <p:cNvSpPr/>
            <p:nvPr/>
          </p:nvSpPr>
          <p:spPr>
            <a:xfrm>
              <a:off x="1063659" y="2478596"/>
              <a:ext cx="168523" cy="98673"/>
            </a:xfrm>
            <a:custGeom>
              <a:avLst/>
              <a:gdLst/>
              <a:ahLst/>
              <a:cxnLst/>
              <a:rect l="l" t="t" r="r" b="b"/>
              <a:pathLst>
                <a:path w="10495" h="6145" extrusionOk="0">
                  <a:moveTo>
                    <a:pt x="3114" y="1"/>
                  </a:moveTo>
                  <a:cubicBezTo>
                    <a:pt x="1365" y="1"/>
                    <a:pt x="0" y="1366"/>
                    <a:pt x="0" y="3073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8959" y="6144"/>
                  </a:lnTo>
                  <a:cubicBezTo>
                    <a:pt x="8020" y="5632"/>
                    <a:pt x="7594" y="4438"/>
                    <a:pt x="7935" y="3073"/>
                  </a:cubicBezTo>
                  <a:cubicBezTo>
                    <a:pt x="8319" y="1750"/>
                    <a:pt x="9215" y="598"/>
                    <a:pt x="10495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103"/>
            <p:cNvSpPr/>
            <p:nvPr/>
          </p:nvSpPr>
          <p:spPr>
            <a:xfrm>
              <a:off x="1332863" y="2925235"/>
              <a:ext cx="337737" cy="98657"/>
            </a:xfrm>
            <a:custGeom>
              <a:avLst/>
              <a:gdLst/>
              <a:ahLst/>
              <a:cxnLst/>
              <a:rect l="l" t="t" r="r" b="b"/>
              <a:pathLst>
                <a:path w="21033" h="6144" extrusionOk="0">
                  <a:moveTo>
                    <a:pt x="3072" y="1"/>
                  </a:moveTo>
                  <a:cubicBezTo>
                    <a:pt x="1408" y="1"/>
                    <a:pt x="1" y="1366"/>
                    <a:pt x="1" y="3072"/>
                  </a:cubicBezTo>
                  <a:cubicBezTo>
                    <a:pt x="1" y="4779"/>
                    <a:pt x="1408" y="6144"/>
                    <a:pt x="3072" y="6144"/>
                  </a:cubicBezTo>
                  <a:lnTo>
                    <a:pt x="19454" y="6144"/>
                  </a:lnTo>
                  <a:cubicBezTo>
                    <a:pt x="18558" y="5632"/>
                    <a:pt x="18131" y="4438"/>
                    <a:pt x="18473" y="3072"/>
                  </a:cubicBezTo>
                  <a:cubicBezTo>
                    <a:pt x="18857" y="1750"/>
                    <a:pt x="19753" y="598"/>
                    <a:pt x="21032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103"/>
            <p:cNvSpPr/>
            <p:nvPr/>
          </p:nvSpPr>
          <p:spPr>
            <a:xfrm>
              <a:off x="1063659" y="2925235"/>
              <a:ext cx="168523" cy="98657"/>
            </a:xfrm>
            <a:custGeom>
              <a:avLst/>
              <a:gdLst/>
              <a:ahLst/>
              <a:cxnLst/>
              <a:rect l="l" t="t" r="r" b="b"/>
              <a:pathLst>
                <a:path w="10495" h="6144" extrusionOk="0">
                  <a:moveTo>
                    <a:pt x="3114" y="1"/>
                  </a:moveTo>
                  <a:cubicBezTo>
                    <a:pt x="1365" y="1"/>
                    <a:pt x="0" y="1366"/>
                    <a:pt x="0" y="3072"/>
                  </a:cubicBezTo>
                  <a:cubicBezTo>
                    <a:pt x="0" y="4779"/>
                    <a:pt x="1365" y="6144"/>
                    <a:pt x="3072" y="6144"/>
                  </a:cubicBezTo>
                  <a:lnTo>
                    <a:pt x="8959" y="6144"/>
                  </a:lnTo>
                  <a:cubicBezTo>
                    <a:pt x="8020" y="5632"/>
                    <a:pt x="7594" y="4438"/>
                    <a:pt x="7935" y="3072"/>
                  </a:cubicBezTo>
                  <a:cubicBezTo>
                    <a:pt x="8319" y="1750"/>
                    <a:pt x="9215" y="598"/>
                    <a:pt x="10495" y="1"/>
                  </a:cubicBezTo>
                  <a:close/>
                </a:path>
              </a:pathLst>
            </a:custGeom>
            <a:solidFill>
              <a:srgbClr val="B550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103"/>
            <p:cNvSpPr/>
            <p:nvPr/>
          </p:nvSpPr>
          <p:spPr>
            <a:xfrm>
              <a:off x="595101" y="631774"/>
              <a:ext cx="141129" cy="264435"/>
            </a:xfrm>
            <a:custGeom>
              <a:avLst/>
              <a:gdLst/>
              <a:ahLst/>
              <a:cxnLst/>
              <a:rect l="l" t="t" r="r" b="b"/>
              <a:pathLst>
                <a:path w="8789" h="16468" extrusionOk="0">
                  <a:moveTo>
                    <a:pt x="5461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408" y="12799"/>
                    <a:pt x="4607" y="16467"/>
                    <a:pt x="7935" y="16467"/>
                  </a:cubicBezTo>
                  <a:cubicBezTo>
                    <a:pt x="8191" y="16467"/>
                    <a:pt x="8490" y="16425"/>
                    <a:pt x="8788" y="16382"/>
                  </a:cubicBezTo>
                  <a:cubicBezTo>
                    <a:pt x="5759" y="15785"/>
                    <a:pt x="3029" y="12372"/>
                    <a:pt x="2389" y="8234"/>
                  </a:cubicBezTo>
                  <a:cubicBezTo>
                    <a:pt x="1792" y="4096"/>
                    <a:pt x="3498" y="683"/>
                    <a:pt x="6314" y="128"/>
                  </a:cubicBezTo>
                  <a:cubicBezTo>
                    <a:pt x="6015" y="43"/>
                    <a:pt x="5717" y="0"/>
                    <a:pt x="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103"/>
            <p:cNvSpPr/>
            <p:nvPr/>
          </p:nvSpPr>
          <p:spPr>
            <a:xfrm>
              <a:off x="823214" y="631774"/>
              <a:ext cx="140439" cy="264435"/>
            </a:xfrm>
            <a:custGeom>
              <a:avLst/>
              <a:gdLst/>
              <a:ahLst/>
              <a:cxnLst/>
              <a:rect l="l" t="t" r="r" b="b"/>
              <a:pathLst>
                <a:path w="8746" h="16468" extrusionOk="0">
                  <a:moveTo>
                    <a:pt x="5461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365" y="12799"/>
                    <a:pt x="4607" y="16467"/>
                    <a:pt x="7935" y="16467"/>
                  </a:cubicBezTo>
                  <a:cubicBezTo>
                    <a:pt x="8191" y="16467"/>
                    <a:pt x="8490" y="16425"/>
                    <a:pt x="8746" y="16382"/>
                  </a:cubicBezTo>
                  <a:cubicBezTo>
                    <a:pt x="5759" y="15785"/>
                    <a:pt x="3029" y="12372"/>
                    <a:pt x="2389" y="8234"/>
                  </a:cubicBezTo>
                  <a:cubicBezTo>
                    <a:pt x="1792" y="4096"/>
                    <a:pt x="3498" y="683"/>
                    <a:pt x="6314" y="128"/>
                  </a:cubicBezTo>
                  <a:cubicBezTo>
                    <a:pt x="6015" y="43"/>
                    <a:pt x="5717" y="0"/>
                    <a:pt x="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103"/>
            <p:cNvSpPr/>
            <p:nvPr/>
          </p:nvSpPr>
          <p:spPr>
            <a:xfrm>
              <a:off x="1051327" y="631774"/>
              <a:ext cx="140439" cy="264435"/>
            </a:xfrm>
            <a:custGeom>
              <a:avLst/>
              <a:gdLst/>
              <a:ahLst/>
              <a:cxnLst/>
              <a:rect l="l" t="t" r="r" b="b"/>
              <a:pathLst>
                <a:path w="8746" h="16468" extrusionOk="0">
                  <a:moveTo>
                    <a:pt x="5418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365" y="12799"/>
                    <a:pt x="4607" y="16467"/>
                    <a:pt x="7892" y="16467"/>
                  </a:cubicBezTo>
                  <a:cubicBezTo>
                    <a:pt x="8191" y="16467"/>
                    <a:pt x="8490" y="16425"/>
                    <a:pt x="8746" y="16382"/>
                  </a:cubicBezTo>
                  <a:cubicBezTo>
                    <a:pt x="5759" y="15785"/>
                    <a:pt x="3029" y="12372"/>
                    <a:pt x="2389" y="8234"/>
                  </a:cubicBezTo>
                  <a:cubicBezTo>
                    <a:pt x="1749" y="4096"/>
                    <a:pt x="3498" y="683"/>
                    <a:pt x="6314" y="128"/>
                  </a:cubicBezTo>
                  <a:cubicBezTo>
                    <a:pt x="6015" y="43"/>
                    <a:pt x="5717" y="0"/>
                    <a:pt x="5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103"/>
            <p:cNvSpPr/>
            <p:nvPr/>
          </p:nvSpPr>
          <p:spPr>
            <a:xfrm>
              <a:off x="1279440" y="631774"/>
              <a:ext cx="140439" cy="264435"/>
            </a:xfrm>
            <a:custGeom>
              <a:avLst/>
              <a:gdLst/>
              <a:ahLst/>
              <a:cxnLst/>
              <a:rect l="l" t="t" r="r" b="b"/>
              <a:pathLst>
                <a:path w="8746" h="16468" extrusionOk="0">
                  <a:moveTo>
                    <a:pt x="5418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365" y="12799"/>
                    <a:pt x="4607" y="16467"/>
                    <a:pt x="7892" y="16467"/>
                  </a:cubicBezTo>
                  <a:cubicBezTo>
                    <a:pt x="8191" y="16467"/>
                    <a:pt x="8447" y="16425"/>
                    <a:pt x="8746" y="16382"/>
                  </a:cubicBezTo>
                  <a:cubicBezTo>
                    <a:pt x="5759" y="15785"/>
                    <a:pt x="3029" y="12372"/>
                    <a:pt x="2389" y="8234"/>
                  </a:cubicBezTo>
                  <a:cubicBezTo>
                    <a:pt x="1749" y="4096"/>
                    <a:pt x="3456" y="683"/>
                    <a:pt x="6271" y="128"/>
                  </a:cubicBezTo>
                  <a:cubicBezTo>
                    <a:pt x="6015" y="43"/>
                    <a:pt x="5717" y="0"/>
                    <a:pt x="5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103"/>
            <p:cNvSpPr/>
            <p:nvPr/>
          </p:nvSpPr>
          <p:spPr>
            <a:xfrm>
              <a:off x="1506862" y="631774"/>
              <a:ext cx="141129" cy="264435"/>
            </a:xfrm>
            <a:custGeom>
              <a:avLst/>
              <a:gdLst/>
              <a:ahLst/>
              <a:cxnLst/>
              <a:rect l="l" t="t" r="r" b="b"/>
              <a:pathLst>
                <a:path w="8789" h="16468" extrusionOk="0">
                  <a:moveTo>
                    <a:pt x="5461" y="0"/>
                  </a:moveTo>
                  <a:cubicBezTo>
                    <a:pt x="2133" y="0"/>
                    <a:pt x="0" y="3712"/>
                    <a:pt x="726" y="8234"/>
                  </a:cubicBezTo>
                  <a:cubicBezTo>
                    <a:pt x="1408" y="12799"/>
                    <a:pt x="4608" y="16467"/>
                    <a:pt x="7935" y="16467"/>
                  </a:cubicBezTo>
                  <a:cubicBezTo>
                    <a:pt x="8234" y="16467"/>
                    <a:pt x="8490" y="16425"/>
                    <a:pt x="8789" y="16382"/>
                  </a:cubicBezTo>
                  <a:cubicBezTo>
                    <a:pt x="5802" y="15785"/>
                    <a:pt x="3029" y="12372"/>
                    <a:pt x="2432" y="8234"/>
                  </a:cubicBezTo>
                  <a:cubicBezTo>
                    <a:pt x="1792" y="4096"/>
                    <a:pt x="3499" y="683"/>
                    <a:pt x="6314" y="128"/>
                  </a:cubicBezTo>
                  <a:cubicBezTo>
                    <a:pt x="6016" y="43"/>
                    <a:pt x="5760" y="0"/>
                    <a:pt x="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103"/>
            <p:cNvSpPr/>
            <p:nvPr/>
          </p:nvSpPr>
          <p:spPr>
            <a:xfrm>
              <a:off x="1734975" y="631774"/>
              <a:ext cx="140439" cy="264435"/>
            </a:xfrm>
            <a:custGeom>
              <a:avLst/>
              <a:gdLst/>
              <a:ahLst/>
              <a:cxnLst/>
              <a:rect l="l" t="t" r="r" b="b"/>
              <a:pathLst>
                <a:path w="8746" h="16468" extrusionOk="0">
                  <a:moveTo>
                    <a:pt x="5461" y="0"/>
                  </a:moveTo>
                  <a:cubicBezTo>
                    <a:pt x="2133" y="0"/>
                    <a:pt x="0" y="3712"/>
                    <a:pt x="683" y="8234"/>
                  </a:cubicBezTo>
                  <a:cubicBezTo>
                    <a:pt x="1366" y="12799"/>
                    <a:pt x="4608" y="16467"/>
                    <a:pt x="7935" y="16467"/>
                  </a:cubicBezTo>
                  <a:cubicBezTo>
                    <a:pt x="8191" y="16467"/>
                    <a:pt x="8490" y="16425"/>
                    <a:pt x="8746" y="16382"/>
                  </a:cubicBezTo>
                  <a:cubicBezTo>
                    <a:pt x="5760" y="15785"/>
                    <a:pt x="3029" y="12372"/>
                    <a:pt x="2389" y="8234"/>
                  </a:cubicBezTo>
                  <a:cubicBezTo>
                    <a:pt x="1792" y="4096"/>
                    <a:pt x="3499" y="683"/>
                    <a:pt x="6314" y="128"/>
                  </a:cubicBezTo>
                  <a:cubicBezTo>
                    <a:pt x="6016" y="43"/>
                    <a:pt x="5717" y="0"/>
                    <a:pt x="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103"/>
            <p:cNvSpPr/>
            <p:nvPr/>
          </p:nvSpPr>
          <p:spPr>
            <a:xfrm>
              <a:off x="2272725" y="1131163"/>
              <a:ext cx="296630" cy="2564752"/>
            </a:xfrm>
            <a:custGeom>
              <a:avLst/>
              <a:gdLst/>
              <a:ahLst/>
              <a:cxnLst/>
              <a:rect l="l" t="t" r="r" b="b"/>
              <a:pathLst>
                <a:path w="18473" h="159723" extrusionOk="0">
                  <a:moveTo>
                    <a:pt x="17789" y="555"/>
                  </a:moveTo>
                  <a:lnTo>
                    <a:pt x="17789" y="159082"/>
                  </a:lnTo>
                  <a:lnTo>
                    <a:pt x="683" y="159082"/>
                  </a:lnTo>
                  <a:lnTo>
                    <a:pt x="683" y="555"/>
                  </a:lnTo>
                  <a:close/>
                  <a:moveTo>
                    <a:pt x="0" y="0"/>
                  </a:moveTo>
                  <a:lnTo>
                    <a:pt x="0" y="159722"/>
                  </a:lnTo>
                  <a:lnTo>
                    <a:pt x="18472" y="159722"/>
                  </a:lnTo>
                  <a:lnTo>
                    <a:pt x="18472" y="0"/>
                  </a:lnTo>
                  <a:close/>
                </a:path>
              </a:pathLst>
            </a:custGeom>
            <a:solidFill>
              <a:srgbClr val="51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103"/>
            <p:cNvSpPr/>
            <p:nvPr/>
          </p:nvSpPr>
          <p:spPr>
            <a:xfrm>
              <a:off x="-184458" y="667888"/>
              <a:ext cx="366496" cy="318741"/>
            </a:xfrm>
            <a:custGeom>
              <a:avLst/>
              <a:gdLst/>
              <a:ahLst/>
              <a:cxnLst/>
              <a:rect l="l" t="t" r="r" b="b"/>
              <a:pathLst>
                <a:path w="22824" h="19850" extrusionOk="0">
                  <a:moveTo>
                    <a:pt x="18135" y="1"/>
                  </a:moveTo>
                  <a:cubicBezTo>
                    <a:pt x="17587" y="1"/>
                    <a:pt x="17193" y="140"/>
                    <a:pt x="17193" y="140"/>
                  </a:cubicBezTo>
                  <a:cubicBezTo>
                    <a:pt x="17193" y="140"/>
                    <a:pt x="17150" y="1889"/>
                    <a:pt x="15060" y="3041"/>
                  </a:cubicBezTo>
                  <a:cubicBezTo>
                    <a:pt x="12969" y="4193"/>
                    <a:pt x="9642" y="4193"/>
                    <a:pt x="7167" y="5174"/>
                  </a:cubicBezTo>
                  <a:cubicBezTo>
                    <a:pt x="4693" y="6156"/>
                    <a:pt x="5376" y="7179"/>
                    <a:pt x="5376" y="7179"/>
                  </a:cubicBezTo>
                  <a:cubicBezTo>
                    <a:pt x="5376" y="7179"/>
                    <a:pt x="4860" y="7030"/>
                    <a:pt x="4333" y="7030"/>
                  </a:cubicBezTo>
                  <a:cubicBezTo>
                    <a:pt x="3927" y="7030"/>
                    <a:pt x="3514" y="7119"/>
                    <a:pt x="3328" y="7435"/>
                  </a:cubicBezTo>
                  <a:cubicBezTo>
                    <a:pt x="3029" y="7777"/>
                    <a:pt x="3115" y="8289"/>
                    <a:pt x="3456" y="8545"/>
                  </a:cubicBezTo>
                  <a:cubicBezTo>
                    <a:pt x="1835" y="8630"/>
                    <a:pt x="726" y="9867"/>
                    <a:pt x="1024" y="10550"/>
                  </a:cubicBezTo>
                  <a:cubicBezTo>
                    <a:pt x="1125" y="10836"/>
                    <a:pt x="1400" y="10923"/>
                    <a:pt x="1695" y="10923"/>
                  </a:cubicBezTo>
                  <a:cubicBezTo>
                    <a:pt x="2146" y="10923"/>
                    <a:pt x="2645" y="10720"/>
                    <a:pt x="2645" y="10720"/>
                  </a:cubicBezTo>
                  <a:lnTo>
                    <a:pt x="2645" y="10720"/>
                  </a:lnTo>
                  <a:cubicBezTo>
                    <a:pt x="0" y="13152"/>
                    <a:pt x="2645" y="17333"/>
                    <a:pt x="2645" y="17333"/>
                  </a:cubicBezTo>
                  <a:cubicBezTo>
                    <a:pt x="2645" y="17333"/>
                    <a:pt x="2261" y="18570"/>
                    <a:pt x="4693" y="19679"/>
                  </a:cubicBezTo>
                  <a:lnTo>
                    <a:pt x="14121" y="19850"/>
                  </a:lnTo>
                  <a:cubicBezTo>
                    <a:pt x="16937" y="16224"/>
                    <a:pt x="20648" y="12171"/>
                    <a:pt x="20648" y="9824"/>
                  </a:cubicBezTo>
                  <a:cubicBezTo>
                    <a:pt x="20221" y="9696"/>
                    <a:pt x="19966" y="9483"/>
                    <a:pt x="20051" y="8971"/>
                  </a:cubicBezTo>
                  <a:cubicBezTo>
                    <a:pt x="21544" y="8033"/>
                    <a:pt x="21331" y="5942"/>
                    <a:pt x="21331" y="5942"/>
                  </a:cubicBezTo>
                  <a:lnTo>
                    <a:pt x="20435" y="5857"/>
                  </a:lnTo>
                  <a:cubicBezTo>
                    <a:pt x="22824" y="3596"/>
                    <a:pt x="21800" y="1676"/>
                    <a:pt x="21800" y="1676"/>
                  </a:cubicBezTo>
                  <a:lnTo>
                    <a:pt x="21800" y="1676"/>
                  </a:lnTo>
                  <a:lnTo>
                    <a:pt x="21032" y="2401"/>
                  </a:lnTo>
                  <a:cubicBezTo>
                    <a:pt x="20368" y="382"/>
                    <a:pt x="19041" y="1"/>
                    <a:pt x="18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103"/>
            <p:cNvSpPr/>
            <p:nvPr/>
          </p:nvSpPr>
          <p:spPr>
            <a:xfrm>
              <a:off x="-184458" y="742748"/>
              <a:ext cx="329516" cy="243881"/>
            </a:xfrm>
            <a:custGeom>
              <a:avLst/>
              <a:gdLst/>
              <a:ahLst/>
              <a:cxnLst/>
              <a:rect l="l" t="t" r="r" b="b"/>
              <a:pathLst>
                <a:path w="20521" h="15188" extrusionOk="0">
                  <a:moveTo>
                    <a:pt x="8788" y="0"/>
                  </a:moveTo>
                  <a:cubicBezTo>
                    <a:pt x="8234" y="128"/>
                    <a:pt x="7679" y="299"/>
                    <a:pt x="7167" y="512"/>
                  </a:cubicBezTo>
                  <a:cubicBezTo>
                    <a:pt x="4693" y="1494"/>
                    <a:pt x="5333" y="2517"/>
                    <a:pt x="5333" y="2517"/>
                  </a:cubicBezTo>
                  <a:cubicBezTo>
                    <a:pt x="5333" y="2517"/>
                    <a:pt x="4846" y="2386"/>
                    <a:pt x="4340" y="2386"/>
                  </a:cubicBezTo>
                  <a:cubicBezTo>
                    <a:pt x="3935" y="2386"/>
                    <a:pt x="3517" y="2470"/>
                    <a:pt x="3328" y="2773"/>
                  </a:cubicBezTo>
                  <a:cubicBezTo>
                    <a:pt x="3029" y="3115"/>
                    <a:pt x="3115" y="3627"/>
                    <a:pt x="3456" y="3883"/>
                  </a:cubicBezTo>
                  <a:cubicBezTo>
                    <a:pt x="1835" y="4011"/>
                    <a:pt x="726" y="5205"/>
                    <a:pt x="1024" y="5930"/>
                  </a:cubicBezTo>
                  <a:cubicBezTo>
                    <a:pt x="1125" y="6217"/>
                    <a:pt x="1400" y="6304"/>
                    <a:pt x="1695" y="6304"/>
                  </a:cubicBezTo>
                  <a:cubicBezTo>
                    <a:pt x="2146" y="6304"/>
                    <a:pt x="2645" y="6101"/>
                    <a:pt x="2645" y="6101"/>
                  </a:cubicBezTo>
                  <a:lnTo>
                    <a:pt x="2645" y="6101"/>
                  </a:lnTo>
                  <a:cubicBezTo>
                    <a:pt x="0" y="8490"/>
                    <a:pt x="2645" y="12671"/>
                    <a:pt x="2645" y="12671"/>
                  </a:cubicBezTo>
                  <a:cubicBezTo>
                    <a:pt x="2645" y="12671"/>
                    <a:pt x="2261" y="13951"/>
                    <a:pt x="4693" y="15017"/>
                  </a:cubicBezTo>
                  <a:lnTo>
                    <a:pt x="14121" y="15188"/>
                  </a:lnTo>
                  <a:cubicBezTo>
                    <a:pt x="16638" y="11903"/>
                    <a:pt x="19923" y="8277"/>
                    <a:pt x="20520" y="5888"/>
                  </a:cubicBezTo>
                  <a:lnTo>
                    <a:pt x="20520" y="5888"/>
                  </a:lnTo>
                  <a:cubicBezTo>
                    <a:pt x="19710" y="6016"/>
                    <a:pt x="18899" y="6058"/>
                    <a:pt x="18088" y="6058"/>
                  </a:cubicBezTo>
                  <a:cubicBezTo>
                    <a:pt x="13012" y="6058"/>
                    <a:pt x="8916" y="3371"/>
                    <a:pt x="8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103"/>
            <p:cNvSpPr/>
            <p:nvPr/>
          </p:nvSpPr>
          <p:spPr>
            <a:xfrm>
              <a:off x="-105006" y="881115"/>
              <a:ext cx="679569" cy="463789"/>
            </a:xfrm>
            <a:custGeom>
              <a:avLst/>
              <a:gdLst/>
              <a:ahLst/>
              <a:cxnLst/>
              <a:rect l="l" t="t" r="r" b="b"/>
              <a:pathLst>
                <a:path w="42321" h="28883" extrusionOk="0">
                  <a:moveTo>
                    <a:pt x="34513" y="1"/>
                  </a:moveTo>
                  <a:cubicBezTo>
                    <a:pt x="34513" y="1"/>
                    <a:pt x="24488" y="9258"/>
                    <a:pt x="23336" y="10282"/>
                  </a:cubicBezTo>
                  <a:cubicBezTo>
                    <a:pt x="22142" y="11306"/>
                    <a:pt x="1" y="17065"/>
                    <a:pt x="769" y="23080"/>
                  </a:cubicBezTo>
                  <a:cubicBezTo>
                    <a:pt x="1180" y="26145"/>
                    <a:pt x="7846" y="28883"/>
                    <a:pt x="12561" y="28883"/>
                  </a:cubicBezTo>
                  <a:cubicBezTo>
                    <a:pt x="13227" y="28883"/>
                    <a:pt x="13855" y="28828"/>
                    <a:pt x="14420" y="28712"/>
                  </a:cubicBezTo>
                  <a:cubicBezTo>
                    <a:pt x="19241" y="27730"/>
                    <a:pt x="30802" y="22398"/>
                    <a:pt x="31826" y="21502"/>
                  </a:cubicBezTo>
                  <a:cubicBezTo>
                    <a:pt x="32807" y="20606"/>
                    <a:pt x="38694" y="18046"/>
                    <a:pt x="42320" y="6571"/>
                  </a:cubicBezTo>
                  <a:lnTo>
                    <a:pt x="34513" y="1"/>
                  </a:ln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103"/>
            <p:cNvSpPr/>
            <p:nvPr/>
          </p:nvSpPr>
          <p:spPr>
            <a:xfrm>
              <a:off x="-94729" y="927024"/>
              <a:ext cx="669293" cy="417880"/>
            </a:xfrm>
            <a:custGeom>
              <a:avLst/>
              <a:gdLst/>
              <a:ahLst/>
              <a:cxnLst/>
              <a:rect l="l" t="t" r="r" b="b"/>
              <a:pathLst>
                <a:path w="41681" h="26024" extrusionOk="0">
                  <a:moveTo>
                    <a:pt x="37286" y="0"/>
                  </a:moveTo>
                  <a:cubicBezTo>
                    <a:pt x="34727" y="3882"/>
                    <a:pt x="29479" y="9258"/>
                    <a:pt x="1195" y="17534"/>
                  </a:cubicBezTo>
                  <a:cubicBezTo>
                    <a:pt x="428" y="18387"/>
                    <a:pt x="1" y="19283"/>
                    <a:pt x="129" y="20179"/>
                  </a:cubicBezTo>
                  <a:cubicBezTo>
                    <a:pt x="540" y="23281"/>
                    <a:pt x="7174" y="26024"/>
                    <a:pt x="11881" y="26024"/>
                  </a:cubicBezTo>
                  <a:cubicBezTo>
                    <a:pt x="12546" y="26024"/>
                    <a:pt x="13173" y="25969"/>
                    <a:pt x="13738" y="25853"/>
                  </a:cubicBezTo>
                  <a:cubicBezTo>
                    <a:pt x="18601" y="24871"/>
                    <a:pt x="30162" y="19496"/>
                    <a:pt x="31186" y="18643"/>
                  </a:cubicBezTo>
                  <a:cubicBezTo>
                    <a:pt x="32167" y="17747"/>
                    <a:pt x="38012" y="15187"/>
                    <a:pt x="41680" y="3712"/>
                  </a:cubicBezTo>
                  <a:lnTo>
                    <a:pt x="37286" y="0"/>
                  </a:ln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103"/>
            <p:cNvSpPr/>
            <p:nvPr/>
          </p:nvSpPr>
          <p:spPr>
            <a:xfrm>
              <a:off x="-289266" y="1682786"/>
              <a:ext cx="530219" cy="1355847"/>
            </a:xfrm>
            <a:custGeom>
              <a:avLst/>
              <a:gdLst/>
              <a:ahLst/>
              <a:cxnLst/>
              <a:rect l="l" t="t" r="r" b="b"/>
              <a:pathLst>
                <a:path w="33020" h="84437" extrusionOk="0">
                  <a:moveTo>
                    <a:pt x="21372" y="1"/>
                  </a:moveTo>
                  <a:cubicBezTo>
                    <a:pt x="21134" y="1"/>
                    <a:pt x="20920" y="24"/>
                    <a:pt x="20733" y="74"/>
                  </a:cubicBezTo>
                  <a:cubicBezTo>
                    <a:pt x="6997" y="3786"/>
                    <a:pt x="0" y="11422"/>
                    <a:pt x="0" y="11422"/>
                  </a:cubicBezTo>
                  <a:cubicBezTo>
                    <a:pt x="0" y="11422"/>
                    <a:pt x="214" y="57283"/>
                    <a:pt x="10452" y="82964"/>
                  </a:cubicBezTo>
                  <a:cubicBezTo>
                    <a:pt x="11498" y="83923"/>
                    <a:pt x="12511" y="84437"/>
                    <a:pt x="13479" y="84437"/>
                  </a:cubicBezTo>
                  <a:cubicBezTo>
                    <a:pt x="14406" y="84437"/>
                    <a:pt x="15291" y="83966"/>
                    <a:pt x="16126" y="82964"/>
                  </a:cubicBezTo>
                  <a:cubicBezTo>
                    <a:pt x="32593" y="40730"/>
                    <a:pt x="33020" y="4810"/>
                    <a:pt x="33020" y="4810"/>
                  </a:cubicBezTo>
                  <a:cubicBezTo>
                    <a:pt x="33020" y="4810"/>
                    <a:pt x="24781" y="1"/>
                    <a:pt x="2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103"/>
            <p:cNvSpPr/>
            <p:nvPr/>
          </p:nvSpPr>
          <p:spPr>
            <a:xfrm>
              <a:off x="-239953" y="2249808"/>
              <a:ext cx="424737" cy="789515"/>
            </a:xfrm>
            <a:custGeom>
              <a:avLst/>
              <a:gdLst/>
              <a:ahLst/>
              <a:cxnLst/>
              <a:rect l="l" t="t" r="r" b="b"/>
              <a:pathLst>
                <a:path w="26451" h="49168" extrusionOk="0">
                  <a:moveTo>
                    <a:pt x="26450" y="0"/>
                  </a:moveTo>
                  <a:lnTo>
                    <a:pt x="26450" y="0"/>
                  </a:lnTo>
                  <a:cubicBezTo>
                    <a:pt x="23379" y="3669"/>
                    <a:pt x="19753" y="6869"/>
                    <a:pt x="15785" y="9556"/>
                  </a:cubicBezTo>
                  <a:cubicBezTo>
                    <a:pt x="10965" y="12841"/>
                    <a:pt x="5632" y="15273"/>
                    <a:pt x="1" y="16766"/>
                  </a:cubicBezTo>
                  <a:cubicBezTo>
                    <a:pt x="1537" y="27687"/>
                    <a:pt x="3883" y="38864"/>
                    <a:pt x="7381" y="47695"/>
                  </a:cubicBezTo>
                  <a:cubicBezTo>
                    <a:pt x="8427" y="48654"/>
                    <a:pt x="9440" y="49168"/>
                    <a:pt x="10408" y="49168"/>
                  </a:cubicBezTo>
                  <a:cubicBezTo>
                    <a:pt x="11335" y="49168"/>
                    <a:pt x="12220" y="48697"/>
                    <a:pt x="13055" y="47695"/>
                  </a:cubicBezTo>
                  <a:cubicBezTo>
                    <a:pt x="19070" y="32252"/>
                    <a:pt x="23550" y="16297"/>
                    <a:pt x="26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103"/>
            <p:cNvSpPr/>
            <p:nvPr/>
          </p:nvSpPr>
          <p:spPr>
            <a:xfrm>
              <a:off x="-104315" y="1998396"/>
              <a:ext cx="213741" cy="1035773"/>
            </a:xfrm>
            <a:custGeom>
              <a:avLst/>
              <a:gdLst/>
              <a:ahLst/>
              <a:cxnLst/>
              <a:rect l="l" t="t" r="r" b="b"/>
              <a:pathLst>
                <a:path w="13311" h="64504" extrusionOk="0">
                  <a:moveTo>
                    <a:pt x="1" y="1"/>
                  </a:moveTo>
                  <a:lnTo>
                    <a:pt x="5632" y="3798"/>
                  </a:lnTo>
                  <a:cubicBezTo>
                    <a:pt x="5632" y="3798"/>
                    <a:pt x="4011" y="45776"/>
                    <a:pt x="1323" y="64504"/>
                  </a:cubicBezTo>
                  <a:lnTo>
                    <a:pt x="2816" y="63608"/>
                  </a:lnTo>
                  <a:cubicBezTo>
                    <a:pt x="2688" y="63053"/>
                    <a:pt x="7808" y="3968"/>
                    <a:pt x="7808" y="3968"/>
                  </a:cubicBezTo>
                  <a:lnTo>
                    <a:pt x="13311" y="1451"/>
                  </a:lnTo>
                  <a:lnTo>
                    <a:pt x="13311" y="1451"/>
                  </a:lnTo>
                  <a:cubicBezTo>
                    <a:pt x="13310" y="1451"/>
                    <a:pt x="7294" y="2735"/>
                    <a:pt x="6540" y="2735"/>
                  </a:cubicBezTo>
                  <a:cubicBezTo>
                    <a:pt x="6516" y="2735"/>
                    <a:pt x="6498" y="2734"/>
                    <a:pt x="6485" y="2731"/>
                  </a:cubicBezTo>
                  <a:cubicBezTo>
                    <a:pt x="6101" y="260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103"/>
            <p:cNvSpPr/>
            <p:nvPr/>
          </p:nvSpPr>
          <p:spPr>
            <a:xfrm>
              <a:off x="-78960" y="2996964"/>
              <a:ext cx="155517" cy="57084"/>
            </a:xfrm>
            <a:custGeom>
              <a:avLst/>
              <a:gdLst/>
              <a:ahLst/>
              <a:cxnLst/>
              <a:rect l="l" t="t" r="r" b="b"/>
              <a:pathLst>
                <a:path w="9685" h="3555" extrusionOk="0">
                  <a:moveTo>
                    <a:pt x="2405" y="0"/>
                  </a:moveTo>
                  <a:cubicBezTo>
                    <a:pt x="2205" y="0"/>
                    <a:pt x="2041" y="31"/>
                    <a:pt x="1920" y="99"/>
                  </a:cubicBezTo>
                  <a:cubicBezTo>
                    <a:pt x="725" y="781"/>
                    <a:pt x="0" y="3554"/>
                    <a:pt x="0" y="3554"/>
                  </a:cubicBezTo>
                  <a:lnTo>
                    <a:pt x="9684" y="3554"/>
                  </a:lnTo>
                  <a:cubicBezTo>
                    <a:pt x="8348" y="2256"/>
                    <a:pt x="4106" y="0"/>
                    <a:pt x="2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103"/>
            <p:cNvSpPr/>
            <p:nvPr/>
          </p:nvSpPr>
          <p:spPr>
            <a:xfrm>
              <a:off x="-200901" y="2996964"/>
              <a:ext cx="132908" cy="57084"/>
            </a:xfrm>
            <a:custGeom>
              <a:avLst/>
              <a:gdLst/>
              <a:ahLst/>
              <a:cxnLst/>
              <a:rect l="l" t="t" r="r" b="b"/>
              <a:pathLst>
                <a:path w="8277" h="3555" extrusionOk="0">
                  <a:moveTo>
                    <a:pt x="6368" y="0"/>
                  </a:moveTo>
                  <a:cubicBezTo>
                    <a:pt x="4686" y="0"/>
                    <a:pt x="993" y="2256"/>
                    <a:pt x="1" y="3554"/>
                  </a:cubicBezTo>
                  <a:lnTo>
                    <a:pt x="8277" y="3554"/>
                  </a:lnTo>
                  <a:cubicBezTo>
                    <a:pt x="8277" y="3554"/>
                    <a:pt x="8106" y="781"/>
                    <a:pt x="6869" y="99"/>
                  </a:cubicBezTo>
                  <a:cubicBezTo>
                    <a:pt x="6735" y="31"/>
                    <a:pt x="6565" y="0"/>
                    <a:pt x="6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103"/>
            <p:cNvSpPr/>
            <p:nvPr/>
          </p:nvSpPr>
          <p:spPr>
            <a:xfrm>
              <a:off x="-355711" y="1100236"/>
              <a:ext cx="612417" cy="796789"/>
            </a:xfrm>
            <a:custGeom>
              <a:avLst/>
              <a:gdLst/>
              <a:ahLst/>
              <a:cxnLst/>
              <a:rect l="l" t="t" r="r" b="b"/>
              <a:pathLst>
                <a:path w="38139" h="49621" extrusionOk="0">
                  <a:moveTo>
                    <a:pt x="21367" y="0"/>
                  </a:moveTo>
                  <a:cubicBezTo>
                    <a:pt x="16800" y="0"/>
                    <a:pt x="5189" y="3983"/>
                    <a:pt x="3584" y="6832"/>
                  </a:cubicBezTo>
                  <a:cubicBezTo>
                    <a:pt x="0" y="13445"/>
                    <a:pt x="3498" y="49621"/>
                    <a:pt x="3498" y="49621"/>
                  </a:cubicBezTo>
                  <a:cubicBezTo>
                    <a:pt x="11860" y="48938"/>
                    <a:pt x="25213" y="40449"/>
                    <a:pt x="25213" y="40449"/>
                  </a:cubicBezTo>
                  <a:lnTo>
                    <a:pt x="27132" y="36823"/>
                  </a:lnTo>
                  <a:lnTo>
                    <a:pt x="28668" y="41430"/>
                  </a:lnTo>
                  <a:cubicBezTo>
                    <a:pt x="28668" y="41430"/>
                    <a:pt x="34897" y="46165"/>
                    <a:pt x="37200" y="47275"/>
                  </a:cubicBezTo>
                  <a:cubicBezTo>
                    <a:pt x="37200" y="47275"/>
                    <a:pt x="38139" y="34092"/>
                    <a:pt x="37712" y="25432"/>
                  </a:cubicBezTo>
                  <a:cubicBezTo>
                    <a:pt x="37286" y="16217"/>
                    <a:pt x="36304" y="9306"/>
                    <a:pt x="35750" y="8325"/>
                  </a:cubicBezTo>
                  <a:cubicBezTo>
                    <a:pt x="35195" y="7301"/>
                    <a:pt x="25981" y="604"/>
                    <a:pt x="22141" y="49"/>
                  </a:cubicBezTo>
                  <a:cubicBezTo>
                    <a:pt x="21914" y="16"/>
                    <a:pt x="21654" y="0"/>
                    <a:pt x="21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103"/>
            <p:cNvSpPr/>
            <p:nvPr/>
          </p:nvSpPr>
          <p:spPr>
            <a:xfrm>
              <a:off x="49130" y="1611362"/>
              <a:ext cx="33576" cy="49329"/>
            </a:xfrm>
            <a:custGeom>
              <a:avLst/>
              <a:gdLst/>
              <a:ahLst/>
              <a:cxnLst/>
              <a:rect l="l" t="t" r="r" b="b"/>
              <a:pathLst>
                <a:path w="2091" h="3072" extrusionOk="0">
                  <a:moveTo>
                    <a:pt x="1067" y="0"/>
                  </a:moveTo>
                  <a:cubicBezTo>
                    <a:pt x="470" y="0"/>
                    <a:pt x="1" y="683"/>
                    <a:pt x="1" y="1536"/>
                  </a:cubicBezTo>
                  <a:cubicBezTo>
                    <a:pt x="1" y="2389"/>
                    <a:pt x="470" y="3072"/>
                    <a:pt x="1067" y="3072"/>
                  </a:cubicBezTo>
                  <a:cubicBezTo>
                    <a:pt x="1622" y="3072"/>
                    <a:pt x="2091" y="2389"/>
                    <a:pt x="2091" y="1536"/>
                  </a:cubicBezTo>
                  <a:cubicBezTo>
                    <a:pt x="2091" y="683"/>
                    <a:pt x="1622" y="0"/>
                    <a:pt x="1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103"/>
            <p:cNvSpPr/>
            <p:nvPr/>
          </p:nvSpPr>
          <p:spPr>
            <a:xfrm>
              <a:off x="52550" y="1607942"/>
              <a:ext cx="30156" cy="43853"/>
            </a:xfrm>
            <a:custGeom>
              <a:avLst/>
              <a:gdLst/>
              <a:ahLst/>
              <a:cxnLst/>
              <a:rect l="l" t="t" r="r" b="b"/>
              <a:pathLst>
                <a:path w="1878" h="2731" extrusionOk="0">
                  <a:moveTo>
                    <a:pt x="939" y="0"/>
                  </a:moveTo>
                  <a:cubicBezTo>
                    <a:pt x="428" y="0"/>
                    <a:pt x="1" y="597"/>
                    <a:pt x="1" y="1365"/>
                  </a:cubicBezTo>
                  <a:cubicBezTo>
                    <a:pt x="1" y="2090"/>
                    <a:pt x="428" y="2730"/>
                    <a:pt x="939" y="2730"/>
                  </a:cubicBezTo>
                  <a:cubicBezTo>
                    <a:pt x="1451" y="2730"/>
                    <a:pt x="1878" y="2090"/>
                    <a:pt x="1878" y="1365"/>
                  </a:cubicBezTo>
                  <a:cubicBezTo>
                    <a:pt x="1878" y="597"/>
                    <a:pt x="1451" y="0"/>
                    <a:pt x="939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103"/>
            <p:cNvSpPr/>
            <p:nvPr/>
          </p:nvSpPr>
          <p:spPr>
            <a:xfrm>
              <a:off x="51186" y="1525728"/>
              <a:ext cx="32902" cy="49345"/>
            </a:xfrm>
            <a:custGeom>
              <a:avLst/>
              <a:gdLst/>
              <a:ahLst/>
              <a:cxnLst/>
              <a:rect l="l" t="t" r="r" b="b"/>
              <a:pathLst>
                <a:path w="2049" h="3073" extrusionOk="0">
                  <a:moveTo>
                    <a:pt x="1024" y="1"/>
                  </a:moveTo>
                  <a:cubicBezTo>
                    <a:pt x="470" y="1"/>
                    <a:pt x="1" y="683"/>
                    <a:pt x="1" y="1537"/>
                  </a:cubicBezTo>
                  <a:cubicBezTo>
                    <a:pt x="1" y="2390"/>
                    <a:pt x="470" y="3072"/>
                    <a:pt x="1024" y="3072"/>
                  </a:cubicBezTo>
                  <a:cubicBezTo>
                    <a:pt x="1622" y="3072"/>
                    <a:pt x="2048" y="2390"/>
                    <a:pt x="2048" y="1537"/>
                  </a:cubicBezTo>
                  <a:cubicBezTo>
                    <a:pt x="2048" y="683"/>
                    <a:pt x="1622" y="1"/>
                    <a:pt x="10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103"/>
            <p:cNvSpPr/>
            <p:nvPr/>
          </p:nvSpPr>
          <p:spPr>
            <a:xfrm>
              <a:off x="55296" y="1524363"/>
              <a:ext cx="30156" cy="43179"/>
            </a:xfrm>
            <a:custGeom>
              <a:avLst/>
              <a:gdLst/>
              <a:ahLst/>
              <a:cxnLst/>
              <a:rect l="l" t="t" r="r" b="b"/>
              <a:pathLst>
                <a:path w="1878" h="2689" extrusionOk="0">
                  <a:moveTo>
                    <a:pt x="939" y="0"/>
                  </a:moveTo>
                  <a:cubicBezTo>
                    <a:pt x="427" y="0"/>
                    <a:pt x="1" y="598"/>
                    <a:pt x="1" y="1323"/>
                  </a:cubicBezTo>
                  <a:cubicBezTo>
                    <a:pt x="1" y="2091"/>
                    <a:pt x="427" y="2688"/>
                    <a:pt x="939" y="2688"/>
                  </a:cubicBezTo>
                  <a:cubicBezTo>
                    <a:pt x="1451" y="2688"/>
                    <a:pt x="1878" y="2091"/>
                    <a:pt x="1878" y="1323"/>
                  </a:cubicBezTo>
                  <a:cubicBezTo>
                    <a:pt x="1878" y="598"/>
                    <a:pt x="1451" y="0"/>
                    <a:pt x="939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103"/>
            <p:cNvSpPr/>
            <p:nvPr/>
          </p:nvSpPr>
          <p:spPr>
            <a:xfrm>
              <a:off x="-298852" y="1099658"/>
              <a:ext cx="387050" cy="120576"/>
            </a:xfrm>
            <a:custGeom>
              <a:avLst/>
              <a:gdLst/>
              <a:ahLst/>
              <a:cxnLst/>
              <a:rect l="l" t="t" r="r" b="b"/>
              <a:pathLst>
                <a:path w="24104" h="7509" extrusionOk="0">
                  <a:moveTo>
                    <a:pt x="17887" y="1"/>
                  </a:moveTo>
                  <a:cubicBezTo>
                    <a:pt x="13363" y="1"/>
                    <a:pt x="1655" y="4006"/>
                    <a:pt x="43" y="6868"/>
                  </a:cubicBezTo>
                  <a:cubicBezTo>
                    <a:pt x="43" y="6911"/>
                    <a:pt x="0" y="6996"/>
                    <a:pt x="0" y="7039"/>
                  </a:cubicBezTo>
                  <a:cubicBezTo>
                    <a:pt x="2389" y="7337"/>
                    <a:pt x="4821" y="7508"/>
                    <a:pt x="7252" y="7508"/>
                  </a:cubicBezTo>
                  <a:cubicBezTo>
                    <a:pt x="16552" y="7508"/>
                    <a:pt x="24103" y="5290"/>
                    <a:pt x="24103" y="2559"/>
                  </a:cubicBezTo>
                  <a:cubicBezTo>
                    <a:pt x="24103" y="2517"/>
                    <a:pt x="24103" y="2474"/>
                    <a:pt x="24103" y="2431"/>
                  </a:cubicBezTo>
                  <a:cubicBezTo>
                    <a:pt x="22013" y="1237"/>
                    <a:pt x="19965" y="256"/>
                    <a:pt x="18600" y="42"/>
                  </a:cubicBezTo>
                  <a:cubicBezTo>
                    <a:pt x="18389" y="14"/>
                    <a:pt x="18150" y="1"/>
                    <a:pt x="17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103"/>
            <p:cNvSpPr/>
            <p:nvPr/>
          </p:nvSpPr>
          <p:spPr>
            <a:xfrm>
              <a:off x="-355037" y="1185614"/>
              <a:ext cx="280878" cy="711411"/>
            </a:xfrm>
            <a:custGeom>
              <a:avLst/>
              <a:gdLst/>
              <a:ahLst/>
              <a:cxnLst/>
              <a:rect l="l" t="t" r="r" b="b"/>
              <a:pathLst>
                <a:path w="17492" h="44304" extrusionOk="0">
                  <a:moveTo>
                    <a:pt x="9905" y="1"/>
                  </a:moveTo>
                  <a:cubicBezTo>
                    <a:pt x="8635" y="1"/>
                    <a:pt x="3954" y="1499"/>
                    <a:pt x="3456" y="1728"/>
                  </a:cubicBezTo>
                  <a:cubicBezTo>
                    <a:pt x="1" y="8895"/>
                    <a:pt x="3456" y="44304"/>
                    <a:pt x="3456" y="44304"/>
                  </a:cubicBezTo>
                  <a:cubicBezTo>
                    <a:pt x="5845" y="44091"/>
                    <a:pt x="8661" y="43280"/>
                    <a:pt x="11434" y="42171"/>
                  </a:cubicBezTo>
                  <a:cubicBezTo>
                    <a:pt x="13695" y="36198"/>
                    <a:pt x="17492" y="31207"/>
                    <a:pt x="17492" y="25832"/>
                  </a:cubicBezTo>
                  <a:cubicBezTo>
                    <a:pt x="17492" y="11626"/>
                    <a:pt x="13482" y="3392"/>
                    <a:pt x="10197" y="65"/>
                  </a:cubicBezTo>
                  <a:cubicBezTo>
                    <a:pt x="10153" y="21"/>
                    <a:pt x="10051" y="1"/>
                    <a:pt x="99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103"/>
            <p:cNvSpPr/>
            <p:nvPr/>
          </p:nvSpPr>
          <p:spPr>
            <a:xfrm>
              <a:off x="-145406" y="1091613"/>
              <a:ext cx="282917" cy="403991"/>
            </a:xfrm>
            <a:custGeom>
              <a:avLst/>
              <a:gdLst/>
              <a:ahLst/>
              <a:cxnLst/>
              <a:rect l="l" t="t" r="r" b="b"/>
              <a:pathLst>
                <a:path w="17619" h="25159" extrusionOk="0">
                  <a:moveTo>
                    <a:pt x="8481" y="0"/>
                  </a:moveTo>
                  <a:cubicBezTo>
                    <a:pt x="6606" y="0"/>
                    <a:pt x="3425" y="869"/>
                    <a:pt x="0" y="2292"/>
                  </a:cubicBezTo>
                  <a:cubicBezTo>
                    <a:pt x="3711" y="10270"/>
                    <a:pt x="8063" y="17906"/>
                    <a:pt x="13012" y="25159"/>
                  </a:cubicBezTo>
                  <a:cubicBezTo>
                    <a:pt x="13012" y="25159"/>
                    <a:pt x="17107" y="13555"/>
                    <a:pt x="17619" y="4895"/>
                  </a:cubicBezTo>
                  <a:cubicBezTo>
                    <a:pt x="14974" y="2378"/>
                    <a:pt x="11092" y="330"/>
                    <a:pt x="9044" y="31"/>
                  </a:cubicBezTo>
                  <a:cubicBezTo>
                    <a:pt x="8873" y="11"/>
                    <a:pt x="8684" y="0"/>
                    <a:pt x="8481" y="0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103"/>
            <p:cNvSpPr/>
            <p:nvPr/>
          </p:nvSpPr>
          <p:spPr>
            <a:xfrm>
              <a:off x="-145406" y="1091420"/>
              <a:ext cx="273331" cy="131511"/>
            </a:xfrm>
            <a:custGeom>
              <a:avLst/>
              <a:gdLst/>
              <a:ahLst/>
              <a:cxnLst/>
              <a:rect l="l" t="t" r="r" b="b"/>
              <a:pathLst>
                <a:path w="17022" h="8190" extrusionOk="0">
                  <a:moveTo>
                    <a:pt x="8383" y="0"/>
                  </a:moveTo>
                  <a:cubicBezTo>
                    <a:pt x="6497" y="0"/>
                    <a:pt x="3366" y="867"/>
                    <a:pt x="0" y="2304"/>
                  </a:cubicBezTo>
                  <a:cubicBezTo>
                    <a:pt x="853" y="4182"/>
                    <a:pt x="1749" y="6059"/>
                    <a:pt x="2645" y="7808"/>
                  </a:cubicBezTo>
                  <a:cubicBezTo>
                    <a:pt x="2649" y="7807"/>
                    <a:pt x="2654" y="7807"/>
                    <a:pt x="2659" y="7807"/>
                  </a:cubicBezTo>
                  <a:cubicBezTo>
                    <a:pt x="2911" y="7807"/>
                    <a:pt x="5061" y="8190"/>
                    <a:pt x="7662" y="8190"/>
                  </a:cubicBezTo>
                  <a:cubicBezTo>
                    <a:pt x="11123" y="8190"/>
                    <a:pt x="15381" y="7512"/>
                    <a:pt x="17022" y="4352"/>
                  </a:cubicBezTo>
                  <a:cubicBezTo>
                    <a:pt x="14419" y="2091"/>
                    <a:pt x="10964" y="299"/>
                    <a:pt x="9044" y="43"/>
                  </a:cubicBezTo>
                  <a:cubicBezTo>
                    <a:pt x="8846" y="14"/>
                    <a:pt x="8625" y="0"/>
                    <a:pt x="8383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103"/>
            <p:cNvSpPr/>
            <p:nvPr/>
          </p:nvSpPr>
          <p:spPr>
            <a:xfrm>
              <a:off x="-359822" y="1165140"/>
              <a:ext cx="490492" cy="762715"/>
            </a:xfrm>
            <a:custGeom>
              <a:avLst/>
              <a:gdLst/>
              <a:ahLst/>
              <a:cxnLst/>
              <a:rect l="l" t="t" r="r" b="b"/>
              <a:pathLst>
                <a:path w="30546" h="47499" extrusionOk="0">
                  <a:moveTo>
                    <a:pt x="7992" y="0"/>
                  </a:moveTo>
                  <a:cubicBezTo>
                    <a:pt x="4488" y="0"/>
                    <a:pt x="0" y="7482"/>
                    <a:pt x="0" y="12133"/>
                  </a:cubicBezTo>
                  <a:cubicBezTo>
                    <a:pt x="0" y="17167"/>
                    <a:pt x="2986" y="30008"/>
                    <a:pt x="3626" y="31245"/>
                  </a:cubicBezTo>
                  <a:cubicBezTo>
                    <a:pt x="4309" y="32439"/>
                    <a:pt x="12798" y="41057"/>
                    <a:pt x="23336" y="47499"/>
                  </a:cubicBezTo>
                  <a:lnTo>
                    <a:pt x="30545" y="40161"/>
                  </a:lnTo>
                  <a:cubicBezTo>
                    <a:pt x="30545" y="40161"/>
                    <a:pt x="17363" y="24974"/>
                    <a:pt x="16595" y="23566"/>
                  </a:cubicBezTo>
                  <a:cubicBezTo>
                    <a:pt x="15827" y="22115"/>
                    <a:pt x="14292" y="742"/>
                    <a:pt x="8276" y="17"/>
                  </a:cubicBezTo>
                  <a:cubicBezTo>
                    <a:pt x="8182" y="6"/>
                    <a:pt x="8088" y="0"/>
                    <a:pt x="7992" y="0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103"/>
            <p:cNvSpPr/>
            <p:nvPr/>
          </p:nvSpPr>
          <p:spPr>
            <a:xfrm>
              <a:off x="-359822" y="1164723"/>
              <a:ext cx="431577" cy="763133"/>
            </a:xfrm>
            <a:custGeom>
              <a:avLst/>
              <a:gdLst/>
              <a:ahLst/>
              <a:cxnLst/>
              <a:rect l="l" t="t" r="r" b="b"/>
              <a:pathLst>
                <a:path w="26877" h="47525" extrusionOk="0">
                  <a:moveTo>
                    <a:pt x="8063" y="0"/>
                  </a:moveTo>
                  <a:cubicBezTo>
                    <a:pt x="4394" y="43"/>
                    <a:pt x="0" y="7466"/>
                    <a:pt x="0" y="12159"/>
                  </a:cubicBezTo>
                  <a:cubicBezTo>
                    <a:pt x="0" y="17193"/>
                    <a:pt x="2986" y="30034"/>
                    <a:pt x="3626" y="31228"/>
                  </a:cubicBezTo>
                  <a:cubicBezTo>
                    <a:pt x="4309" y="32423"/>
                    <a:pt x="12798" y="41083"/>
                    <a:pt x="23336" y="47525"/>
                  </a:cubicBezTo>
                  <a:lnTo>
                    <a:pt x="26876" y="43898"/>
                  </a:lnTo>
                  <a:cubicBezTo>
                    <a:pt x="16809" y="37499"/>
                    <a:pt x="7167" y="28626"/>
                    <a:pt x="6527" y="27431"/>
                  </a:cubicBezTo>
                  <a:cubicBezTo>
                    <a:pt x="5887" y="26237"/>
                    <a:pt x="6570" y="17961"/>
                    <a:pt x="6570" y="12927"/>
                  </a:cubicBezTo>
                  <a:cubicBezTo>
                    <a:pt x="6570" y="10666"/>
                    <a:pt x="9172" y="4651"/>
                    <a:pt x="11817" y="3371"/>
                  </a:cubicBezTo>
                  <a:cubicBezTo>
                    <a:pt x="11305" y="1792"/>
                    <a:pt x="9812" y="0"/>
                    <a:pt x="8063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103"/>
            <p:cNvSpPr/>
            <p:nvPr/>
          </p:nvSpPr>
          <p:spPr>
            <a:xfrm>
              <a:off x="46673" y="1929895"/>
              <a:ext cx="92893" cy="52267"/>
            </a:xfrm>
            <a:custGeom>
              <a:avLst/>
              <a:gdLst/>
              <a:ahLst/>
              <a:cxnLst/>
              <a:rect l="l" t="t" r="r" b="b"/>
              <a:pathLst>
                <a:path w="5785" h="3255" extrusionOk="0">
                  <a:moveTo>
                    <a:pt x="4633" y="1"/>
                  </a:moveTo>
                  <a:lnTo>
                    <a:pt x="367" y="1152"/>
                  </a:lnTo>
                  <a:cubicBezTo>
                    <a:pt x="1" y="2581"/>
                    <a:pt x="483" y="3255"/>
                    <a:pt x="2247" y="3255"/>
                  </a:cubicBezTo>
                  <a:cubicBezTo>
                    <a:pt x="2538" y="3255"/>
                    <a:pt x="2863" y="3236"/>
                    <a:pt x="3225" y="3200"/>
                  </a:cubicBezTo>
                  <a:cubicBezTo>
                    <a:pt x="5785" y="2944"/>
                    <a:pt x="4633" y="1"/>
                    <a:pt x="4633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103"/>
            <p:cNvSpPr/>
            <p:nvPr/>
          </p:nvSpPr>
          <p:spPr>
            <a:xfrm>
              <a:off x="87652" y="1932641"/>
              <a:ext cx="93021" cy="52717"/>
            </a:xfrm>
            <a:custGeom>
              <a:avLst/>
              <a:gdLst/>
              <a:ahLst/>
              <a:cxnLst/>
              <a:rect l="l" t="t" r="r" b="b"/>
              <a:pathLst>
                <a:path w="5793" h="3283" extrusionOk="0">
                  <a:moveTo>
                    <a:pt x="4641" y="0"/>
                  </a:moveTo>
                  <a:lnTo>
                    <a:pt x="375" y="1195"/>
                  </a:lnTo>
                  <a:cubicBezTo>
                    <a:pt x="1" y="2615"/>
                    <a:pt x="511" y="3282"/>
                    <a:pt x="2365" y="3282"/>
                  </a:cubicBezTo>
                  <a:cubicBezTo>
                    <a:pt x="2627" y="3282"/>
                    <a:pt x="2916" y="3269"/>
                    <a:pt x="3233" y="3243"/>
                  </a:cubicBezTo>
                  <a:cubicBezTo>
                    <a:pt x="5792" y="2987"/>
                    <a:pt x="4641" y="0"/>
                    <a:pt x="4641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103"/>
            <p:cNvSpPr/>
            <p:nvPr/>
          </p:nvSpPr>
          <p:spPr>
            <a:xfrm>
              <a:off x="132902" y="1913452"/>
              <a:ext cx="84077" cy="73768"/>
            </a:xfrm>
            <a:custGeom>
              <a:avLst/>
              <a:gdLst/>
              <a:ahLst/>
              <a:cxnLst/>
              <a:rect l="l" t="t" r="r" b="b"/>
              <a:pathLst>
                <a:path w="5236" h="4594" extrusionOk="0">
                  <a:moveTo>
                    <a:pt x="5150" y="1"/>
                  </a:moveTo>
                  <a:lnTo>
                    <a:pt x="372" y="1494"/>
                  </a:lnTo>
                  <a:cubicBezTo>
                    <a:pt x="1" y="2979"/>
                    <a:pt x="341" y="4593"/>
                    <a:pt x="2010" y="4593"/>
                  </a:cubicBezTo>
                  <a:cubicBezTo>
                    <a:pt x="2258" y="4593"/>
                    <a:pt x="2537" y="4558"/>
                    <a:pt x="2846" y="4480"/>
                  </a:cubicBezTo>
                  <a:cubicBezTo>
                    <a:pt x="5235" y="3883"/>
                    <a:pt x="5150" y="1"/>
                    <a:pt x="5150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103"/>
            <p:cNvSpPr/>
            <p:nvPr/>
          </p:nvSpPr>
          <p:spPr>
            <a:xfrm>
              <a:off x="20997" y="1806220"/>
              <a:ext cx="202148" cy="168925"/>
            </a:xfrm>
            <a:custGeom>
              <a:avLst/>
              <a:gdLst/>
              <a:ahLst/>
              <a:cxnLst/>
              <a:rect l="l" t="t" r="r" b="b"/>
              <a:pathLst>
                <a:path w="12589" h="10520" extrusionOk="0">
                  <a:moveTo>
                    <a:pt x="6076" y="0"/>
                  </a:moveTo>
                  <a:cubicBezTo>
                    <a:pt x="3984" y="0"/>
                    <a:pt x="0" y="4288"/>
                    <a:pt x="558" y="6082"/>
                  </a:cubicBezTo>
                  <a:cubicBezTo>
                    <a:pt x="3032" y="7105"/>
                    <a:pt x="2990" y="10177"/>
                    <a:pt x="3800" y="10390"/>
                  </a:cubicBezTo>
                  <a:cubicBezTo>
                    <a:pt x="4125" y="10459"/>
                    <a:pt x="5186" y="10520"/>
                    <a:pt x="6406" y="10520"/>
                  </a:cubicBezTo>
                  <a:cubicBezTo>
                    <a:pt x="8235" y="10520"/>
                    <a:pt x="10421" y="10382"/>
                    <a:pt x="11010" y="9921"/>
                  </a:cubicBezTo>
                  <a:cubicBezTo>
                    <a:pt x="11991" y="9153"/>
                    <a:pt x="12588" y="6721"/>
                    <a:pt x="12034" y="5399"/>
                  </a:cubicBezTo>
                  <a:cubicBezTo>
                    <a:pt x="11223" y="3522"/>
                    <a:pt x="10285" y="1474"/>
                    <a:pt x="6488" y="66"/>
                  </a:cubicBezTo>
                  <a:cubicBezTo>
                    <a:pt x="6362" y="21"/>
                    <a:pt x="6224" y="0"/>
                    <a:pt x="6076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103"/>
            <p:cNvSpPr/>
            <p:nvPr/>
          </p:nvSpPr>
          <p:spPr>
            <a:xfrm>
              <a:off x="20997" y="1806220"/>
              <a:ext cx="118569" cy="168909"/>
            </a:xfrm>
            <a:custGeom>
              <a:avLst/>
              <a:gdLst/>
              <a:ahLst/>
              <a:cxnLst/>
              <a:rect l="l" t="t" r="r" b="b"/>
              <a:pathLst>
                <a:path w="7384" h="10519" extrusionOk="0">
                  <a:moveTo>
                    <a:pt x="6076" y="0"/>
                  </a:moveTo>
                  <a:cubicBezTo>
                    <a:pt x="3984" y="0"/>
                    <a:pt x="0" y="4288"/>
                    <a:pt x="558" y="6082"/>
                  </a:cubicBezTo>
                  <a:cubicBezTo>
                    <a:pt x="3032" y="7105"/>
                    <a:pt x="2947" y="10177"/>
                    <a:pt x="3800" y="10390"/>
                  </a:cubicBezTo>
                  <a:cubicBezTo>
                    <a:pt x="4398" y="10476"/>
                    <a:pt x="4952" y="10518"/>
                    <a:pt x="5549" y="10518"/>
                  </a:cubicBezTo>
                  <a:cubicBezTo>
                    <a:pt x="4782" y="9281"/>
                    <a:pt x="4398" y="7873"/>
                    <a:pt x="4398" y="6423"/>
                  </a:cubicBezTo>
                  <a:cubicBezTo>
                    <a:pt x="4312" y="4034"/>
                    <a:pt x="5464" y="1815"/>
                    <a:pt x="7384" y="450"/>
                  </a:cubicBezTo>
                  <a:cubicBezTo>
                    <a:pt x="7128" y="322"/>
                    <a:pt x="6829" y="194"/>
                    <a:pt x="6488" y="66"/>
                  </a:cubicBezTo>
                  <a:cubicBezTo>
                    <a:pt x="6362" y="21"/>
                    <a:pt x="6224" y="0"/>
                    <a:pt x="6076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103"/>
            <p:cNvSpPr/>
            <p:nvPr/>
          </p:nvSpPr>
          <p:spPr>
            <a:xfrm>
              <a:off x="448496" y="817849"/>
              <a:ext cx="230184" cy="188611"/>
            </a:xfrm>
            <a:custGeom>
              <a:avLst/>
              <a:gdLst/>
              <a:ahLst/>
              <a:cxnLst/>
              <a:rect l="l" t="t" r="r" b="b"/>
              <a:pathLst>
                <a:path w="14335" h="11746" extrusionOk="0">
                  <a:moveTo>
                    <a:pt x="7849" y="0"/>
                  </a:moveTo>
                  <a:cubicBezTo>
                    <a:pt x="6809" y="0"/>
                    <a:pt x="5272" y="387"/>
                    <a:pt x="4224" y="699"/>
                  </a:cubicBezTo>
                  <a:cubicBezTo>
                    <a:pt x="2646" y="1211"/>
                    <a:pt x="2432" y="1509"/>
                    <a:pt x="86" y="3898"/>
                  </a:cubicBezTo>
                  <a:cubicBezTo>
                    <a:pt x="1" y="5562"/>
                    <a:pt x="1963" y="9572"/>
                    <a:pt x="4395" y="10937"/>
                  </a:cubicBezTo>
                  <a:cubicBezTo>
                    <a:pt x="4902" y="11208"/>
                    <a:pt x="5997" y="11746"/>
                    <a:pt x="6664" y="11746"/>
                  </a:cubicBezTo>
                  <a:cubicBezTo>
                    <a:pt x="6839" y="11746"/>
                    <a:pt x="6985" y="11709"/>
                    <a:pt x="7082" y="11620"/>
                  </a:cubicBezTo>
                  <a:cubicBezTo>
                    <a:pt x="6826" y="10596"/>
                    <a:pt x="6912" y="9018"/>
                    <a:pt x="8064" y="8975"/>
                  </a:cubicBezTo>
                  <a:cubicBezTo>
                    <a:pt x="8490" y="8975"/>
                    <a:pt x="8960" y="8975"/>
                    <a:pt x="9343" y="10425"/>
                  </a:cubicBezTo>
                  <a:cubicBezTo>
                    <a:pt x="14335" y="7908"/>
                    <a:pt x="9343" y="1125"/>
                    <a:pt x="8917" y="357"/>
                  </a:cubicBezTo>
                  <a:cubicBezTo>
                    <a:pt x="8773" y="99"/>
                    <a:pt x="8375" y="0"/>
                    <a:pt x="7849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103"/>
            <p:cNvSpPr/>
            <p:nvPr/>
          </p:nvSpPr>
          <p:spPr>
            <a:xfrm>
              <a:off x="448496" y="874275"/>
              <a:ext cx="192513" cy="132539"/>
            </a:xfrm>
            <a:custGeom>
              <a:avLst/>
              <a:gdLst/>
              <a:ahLst/>
              <a:cxnLst/>
              <a:rect l="l" t="t" r="r" b="b"/>
              <a:pathLst>
                <a:path w="11989" h="8254" extrusionOk="0">
                  <a:moveTo>
                    <a:pt x="470" y="0"/>
                  </a:moveTo>
                  <a:lnTo>
                    <a:pt x="86" y="427"/>
                  </a:lnTo>
                  <a:cubicBezTo>
                    <a:pt x="1" y="2048"/>
                    <a:pt x="1963" y="6058"/>
                    <a:pt x="4395" y="7423"/>
                  </a:cubicBezTo>
                  <a:cubicBezTo>
                    <a:pt x="4912" y="7699"/>
                    <a:pt x="6042" y="8253"/>
                    <a:pt x="6704" y="8253"/>
                  </a:cubicBezTo>
                  <a:cubicBezTo>
                    <a:pt x="6861" y="8253"/>
                    <a:pt x="6992" y="8222"/>
                    <a:pt x="7082" y="8149"/>
                  </a:cubicBezTo>
                  <a:cubicBezTo>
                    <a:pt x="6826" y="7125"/>
                    <a:pt x="6912" y="5546"/>
                    <a:pt x="8064" y="5461"/>
                  </a:cubicBezTo>
                  <a:cubicBezTo>
                    <a:pt x="8490" y="5461"/>
                    <a:pt x="8960" y="5504"/>
                    <a:pt x="9343" y="6911"/>
                  </a:cubicBezTo>
                  <a:cubicBezTo>
                    <a:pt x="11988" y="5589"/>
                    <a:pt x="11818" y="3072"/>
                    <a:pt x="11007" y="854"/>
                  </a:cubicBezTo>
                  <a:lnTo>
                    <a:pt x="11007" y="854"/>
                  </a:lnTo>
                  <a:cubicBezTo>
                    <a:pt x="10069" y="1579"/>
                    <a:pt x="8960" y="2133"/>
                    <a:pt x="7808" y="2389"/>
                  </a:cubicBezTo>
                  <a:cubicBezTo>
                    <a:pt x="7050" y="2589"/>
                    <a:pt x="6299" y="2683"/>
                    <a:pt x="5581" y="2683"/>
                  </a:cubicBezTo>
                  <a:cubicBezTo>
                    <a:pt x="3226" y="2683"/>
                    <a:pt x="1222" y="1667"/>
                    <a:pt x="470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103"/>
            <p:cNvSpPr/>
            <p:nvPr/>
          </p:nvSpPr>
          <p:spPr>
            <a:xfrm>
              <a:off x="31322" y="1168834"/>
              <a:ext cx="54130" cy="337047"/>
            </a:xfrm>
            <a:custGeom>
              <a:avLst/>
              <a:gdLst/>
              <a:ahLst/>
              <a:cxnLst/>
              <a:rect l="l" t="t" r="r" b="b"/>
              <a:pathLst>
                <a:path w="3371" h="20990" extrusionOk="0">
                  <a:moveTo>
                    <a:pt x="128" y="0"/>
                  </a:moveTo>
                  <a:cubicBezTo>
                    <a:pt x="86" y="5418"/>
                    <a:pt x="0" y="14505"/>
                    <a:pt x="214" y="17747"/>
                  </a:cubicBezTo>
                  <a:cubicBezTo>
                    <a:pt x="1323" y="19411"/>
                    <a:pt x="2219" y="20990"/>
                    <a:pt x="2219" y="20990"/>
                  </a:cubicBezTo>
                  <a:cubicBezTo>
                    <a:pt x="2773" y="19411"/>
                    <a:pt x="3157" y="17747"/>
                    <a:pt x="3371" y="16041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103"/>
            <p:cNvSpPr/>
            <p:nvPr/>
          </p:nvSpPr>
          <p:spPr>
            <a:xfrm>
              <a:off x="-93348" y="992779"/>
              <a:ext cx="176745" cy="161426"/>
            </a:xfrm>
            <a:custGeom>
              <a:avLst/>
              <a:gdLst/>
              <a:ahLst/>
              <a:cxnLst/>
              <a:rect l="l" t="t" r="r" b="b"/>
              <a:pathLst>
                <a:path w="11007" h="10053" extrusionOk="0">
                  <a:moveTo>
                    <a:pt x="853" y="1"/>
                  </a:moveTo>
                  <a:cubicBezTo>
                    <a:pt x="853" y="1"/>
                    <a:pt x="640" y="4992"/>
                    <a:pt x="0" y="7338"/>
                  </a:cubicBezTo>
                  <a:cubicBezTo>
                    <a:pt x="2663" y="9080"/>
                    <a:pt x="5050" y="10053"/>
                    <a:pt x="7110" y="10053"/>
                  </a:cubicBezTo>
                  <a:cubicBezTo>
                    <a:pt x="8582" y="10053"/>
                    <a:pt x="9887" y="9557"/>
                    <a:pt x="11007" y="8490"/>
                  </a:cubicBezTo>
                  <a:lnTo>
                    <a:pt x="10793" y="51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103"/>
            <p:cNvSpPr/>
            <p:nvPr/>
          </p:nvSpPr>
          <p:spPr>
            <a:xfrm>
              <a:off x="-117322" y="1075668"/>
              <a:ext cx="224018" cy="123322"/>
            </a:xfrm>
            <a:custGeom>
              <a:avLst/>
              <a:gdLst/>
              <a:ahLst/>
              <a:cxnLst/>
              <a:rect l="l" t="t" r="r" b="b"/>
              <a:pathLst>
                <a:path w="13951" h="7680" extrusionOk="0">
                  <a:moveTo>
                    <a:pt x="1877" y="1"/>
                  </a:moveTo>
                  <a:lnTo>
                    <a:pt x="0" y="2518"/>
                  </a:lnTo>
                  <a:cubicBezTo>
                    <a:pt x="896" y="4523"/>
                    <a:pt x="3754" y="6144"/>
                    <a:pt x="6996" y="7680"/>
                  </a:cubicBezTo>
                  <a:lnTo>
                    <a:pt x="9855" y="5589"/>
                  </a:lnTo>
                  <a:lnTo>
                    <a:pt x="11945" y="7210"/>
                  </a:lnTo>
                  <a:cubicBezTo>
                    <a:pt x="13012" y="6528"/>
                    <a:pt x="13737" y="5376"/>
                    <a:pt x="13950" y="4139"/>
                  </a:cubicBezTo>
                  <a:lnTo>
                    <a:pt x="12585" y="1280"/>
                  </a:lnTo>
                  <a:cubicBezTo>
                    <a:pt x="12585" y="1280"/>
                    <a:pt x="12286" y="4096"/>
                    <a:pt x="9428" y="4267"/>
                  </a:cubicBezTo>
                  <a:cubicBezTo>
                    <a:pt x="9348" y="4270"/>
                    <a:pt x="9267" y="4271"/>
                    <a:pt x="9188" y="4271"/>
                  </a:cubicBezTo>
                  <a:cubicBezTo>
                    <a:pt x="5039" y="4271"/>
                    <a:pt x="1877" y="1"/>
                    <a:pt x="1877" y="1"/>
                  </a:cubicBezTo>
                  <a:close/>
                </a:path>
              </a:pathLst>
            </a:custGeom>
            <a:solidFill>
              <a:srgbClr val="EDE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103"/>
            <p:cNvSpPr/>
            <p:nvPr/>
          </p:nvSpPr>
          <p:spPr>
            <a:xfrm>
              <a:off x="9404" y="1142804"/>
              <a:ext cx="52074" cy="65097"/>
            </a:xfrm>
            <a:custGeom>
              <a:avLst/>
              <a:gdLst/>
              <a:ahLst/>
              <a:cxnLst/>
              <a:rect l="l" t="t" r="r" b="b"/>
              <a:pathLst>
                <a:path w="3243" h="4054" extrusionOk="0">
                  <a:moveTo>
                    <a:pt x="2773" y="0"/>
                  </a:moveTo>
                  <a:lnTo>
                    <a:pt x="854" y="86"/>
                  </a:lnTo>
                  <a:lnTo>
                    <a:pt x="0" y="2859"/>
                  </a:lnTo>
                  <a:lnTo>
                    <a:pt x="1707" y="4053"/>
                  </a:lnTo>
                  <a:lnTo>
                    <a:pt x="3243" y="251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103"/>
            <p:cNvSpPr/>
            <p:nvPr/>
          </p:nvSpPr>
          <p:spPr>
            <a:xfrm>
              <a:off x="-58423" y="772888"/>
              <a:ext cx="199370" cy="258221"/>
            </a:xfrm>
            <a:custGeom>
              <a:avLst/>
              <a:gdLst/>
              <a:ahLst/>
              <a:cxnLst/>
              <a:rect l="l" t="t" r="r" b="b"/>
              <a:pathLst>
                <a:path w="12416" h="16081" extrusionOk="0">
                  <a:moveTo>
                    <a:pt x="10879" y="1"/>
                  </a:moveTo>
                  <a:cubicBezTo>
                    <a:pt x="9941" y="1707"/>
                    <a:pt x="3499" y="1366"/>
                    <a:pt x="854" y="3029"/>
                  </a:cubicBezTo>
                  <a:cubicBezTo>
                    <a:pt x="86" y="6357"/>
                    <a:pt x="1" y="10751"/>
                    <a:pt x="598" y="15529"/>
                  </a:cubicBezTo>
                  <a:cubicBezTo>
                    <a:pt x="598" y="15529"/>
                    <a:pt x="5385" y="16081"/>
                    <a:pt x="8821" y="16081"/>
                  </a:cubicBezTo>
                  <a:cubicBezTo>
                    <a:pt x="10706" y="16081"/>
                    <a:pt x="12184" y="15915"/>
                    <a:pt x="12245" y="15401"/>
                  </a:cubicBezTo>
                  <a:cubicBezTo>
                    <a:pt x="12415" y="13951"/>
                    <a:pt x="11903" y="1622"/>
                    <a:pt x="10879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103"/>
            <p:cNvSpPr/>
            <p:nvPr/>
          </p:nvSpPr>
          <p:spPr>
            <a:xfrm>
              <a:off x="-114592" y="806063"/>
              <a:ext cx="271291" cy="329291"/>
            </a:xfrm>
            <a:custGeom>
              <a:avLst/>
              <a:gdLst/>
              <a:ahLst/>
              <a:cxnLst/>
              <a:rect l="l" t="t" r="r" b="b"/>
              <a:pathLst>
                <a:path w="16895" h="20507" extrusionOk="0">
                  <a:moveTo>
                    <a:pt x="3524" y="1"/>
                  </a:moveTo>
                  <a:cubicBezTo>
                    <a:pt x="2719" y="1"/>
                    <a:pt x="1622" y="1177"/>
                    <a:pt x="1622" y="1177"/>
                  </a:cubicBezTo>
                  <a:lnTo>
                    <a:pt x="1" y="8770"/>
                  </a:lnTo>
                  <a:cubicBezTo>
                    <a:pt x="1" y="8770"/>
                    <a:pt x="299" y="16236"/>
                    <a:pt x="726" y="16663"/>
                  </a:cubicBezTo>
                  <a:cubicBezTo>
                    <a:pt x="1195" y="17089"/>
                    <a:pt x="6869" y="20417"/>
                    <a:pt x="10197" y="20502"/>
                  </a:cubicBezTo>
                  <a:cubicBezTo>
                    <a:pt x="10266" y="20505"/>
                    <a:pt x="10335" y="20506"/>
                    <a:pt x="10404" y="20506"/>
                  </a:cubicBezTo>
                  <a:cubicBezTo>
                    <a:pt x="13623" y="20506"/>
                    <a:pt x="16894" y="17644"/>
                    <a:pt x="16894" y="17644"/>
                  </a:cubicBezTo>
                  <a:cubicBezTo>
                    <a:pt x="16894" y="17644"/>
                    <a:pt x="16724" y="11159"/>
                    <a:pt x="16596" y="10903"/>
                  </a:cubicBezTo>
                  <a:lnTo>
                    <a:pt x="15743" y="9538"/>
                  </a:lnTo>
                  <a:lnTo>
                    <a:pt x="15444" y="10221"/>
                  </a:lnTo>
                  <a:cubicBezTo>
                    <a:pt x="15272" y="10564"/>
                    <a:pt x="14907" y="10770"/>
                    <a:pt x="14526" y="10770"/>
                  </a:cubicBezTo>
                  <a:cubicBezTo>
                    <a:pt x="14434" y="10770"/>
                    <a:pt x="14341" y="10758"/>
                    <a:pt x="14249" y="10733"/>
                  </a:cubicBezTo>
                  <a:cubicBezTo>
                    <a:pt x="13567" y="10477"/>
                    <a:pt x="12842" y="10349"/>
                    <a:pt x="12116" y="10349"/>
                  </a:cubicBezTo>
                  <a:cubicBezTo>
                    <a:pt x="11439" y="10421"/>
                    <a:pt x="10118" y="10823"/>
                    <a:pt x="8758" y="10823"/>
                  </a:cubicBezTo>
                  <a:cubicBezTo>
                    <a:pt x="7719" y="10823"/>
                    <a:pt x="6658" y="10589"/>
                    <a:pt x="5845" y="9794"/>
                  </a:cubicBezTo>
                  <a:cubicBezTo>
                    <a:pt x="5248" y="9154"/>
                    <a:pt x="4821" y="1347"/>
                    <a:pt x="4096" y="324"/>
                  </a:cubicBezTo>
                  <a:cubicBezTo>
                    <a:pt x="3948" y="92"/>
                    <a:pt x="3747" y="1"/>
                    <a:pt x="3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103"/>
            <p:cNvSpPr/>
            <p:nvPr/>
          </p:nvSpPr>
          <p:spPr>
            <a:xfrm>
              <a:off x="-114592" y="796267"/>
              <a:ext cx="109625" cy="326690"/>
            </a:xfrm>
            <a:custGeom>
              <a:avLst/>
              <a:gdLst/>
              <a:ahLst/>
              <a:cxnLst/>
              <a:rect l="l" t="t" r="r" b="b"/>
              <a:pathLst>
                <a:path w="6827" h="20345" extrusionOk="0">
                  <a:moveTo>
                    <a:pt x="2842" y="0"/>
                  </a:moveTo>
                  <a:cubicBezTo>
                    <a:pt x="1813" y="0"/>
                    <a:pt x="897" y="635"/>
                    <a:pt x="897" y="635"/>
                  </a:cubicBezTo>
                  <a:lnTo>
                    <a:pt x="1" y="9380"/>
                  </a:lnTo>
                  <a:cubicBezTo>
                    <a:pt x="1" y="9380"/>
                    <a:pt x="257" y="16846"/>
                    <a:pt x="726" y="17273"/>
                  </a:cubicBezTo>
                  <a:cubicBezTo>
                    <a:pt x="2603" y="18552"/>
                    <a:pt x="4693" y="19576"/>
                    <a:pt x="6826" y="20344"/>
                  </a:cubicBezTo>
                  <a:cubicBezTo>
                    <a:pt x="5291" y="17827"/>
                    <a:pt x="4139" y="15097"/>
                    <a:pt x="3456" y="12196"/>
                  </a:cubicBezTo>
                  <a:cubicBezTo>
                    <a:pt x="2432" y="7930"/>
                    <a:pt x="3755" y="4133"/>
                    <a:pt x="4523" y="806"/>
                  </a:cubicBezTo>
                  <a:cubicBezTo>
                    <a:pt x="4020" y="196"/>
                    <a:pt x="3414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103"/>
            <p:cNvSpPr/>
            <p:nvPr/>
          </p:nvSpPr>
          <p:spPr>
            <a:xfrm>
              <a:off x="-168899" y="889449"/>
              <a:ext cx="73511" cy="81428"/>
            </a:xfrm>
            <a:custGeom>
              <a:avLst/>
              <a:gdLst/>
              <a:ahLst/>
              <a:cxnLst/>
              <a:rect l="l" t="t" r="r" b="b"/>
              <a:pathLst>
                <a:path w="4578" h="5071" extrusionOk="0">
                  <a:moveTo>
                    <a:pt x="2343" y="1"/>
                  </a:moveTo>
                  <a:cubicBezTo>
                    <a:pt x="1218" y="1"/>
                    <a:pt x="0" y="1093"/>
                    <a:pt x="141" y="2042"/>
                  </a:cubicBezTo>
                  <a:cubicBezTo>
                    <a:pt x="311" y="3193"/>
                    <a:pt x="2615" y="4815"/>
                    <a:pt x="3809" y="5070"/>
                  </a:cubicBezTo>
                  <a:cubicBezTo>
                    <a:pt x="3809" y="5070"/>
                    <a:pt x="4577" y="4772"/>
                    <a:pt x="4577" y="4303"/>
                  </a:cubicBezTo>
                  <a:cubicBezTo>
                    <a:pt x="4577" y="3791"/>
                    <a:pt x="4321" y="847"/>
                    <a:pt x="3041" y="164"/>
                  </a:cubicBezTo>
                  <a:cubicBezTo>
                    <a:pt x="2823" y="51"/>
                    <a:pt x="2585" y="1"/>
                    <a:pt x="2343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103"/>
            <p:cNvSpPr/>
            <p:nvPr/>
          </p:nvSpPr>
          <p:spPr>
            <a:xfrm>
              <a:off x="-149276" y="909617"/>
              <a:ext cx="40192" cy="44816"/>
            </a:xfrm>
            <a:custGeom>
              <a:avLst/>
              <a:gdLst/>
              <a:ahLst/>
              <a:cxnLst/>
              <a:rect l="l" t="t" r="r" b="b"/>
              <a:pathLst>
                <a:path w="2503" h="2791" extrusionOk="0">
                  <a:moveTo>
                    <a:pt x="1269" y="0"/>
                  </a:moveTo>
                  <a:cubicBezTo>
                    <a:pt x="638" y="0"/>
                    <a:pt x="1" y="606"/>
                    <a:pt x="70" y="1127"/>
                  </a:cubicBezTo>
                  <a:cubicBezTo>
                    <a:pt x="156" y="1724"/>
                    <a:pt x="1436" y="2663"/>
                    <a:pt x="2118" y="2791"/>
                  </a:cubicBezTo>
                  <a:cubicBezTo>
                    <a:pt x="2118" y="2791"/>
                    <a:pt x="2502" y="2620"/>
                    <a:pt x="2502" y="2364"/>
                  </a:cubicBezTo>
                  <a:cubicBezTo>
                    <a:pt x="2502" y="2065"/>
                    <a:pt x="2374" y="444"/>
                    <a:pt x="1691" y="103"/>
                  </a:cubicBezTo>
                  <a:cubicBezTo>
                    <a:pt x="1557" y="32"/>
                    <a:pt x="1413" y="0"/>
                    <a:pt x="1269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103"/>
            <p:cNvSpPr/>
            <p:nvPr/>
          </p:nvSpPr>
          <p:spPr>
            <a:xfrm>
              <a:off x="-132400" y="932146"/>
              <a:ext cx="24680" cy="27763"/>
            </a:xfrm>
            <a:custGeom>
              <a:avLst/>
              <a:gdLst/>
              <a:ahLst/>
              <a:cxnLst/>
              <a:rect l="l" t="t" r="r" b="b"/>
              <a:pathLst>
                <a:path w="1537" h="1729" extrusionOk="0">
                  <a:moveTo>
                    <a:pt x="690" y="1"/>
                  </a:moveTo>
                  <a:cubicBezTo>
                    <a:pt x="322" y="1"/>
                    <a:pt x="1" y="299"/>
                    <a:pt x="1" y="705"/>
                  </a:cubicBezTo>
                  <a:cubicBezTo>
                    <a:pt x="43" y="1089"/>
                    <a:pt x="854" y="1644"/>
                    <a:pt x="1238" y="1729"/>
                  </a:cubicBezTo>
                  <a:cubicBezTo>
                    <a:pt x="1238" y="1729"/>
                    <a:pt x="1536" y="1644"/>
                    <a:pt x="1536" y="1473"/>
                  </a:cubicBezTo>
                  <a:cubicBezTo>
                    <a:pt x="1536" y="1302"/>
                    <a:pt x="1408" y="278"/>
                    <a:pt x="982" y="65"/>
                  </a:cubicBezTo>
                  <a:cubicBezTo>
                    <a:pt x="885" y="21"/>
                    <a:pt x="786" y="1"/>
                    <a:pt x="690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103"/>
            <p:cNvSpPr/>
            <p:nvPr/>
          </p:nvSpPr>
          <p:spPr>
            <a:xfrm>
              <a:off x="64883" y="874949"/>
              <a:ext cx="57743" cy="109849"/>
            </a:xfrm>
            <a:custGeom>
              <a:avLst/>
              <a:gdLst/>
              <a:ahLst/>
              <a:cxnLst/>
              <a:rect l="l" t="t" r="r" b="b"/>
              <a:pathLst>
                <a:path w="3596" h="6841" extrusionOk="0">
                  <a:moveTo>
                    <a:pt x="854" y="1"/>
                  </a:moveTo>
                  <a:lnTo>
                    <a:pt x="555" y="257"/>
                  </a:lnTo>
                  <a:cubicBezTo>
                    <a:pt x="555" y="257"/>
                    <a:pt x="811" y="4907"/>
                    <a:pt x="555" y="4907"/>
                  </a:cubicBezTo>
                  <a:cubicBezTo>
                    <a:pt x="257" y="4907"/>
                    <a:pt x="1" y="6016"/>
                    <a:pt x="171" y="6187"/>
                  </a:cubicBezTo>
                  <a:cubicBezTo>
                    <a:pt x="330" y="6314"/>
                    <a:pt x="2161" y="6841"/>
                    <a:pt x="3074" y="6841"/>
                  </a:cubicBezTo>
                  <a:cubicBezTo>
                    <a:pt x="3389" y="6841"/>
                    <a:pt x="3595" y="6778"/>
                    <a:pt x="3584" y="6613"/>
                  </a:cubicBezTo>
                  <a:cubicBezTo>
                    <a:pt x="3542" y="6016"/>
                    <a:pt x="1579" y="1451"/>
                    <a:pt x="854" y="1"/>
                  </a:cubicBez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103"/>
            <p:cNvSpPr/>
            <p:nvPr/>
          </p:nvSpPr>
          <p:spPr>
            <a:xfrm>
              <a:off x="138876" y="1426396"/>
              <a:ext cx="85635" cy="74009"/>
            </a:xfrm>
            <a:custGeom>
              <a:avLst/>
              <a:gdLst/>
              <a:ahLst/>
              <a:cxnLst/>
              <a:rect l="l" t="t" r="r" b="b"/>
              <a:pathLst>
                <a:path w="5333" h="4609" extrusionOk="0">
                  <a:moveTo>
                    <a:pt x="0" y="1"/>
                  </a:moveTo>
                  <a:lnTo>
                    <a:pt x="0" y="4566"/>
                  </a:lnTo>
                  <a:lnTo>
                    <a:pt x="5333" y="4608"/>
                  </a:lnTo>
                  <a:lnTo>
                    <a:pt x="5290" y="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103"/>
            <p:cNvSpPr/>
            <p:nvPr/>
          </p:nvSpPr>
          <p:spPr>
            <a:xfrm>
              <a:off x="149152" y="1420230"/>
              <a:ext cx="81524" cy="69208"/>
            </a:xfrm>
            <a:custGeom>
              <a:avLst/>
              <a:gdLst/>
              <a:ahLst/>
              <a:cxnLst/>
              <a:rect l="l" t="t" r="r" b="b"/>
              <a:pathLst>
                <a:path w="5077" h="4310" extrusionOk="0">
                  <a:moveTo>
                    <a:pt x="0" y="1"/>
                  </a:moveTo>
                  <a:lnTo>
                    <a:pt x="43" y="4267"/>
                  </a:lnTo>
                  <a:lnTo>
                    <a:pt x="5077" y="4310"/>
                  </a:lnTo>
                  <a:lnTo>
                    <a:pt x="5034" y="3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103"/>
            <p:cNvSpPr/>
            <p:nvPr/>
          </p:nvSpPr>
          <p:spPr>
            <a:xfrm>
              <a:off x="182022" y="1405858"/>
              <a:ext cx="17824" cy="31521"/>
            </a:xfrm>
            <a:custGeom>
              <a:avLst/>
              <a:gdLst/>
              <a:ahLst/>
              <a:cxnLst/>
              <a:rect l="l" t="t" r="r" b="b"/>
              <a:pathLst>
                <a:path w="1110" h="1963" extrusionOk="0">
                  <a:moveTo>
                    <a:pt x="1" y="0"/>
                  </a:moveTo>
                  <a:lnTo>
                    <a:pt x="1" y="1963"/>
                  </a:lnTo>
                  <a:lnTo>
                    <a:pt x="1110" y="1963"/>
                  </a:lnTo>
                  <a:lnTo>
                    <a:pt x="1110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103"/>
            <p:cNvSpPr/>
            <p:nvPr/>
          </p:nvSpPr>
          <p:spPr>
            <a:xfrm>
              <a:off x="157374" y="1427086"/>
              <a:ext cx="22609" cy="35632"/>
            </a:xfrm>
            <a:custGeom>
              <a:avLst/>
              <a:gdLst/>
              <a:ahLst/>
              <a:cxnLst/>
              <a:rect l="l" t="t" r="r" b="b"/>
              <a:pathLst>
                <a:path w="1408" h="2219" extrusionOk="0">
                  <a:moveTo>
                    <a:pt x="0" y="1"/>
                  </a:moveTo>
                  <a:lnTo>
                    <a:pt x="0" y="2219"/>
                  </a:lnTo>
                  <a:lnTo>
                    <a:pt x="1408" y="2219"/>
                  </a:lnTo>
                  <a:lnTo>
                    <a:pt x="1408" y="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103"/>
            <p:cNvSpPr/>
            <p:nvPr/>
          </p:nvSpPr>
          <p:spPr>
            <a:xfrm>
              <a:off x="33378" y="1168834"/>
              <a:ext cx="18514" cy="52074"/>
            </a:xfrm>
            <a:custGeom>
              <a:avLst/>
              <a:gdLst/>
              <a:ahLst/>
              <a:cxnLst/>
              <a:rect l="l" t="t" r="r" b="b"/>
              <a:pathLst>
                <a:path w="1153" h="3243" extrusionOk="0">
                  <a:moveTo>
                    <a:pt x="0" y="0"/>
                  </a:moveTo>
                  <a:lnTo>
                    <a:pt x="0" y="3243"/>
                  </a:lnTo>
                  <a:cubicBezTo>
                    <a:pt x="384" y="3115"/>
                    <a:pt x="768" y="3029"/>
                    <a:pt x="1152" y="2987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3327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103"/>
            <p:cNvSpPr/>
            <p:nvPr/>
          </p:nvSpPr>
          <p:spPr>
            <a:xfrm>
              <a:off x="-279679" y="1549701"/>
              <a:ext cx="97967" cy="95928"/>
            </a:xfrm>
            <a:custGeom>
              <a:avLst/>
              <a:gdLst/>
              <a:ahLst/>
              <a:cxnLst/>
              <a:rect l="l" t="t" r="r" b="b"/>
              <a:pathLst>
                <a:path w="6101" h="5974" extrusionOk="0">
                  <a:moveTo>
                    <a:pt x="6101" y="1"/>
                  </a:moveTo>
                  <a:lnTo>
                    <a:pt x="1" y="2902"/>
                  </a:lnTo>
                  <a:lnTo>
                    <a:pt x="1024" y="5973"/>
                  </a:lnTo>
                  <a:cubicBezTo>
                    <a:pt x="2432" y="3755"/>
                    <a:pt x="4139" y="1750"/>
                    <a:pt x="6101" y="1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103"/>
            <p:cNvSpPr/>
            <p:nvPr/>
          </p:nvSpPr>
          <p:spPr>
            <a:xfrm>
              <a:off x="-276259" y="1546972"/>
              <a:ext cx="57566" cy="56876"/>
            </a:xfrm>
            <a:custGeom>
              <a:avLst/>
              <a:gdLst/>
              <a:ahLst/>
              <a:cxnLst/>
              <a:rect l="l" t="t" r="r" b="b"/>
              <a:pathLst>
                <a:path w="3585" h="3542" extrusionOk="0">
                  <a:moveTo>
                    <a:pt x="3584" y="0"/>
                  </a:moveTo>
                  <a:lnTo>
                    <a:pt x="1" y="1707"/>
                  </a:lnTo>
                  <a:lnTo>
                    <a:pt x="598" y="3541"/>
                  </a:lnTo>
                  <a:cubicBezTo>
                    <a:pt x="1451" y="2219"/>
                    <a:pt x="2432" y="1024"/>
                    <a:pt x="3584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103"/>
            <p:cNvSpPr/>
            <p:nvPr/>
          </p:nvSpPr>
          <p:spPr>
            <a:xfrm>
              <a:off x="-257070" y="1607252"/>
              <a:ext cx="63042" cy="41123"/>
            </a:xfrm>
            <a:custGeom>
              <a:avLst/>
              <a:gdLst/>
              <a:ahLst/>
              <a:cxnLst/>
              <a:rect l="l" t="t" r="r" b="b"/>
              <a:pathLst>
                <a:path w="3926" h="2561" extrusionOk="0">
                  <a:moveTo>
                    <a:pt x="3925" y="0"/>
                  </a:moveTo>
                  <a:lnTo>
                    <a:pt x="0" y="640"/>
                  </a:lnTo>
                  <a:lnTo>
                    <a:pt x="43" y="2560"/>
                  </a:lnTo>
                  <a:cubicBezTo>
                    <a:pt x="1237" y="1536"/>
                    <a:pt x="2517" y="683"/>
                    <a:pt x="3925" y="0"/>
                  </a:cubicBezTo>
                  <a:close/>
                </a:path>
              </a:pathLst>
            </a:custGeom>
            <a:solidFill>
              <a:srgbClr val="DD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103"/>
            <p:cNvSpPr/>
            <p:nvPr/>
          </p:nvSpPr>
          <p:spPr>
            <a:xfrm>
              <a:off x="15570" y="889305"/>
              <a:ext cx="24680" cy="41187"/>
            </a:xfrm>
            <a:custGeom>
              <a:avLst/>
              <a:gdLst/>
              <a:ahLst/>
              <a:cxnLst/>
              <a:rect l="l" t="t" r="r" b="b"/>
              <a:pathLst>
                <a:path w="1537" h="2565" extrusionOk="0">
                  <a:moveTo>
                    <a:pt x="682" y="1"/>
                  </a:moveTo>
                  <a:cubicBezTo>
                    <a:pt x="668" y="1"/>
                    <a:pt x="654" y="1"/>
                    <a:pt x="640" y="3"/>
                  </a:cubicBezTo>
                  <a:cubicBezTo>
                    <a:pt x="256" y="3"/>
                    <a:pt x="0" y="643"/>
                    <a:pt x="43" y="1325"/>
                  </a:cubicBezTo>
                  <a:cubicBezTo>
                    <a:pt x="125" y="2024"/>
                    <a:pt x="445" y="2565"/>
                    <a:pt x="850" y="2565"/>
                  </a:cubicBezTo>
                  <a:cubicBezTo>
                    <a:pt x="865" y="2565"/>
                    <a:pt x="881" y="2564"/>
                    <a:pt x="896" y="2562"/>
                  </a:cubicBezTo>
                  <a:cubicBezTo>
                    <a:pt x="1280" y="2520"/>
                    <a:pt x="1536" y="1923"/>
                    <a:pt x="1493" y="1197"/>
                  </a:cubicBezTo>
                  <a:cubicBezTo>
                    <a:pt x="1411" y="540"/>
                    <a:pt x="1052" y="1"/>
                    <a:pt x="682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103"/>
            <p:cNvSpPr/>
            <p:nvPr/>
          </p:nvSpPr>
          <p:spPr>
            <a:xfrm>
              <a:off x="103244" y="871529"/>
              <a:ext cx="23315" cy="41798"/>
            </a:xfrm>
            <a:custGeom>
              <a:avLst/>
              <a:gdLst/>
              <a:ahLst/>
              <a:cxnLst/>
              <a:rect l="l" t="t" r="r" b="b"/>
              <a:pathLst>
                <a:path w="1452" h="2603" extrusionOk="0">
                  <a:moveTo>
                    <a:pt x="726" y="1"/>
                  </a:moveTo>
                  <a:cubicBezTo>
                    <a:pt x="342" y="1"/>
                    <a:pt x="1" y="555"/>
                    <a:pt x="1" y="1280"/>
                  </a:cubicBezTo>
                  <a:cubicBezTo>
                    <a:pt x="1" y="2006"/>
                    <a:pt x="342" y="2603"/>
                    <a:pt x="726" y="2603"/>
                  </a:cubicBezTo>
                  <a:cubicBezTo>
                    <a:pt x="1110" y="2603"/>
                    <a:pt x="1451" y="2006"/>
                    <a:pt x="1451" y="1280"/>
                  </a:cubicBezTo>
                  <a:cubicBezTo>
                    <a:pt x="1451" y="555"/>
                    <a:pt x="1110" y="1"/>
                    <a:pt x="726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103"/>
            <p:cNvSpPr/>
            <p:nvPr/>
          </p:nvSpPr>
          <p:spPr>
            <a:xfrm>
              <a:off x="-22117" y="837054"/>
              <a:ext cx="67843" cy="58610"/>
            </a:xfrm>
            <a:custGeom>
              <a:avLst/>
              <a:gdLst/>
              <a:ahLst/>
              <a:cxnLst/>
              <a:rect l="l" t="t" r="r" b="b"/>
              <a:pathLst>
                <a:path w="4225" h="3650" extrusionOk="0">
                  <a:moveTo>
                    <a:pt x="3487" y="1"/>
                  </a:moveTo>
                  <a:cubicBezTo>
                    <a:pt x="2818" y="1"/>
                    <a:pt x="333" y="1320"/>
                    <a:pt x="172" y="1764"/>
                  </a:cubicBezTo>
                  <a:cubicBezTo>
                    <a:pt x="1" y="2404"/>
                    <a:pt x="129" y="3086"/>
                    <a:pt x="513" y="3598"/>
                  </a:cubicBezTo>
                  <a:cubicBezTo>
                    <a:pt x="559" y="3633"/>
                    <a:pt x="648" y="3649"/>
                    <a:pt x="769" y="3649"/>
                  </a:cubicBezTo>
                  <a:cubicBezTo>
                    <a:pt x="1548" y="3649"/>
                    <a:pt x="3653" y="2957"/>
                    <a:pt x="4096" y="1849"/>
                  </a:cubicBezTo>
                  <a:cubicBezTo>
                    <a:pt x="4224" y="1593"/>
                    <a:pt x="4054" y="185"/>
                    <a:pt x="3584" y="15"/>
                  </a:cubicBezTo>
                  <a:cubicBezTo>
                    <a:pt x="3559" y="5"/>
                    <a:pt x="3526" y="1"/>
                    <a:pt x="3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103"/>
            <p:cNvSpPr/>
            <p:nvPr/>
          </p:nvSpPr>
          <p:spPr>
            <a:xfrm>
              <a:off x="77215" y="824802"/>
              <a:ext cx="67843" cy="42874"/>
            </a:xfrm>
            <a:custGeom>
              <a:avLst/>
              <a:gdLst/>
              <a:ahLst/>
              <a:cxnLst/>
              <a:rect l="l" t="t" r="r" b="b"/>
              <a:pathLst>
                <a:path w="4225" h="2670" extrusionOk="0">
                  <a:moveTo>
                    <a:pt x="1037" y="0"/>
                  </a:moveTo>
                  <a:cubicBezTo>
                    <a:pt x="753" y="0"/>
                    <a:pt x="531" y="29"/>
                    <a:pt x="427" y="95"/>
                  </a:cubicBezTo>
                  <a:cubicBezTo>
                    <a:pt x="1" y="436"/>
                    <a:pt x="299" y="1887"/>
                    <a:pt x="470" y="2100"/>
                  </a:cubicBezTo>
                  <a:cubicBezTo>
                    <a:pt x="858" y="2525"/>
                    <a:pt x="1542" y="2670"/>
                    <a:pt x="2210" y="2670"/>
                  </a:cubicBezTo>
                  <a:cubicBezTo>
                    <a:pt x="3085" y="2670"/>
                    <a:pt x="3933" y="2422"/>
                    <a:pt x="4053" y="2228"/>
                  </a:cubicBezTo>
                  <a:cubicBezTo>
                    <a:pt x="4224" y="1716"/>
                    <a:pt x="4224" y="1162"/>
                    <a:pt x="3968" y="650"/>
                  </a:cubicBezTo>
                  <a:cubicBezTo>
                    <a:pt x="3802" y="351"/>
                    <a:pt x="2034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103"/>
            <p:cNvSpPr/>
            <p:nvPr/>
          </p:nvSpPr>
          <p:spPr>
            <a:xfrm>
              <a:off x="-2928" y="992089"/>
              <a:ext cx="95911" cy="65193"/>
            </a:xfrm>
            <a:custGeom>
              <a:avLst/>
              <a:gdLst/>
              <a:ahLst/>
              <a:cxnLst/>
              <a:rect l="l" t="t" r="r" b="b"/>
              <a:pathLst>
                <a:path w="5973" h="4060" extrusionOk="0">
                  <a:moveTo>
                    <a:pt x="5973" y="1"/>
                  </a:moveTo>
                  <a:cubicBezTo>
                    <a:pt x="5973" y="1"/>
                    <a:pt x="4075" y="380"/>
                    <a:pt x="2137" y="380"/>
                  </a:cubicBezTo>
                  <a:cubicBezTo>
                    <a:pt x="1396" y="380"/>
                    <a:pt x="649" y="325"/>
                    <a:pt x="0" y="172"/>
                  </a:cubicBezTo>
                  <a:lnTo>
                    <a:pt x="0" y="172"/>
                  </a:lnTo>
                  <a:cubicBezTo>
                    <a:pt x="0" y="172"/>
                    <a:pt x="470" y="3158"/>
                    <a:pt x="1238" y="3670"/>
                  </a:cubicBezTo>
                  <a:cubicBezTo>
                    <a:pt x="1608" y="3931"/>
                    <a:pt x="2457" y="4059"/>
                    <a:pt x="3285" y="4059"/>
                  </a:cubicBezTo>
                  <a:cubicBezTo>
                    <a:pt x="4077" y="4059"/>
                    <a:pt x="4849" y="3942"/>
                    <a:pt x="5162" y="3712"/>
                  </a:cubicBezTo>
                  <a:cubicBezTo>
                    <a:pt x="5845" y="3286"/>
                    <a:pt x="5973" y="1"/>
                    <a:pt x="5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103"/>
            <p:cNvSpPr/>
            <p:nvPr/>
          </p:nvSpPr>
          <p:spPr>
            <a:xfrm>
              <a:off x="3238" y="996199"/>
              <a:ext cx="85635" cy="56506"/>
            </a:xfrm>
            <a:custGeom>
              <a:avLst/>
              <a:gdLst/>
              <a:ahLst/>
              <a:cxnLst/>
              <a:rect l="l" t="t" r="r" b="b"/>
              <a:pathLst>
                <a:path w="5333" h="3519" extrusionOk="0">
                  <a:moveTo>
                    <a:pt x="5333" y="1"/>
                  </a:moveTo>
                  <a:lnTo>
                    <a:pt x="5333" y="1"/>
                  </a:lnTo>
                  <a:cubicBezTo>
                    <a:pt x="5333" y="1"/>
                    <a:pt x="3620" y="344"/>
                    <a:pt x="1865" y="344"/>
                  </a:cubicBezTo>
                  <a:cubicBezTo>
                    <a:pt x="1222" y="344"/>
                    <a:pt x="573" y="297"/>
                    <a:pt x="0" y="172"/>
                  </a:cubicBezTo>
                  <a:lnTo>
                    <a:pt x="0" y="172"/>
                  </a:lnTo>
                  <a:cubicBezTo>
                    <a:pt x="0" y="172"/>
                    <a:pt x="427" y="2646"/>
                    <a:pt x="1067" y="3073"/>
                  </a:cubicBezTo>
                  <a:cubicBezTo>
                    <a:pt x="1512" y="3323"/>
                    <a:pt x="2572" y="3518"/>
                    <a:pt x="3422" y="3518"/>
                  </a:cubicBezTo>
                  <a:cubicBezTo>
                    <a:pt x="3877" y="3518"/>
                    <a:pt x="4272" y="3462"/>
                    <a:pt x="4480" y="3328"/>
                  </a:cubicBezTo>
                  <a:cubicBezTo>
                    <a:pt x="5077" y="2945"/>
                    <a:pt x="5333" y="1"/>
                    <a:pt x="5333" y="1"/>
                  </a:cubicBezTo>
                  <a:close/>
                </a:path>
              </a:pathLst>
            </a:custGeom>
            <a:solidFill>
              <a:srgbClr val="F2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103"/>
            <p:cNvSpPr/>
            <p:nvPr/>
          </p:nvSpPr>
          <p:spPr>
            <a:xfrm>
              <a:off x="3928" y="1010587"/>
              <a:ext cx="54130" cy="13553"/>
            </a:xfrm>
            <a:custGeom>
              <a:avLst/>
              <a:gdLst/>
              <a:ahLst/>
              <a:cxnLst/>
              <a:rect l="l" t="t" r="r" b="b"/>
              <a:pathLst>
                <a:path w="3371" h="844" extrusionOk="0">
                  <a:moveTo>
                    <a:pt x="0" y="1"/>
                  </a:moveTo>
                  <a:lnTo>
                    <a:pt x="171" y="769"/>
                  </a:lnTo>
                  <a:cubicBezTo>
                    <a:pt x="591" y="819"/>
                    <a:pt x="1012" y="843"/>
                    <a:pt x="1433" y="843"/>
                  </a:cubicBezTo>
                  <a:cubicBezTo>
                    <a:pt x="2079" y="843"/>
                    <a:pt x="2724" y="787"/>
                    <a:pt x="3370" y="683"/>
                  </a:cubicBezTo>
                  <a:cubicBezTo>
                    <a:pt x="2218" y="641"/>
                    <a:pt x="1067" y="38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103"/>
            <p:cNvSpPr/>
            <p:nvPr/>
          </p:nvSpPr>
          <p:spPr>
            <a:xfrm>
              <a:off x="-531075" y="3711651"/>
              <a:ext cx="56860" cy="80159"/>
            </a:xfrm>
            <a:custGeom>
              <a:avLst/>
              <a:gdLst/>
              <a:ahLst/>
              <a:cxnLst/>
              <a:rect l="l" t="t" r="r" b="b"/>
              <a:pathLst>
                <a:path w="3541" h="4992" extrusionOk="0">
                  <a:moveTo>
                    <a:pt x="1792" y="0"/>
                  </a:moveTo>
                  <a:cubicBezTo>
                    <a:pt x="811" y="0"/>
                    <a:pt x="0" y="1110"/>
                    <a:pt x="0" y="2517"/>
                  </a:cubicBezTo>
                  <a:cubicBezTo>
                    <a:pt x="0" y="3883"/>
                    <a:pt x="811" y="4992"/>
                    <a:pt x="1792" y="4992"/>
                  </a:cubicBezTo>
                  <a:cubicBezTo>
                    <a:pt x="2773" y="4992"/>
                    <a:pt x="3541" y="3883"/>
                    <a:pt x="3541" y="2517"/>
                  </a:cubicBezTo>
                  <a:cubicBezTo>
                    <a:pt x="3541" y="1110"/>
                    <a:pt x="2773" y="0"/>
                    <a:pt x="1792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103"/>
            <p:cNvSpPr/>
            <p:nvPr/>
          </p:nvSpPr>
          <p:spPr>
            <a:xfrm>
              <a:off x="-114592" y="3765765"/>
              <a:ext cx="32211" cy="26045"/>
            </a:xfrm>
            <a:custGeom>
              <a:avLst/>
              <a:gdLst/>
              <a:ahLst/>
              <a:cxnLst/>
              <a:rect l="l" t="t" r="r" b="b"/>
              <a:pathLst>
                <a:path w="2006" h="1622" extrusionOk="0">
                  <a:moveTo>
                    <a:pt x="1" y="1"/>
                  </a:moveTo>
                  <a:lnTo>
                    <a:pt x="1" y="1622"/>
                  </a:lnTo>
                  <a:lnTo>
                    <a:pt x="2006" y="1622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103"/>
            <p:cNvSpPr/>
            <p:nvPr/>
          </p:nvSpPr>
          <p:spPr>
            <a:xfrm>
              <a:off x="-144732" y="3711651"/>
              <a:ext cx="62351" cy="80159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1963" y="0"/>
                  </a:moveTo>
                  <a:cubicBezTo>
                    <a:pt x="897" y="0"/>
                    <a:pt x="1" y="1110"/>
                    <a:pt x="1" y="2517"/>
                  </a:cubicBezTo>
                  <a:cubicBezTo>
                    <a:pt x="1" y="3883"/>
                    <a:pt x="897" y="4992"/>
                    <a:pt x="1963" y="4992"/>
                  </a:cubicBezTo>
                  <a:cubicBezTo>
                    <a:pt x="3030" y="4992"/>
                    <a:pt x="3883" y="3883"/>
                    <a:pt x="3883" y="2517"/>
                  </a:cubicBezTo>
                  <a:cubicBezTo>
                    <a:pt x="3883" y="1110"/>
                    <a:pt x="3030" y="0"/>
                    <a:pt x="1963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103"/>
            <p:cNvSpPr/>
            <p:nvPr/>
          </p:nvSpPr>
          <p:spPr>
            <a:xfrm>
              <a:off x="-109791" y="3711651"/>
              <a:ext cx="56876" cy="80159"/>
            </a:xfrm>
            <a:custGeom>
              <a:avLst/>
              <a:gdLst/>
              <a:ahLst/>
              <a:cxnLst/>
              <a:rect l="l" t="t" r="r" b="b"/>
              <a:pathLst>
                <a:path w="3542" h="4992" extrusionOk="0">
                  <a:moveTo>
                    <a:pt x="1792" y="0"/>
                  </a:moveTo>
                  <a:cubicBezTo>
                    <a:pt x="811" y="0"/>
                    <a:pt x="0" y="1110"/>
                    <a:pt x="0" y="2517"/>
                  </a:cubicBezTo>
                  <a:cubicBezTo>
                    <a:pt x="0" y="3883"/>
                    <a:pt x="811" y="4992"/>
                    <a:pt x="1792" y="4992"/>
                  </a:cubicBezTo>
                  <a:cubicBezTo>
                    <a:pt x="2731" y="4992"/>
                    <a:pt x="3541" y="3883"/>
                    <a:pt x="3541" y="2517"/>
                  </a:cubicBezTo>
                  <a:cubicBezTo>
                    <a:pt x="3541" y="1110"/>
                    <a:pt x="2731" y="0"/>
                    <a:pt x="1792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103"/>
            <p:cNvSpPr/>
            <p:nvPr/>
          </p:nvSpPr>
          <p:spPr>
            <a:xfrm>
              <a:off x="-14570" y="2016204"/>
              <a:ext cx="403493" cy="43869"/>
            </a:xfrm>
            <a:custGeom>
              <a:avLst/>
              <a:gdLst/>
              <a:ahLst/>
              <a:cxnLst/>
              <a:rect l="l" t="t" r="r" b="b"/>
              <a:pathLst>
                <a:path w="25128" h="2732" extrusionOk="0">
                  <a:moveTo>
                    <a:pt x="896" y="1"/>
                  </a:moveTo>
                  <a:lnTo>
                    <a:pt x="0" y="2731"/>
                  </a:lnTo>
                  <a:lnTo>
                    <a:pt x="24189" y="2731"/>
                  </a:lnTo>
                  <a:lnTo>
                    <a:pt x="25127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103"/>
            <p:cNvSpPr/>
            <p:nvPr/>
          </p:nvSpPr>
          <p:spPr>
            <a:xfrm>
              <a:off x="-53622" y="2147056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0"/>
                  </a:moveTo>
                  <a:lnTo>
                    <a:pt x="1" y="2730"/>
                  </a:lnTo>
                  <a:lnTo>
                    <a:pt x="24189" y="2730"/>
                  </a:lnTo>
                  <a:lnTo>
                    <a:pt x="2512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103"/>
            <p:cNvSpPr/>
            <p:nvPr/>
          </p:nvSpPr>
          <p:spPr>
            <a:xfrm>
              <a:off x="-91983" y="2277203"/>
              <a:ext cx="403493" cy="44544"/>
            </a:xfrm>
            <a:custGeom>
              <a:avLst/>
              <a:gdLst/>
              <a:ahLst/>
              <a:cxnLst/>
              <a:rect l="l" t="t" r="r" b="b"/>
              <a:pathLst>
                <a:path w="25128" h="2774" extrusionOk="0">
                  <a:moveTo>
                    <a:pt x="939" y="1"/>
                  </a:moveTo>
                  <a:lnTo>
                    <a:pt x="1" y="2774"/>
                  </a:lnTo>
                  <a:lnTo>
                    <a:pt x="24189" y="2774"/>
                  </a:lnTo>
                  <a:lnTo>
                    <a:pt x="2512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103"/>
            <p:cNvSpPr/>
            <p:nvPr/>
          </p:nvSpPr>
          <p:spPr>
            <a:xfrm>
              <a:off x="-131035" y="2408039"/>
              <a:ext cx="403493" cy="43869"/>
            </a:xfrm>
            <a:custGeom>
              <a:avLst/>
              <a:gdLst/>
              <a:ahLst/>
              <a:cxnLst/>
              <a:rect l="l" t="t" r="r" b="b"/>
              <a:pathLst>
                <a:path w="25128" h="2732" extrusionOk="0">
                  <a:moveTo>
                    <a:pt x="939" y="1"/>
                  </a:moveTo>
                  <a:lnTo>
                    <a:pt x="1" y="2731"/>
                  </a:lnTo>
                  <a:lnTo>
                    <a:pt x="24232" y="2731"/>
                  </a:lnTo>
                  <a:lnTo>
                    <a:pt x="2512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103"/>
            <p:cNvSpPr/>
            <p:nvPr/>
          </p:nvSpPr>
          <p:spPr>
            <a:xfrm>
              <a:off x="-169396" y="2538892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0"/>
                  </a:moveTo>
                  <a:lnTo>
                    <a:pt x="1" y="2730"/>
                  </a:lnTo>
                  <a:lnTo>
                    <a:pt x="24189" y="2730"/>
                  </a:lnTo>
                  <a:lnTo>
                    <a:pt x="2512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103"/>
            <p:cNvSpPr/>
            <p:nvPr/>
          </p:nvSpPr>
          <p:spPr>
            <a:xfrm>
              <a:off x="-208432" y="2669728"/>
              <a:ext cx="404167" cy="43853"/>
            </a:xfrm>
            <a:custGeom>
              <a:avLst/>
              <a:gdLst/>
              <a:ahLst/>
              <a:cxnLst/>
              <a:rect l="l" t="t" r="r" b="b"/>
              <a:pathLst>
                <a:path w="25170" h="2731" extrusionOk="0">
                  <a:moveTo>
                    <a:pt x="939" y="0"/>
                  </a:moveTo>
                  <a:lnTo>
                    <a:pt x="0" y="2731"/>
                  </a:lnTo>
                  <a:lnTo>
                    <a:pt x="24231" y="2731"/>
                  </a:lnTo>
                  <a:lnTo>
                    <a:pt x="25170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103"/>
            <p:cNvSpPr/>
            <p:nvPr/>
          </p:nvSpPr>
          <p:spPr>
            <a:xfrm>
              <a:off x="-246793" y="2800565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1"/>
                  </a:moveTo>
                  <a:lnTo>
                    <a:pt x="0" y="2731"/>
                  </a:lnTo>
                  <a:lnTo>
                    <a:pt x="24189" y="2731"/>
                  </a:lnTo>
                  <a:lnTo>
                    <a:pt x="25127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103"/>
            <p:cNvSpPr/>
            <p:nvPr/>
          </p:nvSpPr>
          <p:spPr>
            <a:xfrm>
              <a:off x="-285155" y="2930727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0"/>
                  </a:moveTo>
                  <a:lnTo>
                    <a:pt x="0" y="2730"/>
                  </a:lnTo>
                  <a:lnTo>
                    <a:pt x="24189" y="2730"/>
                  </a:lnTo>
                  <a:lnTo>
                    <a:pt x="25127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103"/>
            <p:cNvSpPr/>
            <p:nvPr/>
          </p:nvSpPr>
          <p:spPr>
            <a:xfrm>
              <a:off x="-324207" y="3061563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0"/>
                  </a:moveTo>
                  <a:lnTo>
                    <a:pt x="1" y="2731"/>
                  </a:lnTo>
                  <a:lnTo>
                    <a:pt x="24232" y="2731"/>
                  </a:lnTo>
                  <a:lnTo>
                    <a:pt x="2512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103"/>
            <p:cNvSpPr/>
            <p:nvPr/>
          </p:nvSpPr>
          <p:spPr>
            <a:xfrm>
              <a:off x="-362568" y="3192400"/>
              <a:ext cx="403493" cy="43853"/>
            </a:xfrm>
            <a:custGeom>
              <a:avLst/>
              <a:gdLst/>
              <a:ahLst/>
              <a:cxnLst/>
              <a:rect l="l" t="t" r="r" b="b"/>
              <a:pathLst>
                <a:path w="25128" h="2731" extrusionOk="0">
                  <a:moveTo>
                    <a:pt x="939" y="1"/>
                  </a:moveTo>
                  <a:lnTo>
                    <a:pt x="1" y="2731"/>
                  </a:lnTo>
                  <a:lnTo>
                    <a:pt x="24189" y="2731"/>
                  </a:lnTo>
                  <a:lnTo>
                    <a:pt x="2512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103"/>
            <p:cNvSpPr/>
            <p:nvPr/>
          </p:nvSpPr>
          <p:spPr>
            <a:xfrm>
              <a:off x="-401620" y="3323236"/>
              <a:ext cx="404183" cy="43869"/>
            </a:xfrm>
            <a:custGeom>
              <a:avLst/>
              <a:gdLst/>
              <a:ahLst/>
              <a:cxnLst/>
              <a:rect l="l" t="t" r="r" b="b"/>
              <a:pathLst>
                <a:path w="25171" h="2732" extrusionOk="0">
                  <a:moveTo>
                    <a:pt x="939" y="1"/>
                  </a:moveTo>
                  <a:lnTo>
                    <a:pt x="1" y="2731"/>
                  </a:lnTo>
                  <a:lnTo>
                    <a:pt x="24232" y="2731"/>
                  </a:lnTo>
                  <a:lnTo>
                    <a:pt x="25171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103"/>
            <p:cNvSpPr/>
            <p:nvPr/>
          </p:nvSpPr>
          <p:spPr>
            <a:xfrm>
              <a:off x="-439981" y="3454089"/>
              <a:ext cx="403509" cy="43853"/>
            </a:xfrm>
            <a:custGeom>
              <a:avLst/>
              <a:gdLst/>
              <a:ahLst/>
              <a:cxnLst/>
              <a:rect l="l" t="t" r="r" b="b"/>
              <a:pathLst>
                <a:path w="25129" h="2731" extrusionOk="0">
                  <a:moveTo>
                    <a:pt x="939" y="0"/>
                  </a:moveTo>
                  <a:lnTo>
                    <a:pt x="1" y="2730"/>
                  </a:lnTo>
                  <a:lnTo>
                    <a:pt x="24190" y="2730"/>
                  </a:lnTo>
                  <a:lnTo>
                    <a:pt x="2512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103"/>
            <p:cNvSpPr/>
            <p:nvPr/>
          </p:nvSpPr>
          <p:spPr>
            <a:xfrm>
              <a:off x="-478343" y="3584235"/>
              <a:ext cx="403509" cy="44544"/>
            </a:xfrm>
            <a:custGeom>
              <a:avLst/>
              <a:gdLst/>
              <a:ahLst/>
              <a:cxnLst/>
              <a:rect l="l" t="t" r="r" b="b"/>
              <a:pathLst>
                <a:path w="25129" h="2774" extrusionOk="0">
                  <a:moveTo>
                    <a:pt x="939" y="1"/>
                  </a:moveTo>
                  <a:lnTo>
                    <a:pt x="1" y="2774"/>
                  </a:lnTo>
                  <a:lnTo>
                    <a:pt x="24190" y="2774"/>
                  </a:lnTo>
                  <a:lnTo>
                    <a:pt x="2512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103"/>
            <p:cNvSpPr/>
            <p:nvPr/>
          </p:nvSpPr>
          <p:spPr>
            <a:xfrm>
              <a:off x="-133765" y="1966891"/>
              <a:ext cx="558994" cy="1770805"/>
            </a:xfrm>
            <a:custGeom>
              <a:avLst/>
              <a:gdLst/>
              <a:ahLst/>
              <a:cxnLst/>
              <a:rect l="l" t="t" r="r" b="b"/>
              <a:pathLst>
                <a:path w="34812" h="110279" extrusionOk="0">
                  <a:moveTo>
                    <a:pt x="32593" y="0"/>
                  </a:moveTo>
                  <a:lnTo>
                    <a:pt x="0" y="110279"/>
                  </a:lnTo>
                  <a:lnTo>
                    <a:pt x="2219" y="110279"/>
                  </a:lnTo>
                  <a:lnTo>
                    <a:pt x="34811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103"/>
            <p:cNvSpPr/>
            <p:nvPr/>
          </p:nvSpPr>
          <p:spPr>
            <a:xfrm>
              <a:off x="-105680" y="1966891"/>
              <a:ext cx="558994" cy="1770805"/>
            </a:xfrm>
            <a:custGeom>
              <a:avLst/>
              <a:gdLst/>
              <a:ahLst/>
              <a:cxnLst/>
              <a:rect l="l" t="t" r="r" b="b"/>
              <a:pathLst>
                <a:path w="34812" h="110279" extrusionOk="0">
                  <a:moveTo>
                    <a:pt x="32550" y="0"/>
                  </a:moveTo>
                  <a:lnTo>
                    <a:pt x="0" y="110279"/>
                  </a:lnTo>
                  <a:lnTo>
                    <a:pt x="2219" y="110279"/>
                  </a:lnTo>
                  <a:lnTo>
                    <a:pt x="34811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103"/>
            <p:cNvSpPr/>
            <p:nvPr/>
          </p:nvSpPr>
          <p:spPr>
            <a:xfrm>
              <a:off x="-34433" y="1931260"/>
              <a:ext cx="661746" cy="68533"/>
            </a:xfrm>
            <a:custGeom>
              <a:avLst/>
              <a:gdLst/>
              <a:ahLst/>
              <a:cxnLst/>
              <a:rect l="l" t="t" r="r" b="b"/>
              <a:pathLst>
                <a:path w="41211" h="4268" extrusionOk="0">
                  <a:moveTo>
                    <a:pt x="1280" y="1"/>
                  </a:moveTo>
                  <a:lnTo>
                    <a:pt x="0" y="4267"/>
                  </a:lnTo>
                  <a:lnTo>
                    <a:pt x="41210" y="4267"/>
                  </a:lnTo>
                  <a:lnTo>
                    <a:pt x="4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103"/>
            <p:cNvSpPr/>
            <p:nvPr/>
          </p:nvSpPr>
          <p:spPr>
            <a:xfrm>
              <a:off x="164214" y="2830705"/>
              <a:ext cx="406239" cy="23315"/>
            </a:xfrm>
            <a:custGeom>
              <a:avLst/>
              <a:gdLst/>
              <a:ahLst/>
              <a:cxnLst/>
              <a:rect l="l" t="t" r="r" b="b"/>
              <a:pathLst>
                <a:path w="25299" h="1452" extrusionOk="0">
                  <a:moveTo>
                    <a:pt x="1" y="1"/>
                  </a:moveTo>
                  <a:lnTo>
                    <a:pt x="1" y="1451"/>
                  </a:lnTo>
                  <a:lnTo>
                    <a:pt x="25298" y="1451"/>
                  </a:lnTo>
                  <a:lnTo>
                    <a:pt x="25298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103"/>
            <p:cNvSpPr/>
            <p:nvPr/>
          </p:nvSpPr>
          <p:spPr>
            <a:xfrm>
              <a:off x="164214" y="2875922"/>
              <a:ext cx="406239" cy="23990"/>
            </a:xfrm>
            <a:custGeom>
              <a:avLst/>
              <a:gdLst/>
              <a:ahLst/>
              <a:cxnLst/>
              <a:rect l="l" t="t" r="r" b="b"/>
              <a:pathLst>
                <a:path w="25299" h="1494" extrusionOk="0">
                  <a:moveTo>
                    <a:pt x="1" y="0"/>
                  </a:moveTo>
                  <a:lnTo>
                    <a:pt x="1" y="1493"/>
                  </a:lnTo>
                  <a:lnTo>
                    <a:pt x="25298" y="1493"/>
                  </a:lnTo>
                  <a:lnTo>
                    <a:pt x="25298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103"/>
            <p:cNvSpPr/>
            <p:nvPr/>
          </p:nvSpPr>
          <p:spPr>
            <a:xfrm>
              <a:off x="202576" y="1966891"/>
              <a:ext cx="378154" cy="64407"/>
            </a:xfrm>
            <a:custGeom>
              <a:avLst/>
              <a:gdLst/>
              <a:ahLst/>
              <a:cxnLst/>
              <a:rect l="l" t="t" r="r" b="b"/>
              <a:pathLst>
                <a:path w="23550" h="4011" extrusionOk="0">
                  <a:moveTo>
                    <a:pt x="1" y="0"/>
                  </a:moveTo>
                  <a:lnTo>
                    <a:pt x="1" y="4010"/>
                  </a:lnTo>
                  <a:lnTo>
                    <a:pt x="23549" y="4010"/>
                  </a:lnTo>
                  <a:lnTo>
                    <a:pt x="23549" y="0"/>
                  </a:lnTo>
                  <a:close/>
                </a:path>
              </a:pathLst>
            </a:custGeom>
            <a:solidFill>
              <a:srgbClr val="51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103"/>
            <p:cNvSpPr/>
            <p:nvPr/>
          </p:nvSpPr>
          <p:spPr>
            <a:xfrm>
              <a:off x="564271" y="1966891"/>
              <a:ext cx="35632" cy="1770805"/>
            </a:xfrm>
            <a:custGeom>
              <a:avLst/>
              <a:gdLst/>
              <a:ahLst/>
              <a:cxnLst/>
              <a:rect l="l" t="t" r="r" b="b"/>
              <a:pathLst>
                <a:path w="2219" h="110279" extrusionOk="0">
                  <a:moveTo>
                    <a:pt x="0" y="0"/>
                  </a:moveTo>
                  <a:lnTo>
                    <a:pt x="0" y="110279"/>
                  </a:lnTo>
                  <a:lnTo>
                    <a:pt x="2219" y="110279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103"/>
            <p:cNvSpPr/>
            <p:nvPr/>
          </p:nvSpPr>
          <p:spPr>
            <a:xfrm>
              <a:off x="591665" y="1966891"/>
              <a:ext cx="35648" cy="1770805"/>
            </a:xfrm>
            <a:custGeom>
              <a:avLst/>
              <a:gdLst/>
              <a:ahLst/>
              <a:cxnLst/>
              <a:rect l="l" t="t" r="r" b="b"/>
              <a:pathLst>
                <a:path w="2220" h="110279" extrusionOk="0">
                  <a:moveTo>
                    <a:pt x="1" y="0"/>
                  </a:moveTo>
                  <a:lnTo>
                    <a:pt x="1" y="110279"/>
                  </a:lnTo>
                  <a:lnTo>
                    <a:pt x="2219" y="110279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51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103"/>
            <p:cNvSpPr/>
            <p:nvPr/>
          </p:nvSpPr>
          <p:spPr>
            <a:xfrm>
              <a:off x="-498880" y="3716452"/>
              <a:ext cx="388415" cy="21935"/>
            </a:xfrm>
            <a:custGeom>
              <a:avLst/>
              <a:gdLst/>
              <a:ahLst/>
              <a:cxnLst/>
              <a:rect l="l" t="t" r="r" b="b"/>
              <a:pathLst>
                <a:path w="24189" h="1366" extrusionOk="0">
                  <a:moveTo>
                    <a:pt x="0" y="0"/>
                  </a:moveTo>
                  <a:lnTo>
                    <a:pt x="0" y="1365"/>
                  </a:lnTo>
                  <a:lnTo>
                    <a:pt x="24189" y="1365"/>
                  </a:lnTo>
                  <a:lnTo>
                    <a:pt x="24189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103"/>
            <p:cNvSpPr/>
            <p:nvPr/>
          </p:nvSpPr>
          <p:spPr>
            <a:xfrm>
              <a:off x="-107045" y="3716452"/>
              <a:ext cx="682283" cy="21935"/>
            </a:xfrm>
            <a:custGeom>
              <a:avLst/>
              <a:gdLst/>
              <a:ahLst/>
              <a:cxnLst/>
              <a:rect l="l" t="t" r="r" b="b"/>
              <a:pathLst>
                <a:path w="42490" h="1366" extrusionOk="0">
                  <a:moveTo>
                    <a:pt x="0" y="0"/>
                  </a:moveTo>
                  <a:lnTo>
                    <a:pt x="0" y="1365"/>
                  </a:lnTo>
                  <a:lnTo>
                    <a:pt x="42490" y="1365"/>
                  </a:lnTo>
                  <a:lnTo>
                    <a:pt x="42490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103"/>
            <p:cNvSpPr/>
            <p:nvPr/>
          </p:nvSpPr>
          <p:spPr>
            <a:xfrm>
              <a:off x="-182" y="1966891"/>
              <a:ext cx="166468" cy="64407"/>
            </a:xfrm>
            <a:custGeom>
              <a:avLst/>
              <a:gdLst/>
              <a:ahLst/>
              <a:cxnLst/>
              <a:rect l="l" t="t" r="r" b="b"/>
              <a:pathLst>
                <a:path w="10367" h="4011" extrusionOk="0">
                  <a:moveTo>
                    <a:pt x="0" y="0"/>
                  </a:moveTo>
                  <a:lnTo>
                    <a:pt x="0" y="4010"/>
                  </a:lnTo>
                  <a:lnTo>
                    <a:pt x="10367" y="4010"/>
                  </a:lnTo>
                  <a:lnTo>
                    <a:pt x="10367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103"/>
            <p:cNvSpPr/>
            <p:nvPr/>
          </p:nvSpPr>
          <p:spPr>
            <a:xfrm>
              <a:off x="11459" y="1966891"/>
              <a:ext cx="117156" cy="64407"/>
            </a:xfrm>
            <a:custGeom>
              <a:avLst/>
              <a:gdLst/>
              <a:ahLst/>
              <a:cxnLst/>
              <a:rect l="l" t="t" r="r" b="b"/>
              <a:pathLst>
                <a:path w="7296" h="4011" extrusionOk="0">
                  <a:moveTo>
                    <a:pt x="0" y="0"/>
                  </a:moveTo>
                  <a:lnTo>
                    <a:pt x="0" y="4010"/>
                  </a:lnTo>
                  <a:lnTo>
                    <a:pt x="5973" y="4010"/>
                  </a:lnTo>
                  <a:lnTo>
                    <a:pt x="7295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103"/>
            <p:cNvSpPr/>
            <p:nvPr/>
          </p:nvSpPr>
          <p:spPr>
            <a:xfrm>
              <a:off x="149152" y="1966891"/>
              <a:ext cx="35632" cy="1770805"/>
            </a:xfrm>
            <a:custGeom>
              <a:avLst/>
              <a:gdLst/>
              <a:ahLst/>
              <a:cxnLst/>
              <a:rect l="l" t="t" r="r" b="b"/>
              <a:pathLst>
                <a:path w="2219" h="110279" extrusionOk="0">
                  <a:moveTo>
                    <a:pt x="0" y="0"/>
                  </a:moveTo>
                  <a:lnTo>
                    <a:pt x="0" y="110279"/>
                  </a:lnTo>
                  <a:lnTo>
                    <a:pt x="2218" y="110279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103"/>
            <p:cNvSpPr/>
            <p:nvPr/>
          </p:nvSpPr>
          <p:spPr>
            <a:xfrm>
              <a:off x="177237" y="1966891"/>
              <a:ext cx="35632" cy="1770805"/>
            </a:xfrm>
            <a:custGeom>
              <a:avLst/>
              <a:gdLst/>
              <a:ahLst/>
              <a:cxnLst/>
              <a:rect l="l" t="t" r="r" b="b"/>
              <a:pathLst>
                <a:path w="2219" h="110279" extrusionOk="0">
                  <a:moveTo>
                    <a:pt x="0" y="0"/>
                  </a:moveTo>
                  <a:lnTo>
                    <a:pt x="0" y="110279"/>
                  </a:lnTo>
                  <a:lnTo>
                    <a:pt x="2219" y="110279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51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103"/>
            <p:cNvSpPr/>
            <p:nvPr/>
          </p:nvSpPr>
          <p:spPr>
            <a:xfrm>
              <a:off x="-548209" y="1966891"/>
              <a:ext cx="558994" cy="1770805"/>
            </a:xfrm>
            <a:custGeom>
              <a:avLst/>
              <a:gdLst/>
              <a:ahLst/>
              <a:cxnLst/>
              <a:rect l="l" t="t" r="r" b="b"/>
              <a:pathLst>
                <a:path w="34812" h="110279" extrusionOk="0">
                  <a:moveTo>
                    <a:pt x="32593" y="0"/>
                  </a:moveTo>
                  <a:lnTo>
                    <a:pt x="1" y="110279"/>
                  </a:lnTo>
                  <a:lnTo>
                    <a:pt x="2219" y="110279"/>
                  </a:lnTo>
                  <a:lnTo>
                    <a:pt x="34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103"/>
            <p:cNvSpPr/>
            <p:nvPr/>
          </p:nvSpPr>
          <p:spPr>
            <a:xfrm>
              <a:off x="-520815" y="1966891"/>
              <a:ext cx="559010" cy="1770805"/>
            </a:xfrm>
            <a:custGeom>
              <a:avLst/>
              <a:gdLst/>
              <a:ahLst/>
              <a:cxnLst/>
              <a:rect l="l" t="t" r="r" b="b"/>
              <a:pathLst>
                <a:path w="34813" h="110279" extrusionOk="0">
                  <a:moveTo>
                    <a:pt x="32594" y="0"/>
                  </a:moveTo>
                  <a:lnTo>
                    <a:pt x="1" y="110279"/>
                  </a:lnTo>
                  <a:lnTo>
                    <a:pt x="2219" y="110279"/>
                  </a:lnTo>
                  <a:lnTo>
                    <a:pt x="34812" y="0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103"/>
            <p:cNvSpPr/>
            <p:nvPr/>
          </p:nvSpPr>
          <p:spPr>
            <a:xfrm>
              <a:off x="-529020" y="3765765"/>
              <a:ext cx="26045" cy="2604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0" y="1"/>
                  </a:moveTo>
                  <a:lnTo>
                    <a:pt x="0" y="1622"/>
                  </a:lnTo>
                  <a:lnTo>
                    <a:pt x="1621" y="1622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103"/>
            <p:cNvSpPr/>
            <p:nvPr/>
          </p:nvSpPr>
          <p:spPr>
            <a:xfrm>
              <a:off x="-559160" y="3711651"/>
              <a:ext cx="62351" cy="80159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1920" y="0"/>
                  </a:moveTo>
                  <a:cubicBezTo>
                    <a:pt x="853" y="0"/>
                    <a:pt x="0" y="1110"/>
                    <a:pt x="0" y="2517"/>
                  </a:cubicBezTo>
                  <a:cubicBezTo>
                    <a:pt x="0" y="3883"/>
                    <a:pt x="853" y="4992"/>
                    <a:pt x="1920" y="4992"/>
                  </a:cubicBezTo>
                  <a:cubicBezTo>
                    <a:pt x="3029" y="4992"/>
                    <a:pt x="3882" y="3883"/>
                    <a:pt x="3882" y="2517"/>
                  </a:cubicBezTo>
                  <a:cubicBezTo>
                    <a:pt x="3882" y="1110"/>
                    <a:pt x="2986" y="0"/>
                    <a:pt x="1920" y="0"/>
                  </a:cubicBezTo>
                  <a:close/>
                </a:path>
              </a:pathLst>
            </a:custGeom>
            <a:solidFill>
              <a:srgbClr val="D8C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103"/>
            <p:cNvSpPr/>
            <p:nvPr/>
          </p:nvSpPr>
          <p:spPr>
            <a:xfrm>
              <a:off x="147097" y="3711651"/>
              <a:ext cx="56860" cy="80159"/>
            </a:xfrm>
            <a:custGeom>
              <a:avLst/>
              <a:gdLst/>
              <a:ahLst/>
              <a:cxnLst/>
              <a:rect l="l" t="t" r="r" b="b"/>
              <a:pathLst>
                <a:path w="3541" h="4992" extrusionOk="0">
                  <a:moveTo>
                    <a:pt x="1792" y="0"/>
                  </a:moveTo>
                  <a:cubicBezTo>
                    <a:pt x="811" y="0"/>
                    <a:pt x="0" y="1110"/>
                    <a:pt x="0" y="2517"/>
                  </a:cubicBezTo>
                  <a:cubicBezTo>
                    <a:pt x="0" y="3883"/>
                    <a:pt x="811" y="4992"/>
                    <a:pt x="1792" y="4992"/>
                  </a:cubicBezTo>
                  <a:cubicBezTo>
                    <a:pt x="2773" y="4992"/>
                    <a:pt x="3541" y="3883"/>
                    <a:pt x="3541" y="2517"/>
                  </a:cubicBezTo>
                  <a:cubicBezTo>
                    <a:pt x="3541" y="1110"/>
                    <a:pt x="2773" y="0"/>
                    <a:pt x="1792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103"/>
            <p:cNvSpPr/>
            <p:nvPr/>
          </p:nvSpPr>
          <p:spPr>
            <a:xfrm>
              <a:off x="149152" y="3765765"/>
              <a:ext cx="25355" cy="26045"/>
            </a:xfrm>
            <a:custGeom>
              <a:avLst/>
              <a:gdLst/>
              <a:ahLst/>
              <a:cxnLst/>
              <a:rect l="l" t="t" r="r" b="b"/>
              <a:pathLst>
                <a:path w="1579" h="1622" extrusionOk="0">
                  <a:moveTo>
                    <a:pt x="0" y="1"/>
                  </a:moveTo>
                  <a:lnTo>
                    <a:pt x="0" y="1622"/>
                  </a:lnTo>
                  <a:lnTo>
                    <a:pt x="1579" y="1622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103"/>
            <p:cNvSpPr/>
            <p:nvPr/>
          </p:nvSpPr>
          <p:spPr>
            <a:xfrm>
              <a:off x="119012" y="3711651"/>
              <a:ext cx="62351" cy="80159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1920" y="0"/>
                  </a:moveTo>
                  <a:cubicBezTo>
                    <a:pt x="853" y="0"/>
                    <a:pt x="0" y="1110"/>
                    <a:pt x="0" y="2517"/>
                  </a:cubicBezTo>
                  <a:cubicBezTo>
                    <a:pt x="0" y="3883"/>
                    <a:pt x="853" y="4992"/>
                    <a:pt x="1920" y="4992"/>
                  </a:cubicBezTo>
                  <a:cubicBezTo>
                    <a:pt x="2986" y="4992"/>
                    <a:pt x="3882" y="3883"/>
                    <a:pt x="3882" y="2517"/>
                  </a:cubicBezTo>
                  <a:cubicBezTo>
                    <a:pt x="3882" y="1110"/>
                    <a:pt x="2986" y="0"/>
                    <a:pt x="1920" y="0"/>
                  </a:cubicBezTo>
                  <a:close/>
                </a:path>
              </a:pathLst>
            </a:custGeom>
            <a:solidFill>
              <a:srgbClr val="D8C6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103"/>
            <p:cNvSpPr/>
            <p:nvPr/>
          </p:nvSpPr>
          <p:spPr>
            <a:xfrm>
              <a:off x="586189" y="3711651"/>
              <a:ext cx="56876" cy="80159"/>
            </a:xfrm>
            <a:custGeom>
              <a:avLst/>
              <a:gdLst/>
              <a:ahLst/>
              <a:cxnLst/>
              <a:rect l="l" t="t" r="r" b="b"/>
              <a:pathLst>
                <a:path w="3542" h="4992" extrusionOk="0">
                  <a:moveTo>
                    <a:pt x="1750" y="0"/>
                  </a:moveTo>
                  <a:cubicBezTo>
                    <a:pt x="768" y="0"/>
                    <a:pt x="1" y="1110"/>
                    <a:pt x="1" y="2517"/>
                  </a:cubicBezTo>
                  <a:cubicBezTo>
                    <a:pt x="1" y="3883"/>
                    <a:pt x="768" y="4992"/>
                    <a:pt x="1750" y="4992"/>
                  </a:cubicBezTo>
                  <a:cubicBezTo>
                    <a:pt x="2731" y="4992"/>
                    <a:pt x="3541" y="3883"/>
                    <a:pt x="3541" y="2517"/>
                  </a:cubicBezTo>
                  <a:cubicBezTo>
                    <a:pt x="3541" y="1110"/>
                    <a:pt x="2731" y="0"/>
                    <a:pt x="1750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103"/>
            <p:cNvSpPr/>
            <p:nvPr/>
          </p:nvSpPr>
          <p:spPr>
            <a:xfrm>
              <a:off x="588245" y="3765765"/>
              <a:ext cx="25355" cy="26045"/>
            </a:xfrm>
            <a:custGeom>
              <a:avLst/>
              <a:gdLst/>
              <a:ahLst/>
              <a:cxnLst/>
              <a:rect l="l" t="t" r="r" b="b"/>
              <a:pathLst>
                <a:path w="1579" h="1622" extrusionOk="0">
                  <a:moveTo>
                    <a:pt x="1" y="1"/>
                  </a:moveTo>
                  <a:lnTo>
                    <a:pt x="1" y="1622"/>
                  </a:lnTo>
                  <a:lnTo>
                    <a:pt x="1579" y="1622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103"/>
            <p:cNvSpPr/>
            <p:nvPr/>
          </p:nvSpPr>
          <p:spPr>
            <a:xfrm>
              <a:off x="558105" y="3711651"/>
              <a:ext cx="61661" cy="80159"/>
            </a:xfrm>
            <a:custGeom>
              <a:avLst/>
              <a:gdLst/>
              <a:ahLst/>
              <a:cxnLst/>
              <a:rect l="l" t="t" r="r" b="b"/>
              <a:pathLst>
                <a:path w="3840" h="4992" extrusionOk="0">
                  <a:moveTo>
                    <a:pt x="1920" y="0"/>
                  </a:moveTo>
                  <a:cubicBezTo>
                    <a:pt x="854" y="0"/>
                    <a:pt x="0" y="1110"/>
                    <a:pt x="0" y="2517"/>
                  </a:cubicBezTo>
                  <a:cubicBezTo>
                    <a:pt x="0" y="3883"/>
                    <a:pt x="854" y="4992"/>
                    <a:pt x="1920" y="4992"/>
                  </a:cubicBezTo>
                  <a:cubicBezTo>
                    <a:pt x="2987" y="4992"/>
                    <a:pt x="3840" y="3883"/>
                    <a:pt x="3840" y="2517"/>
                  </a:cubicBezTo>
                  <a:cubicBezTo>
                    <a:pt x="3840" y="1110"/>
                    <a:pt x="2987" y="0"/>
                    <a:pt x="1920" y="0"/>
                  </a:cubicBez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103"/>
            <p:cNvSpPr/>
            <p:nvPr/>
          </p:nvSpPr>
          <p:spPr>
            <a:xfrm>
              <a:off x="531385" y="1189387"/>
              <a:ext cx="17824" cy="25355"/>
            </a:xfrm>
            <a:custGeom>
              <a:avLst/>
              <a:gdLst/>
              <a:ahLst/>
              <a:cxnLst/>
              <a:rect l="l" t="t" r="r" b="b"/>
              <a:pathLst>
                <a:path w="1110" h="1579" extrusionOk="0">
                  <a:moveTo>
                    <a:pt x="641" y="0"/>
                  </a:moveTo>
                  <a:cubicBezTo>
                    <a:pt x="385" y="0"/>
                    <a:pt x="129" y="384"/>
                    <a:pt x="43" y="811"/>
                  </a:cubicBezTo>
                  <a:cubicBezTo>
                    <a:pt x="1" y="1237"/>
                    <a:pt x="214" y="1579"/>
                    <a:pt x="470" y="1579"/>
                  </a:cubicBezTo>
                  <a:cubicBezTo>
                    <a:pt x="769" y="1579"/>
                    <a:pt x="1025" y="1237"/>
                    <a:pt x="1067" y="811"/>
                  </a:cubicBezTo>
                  <a:cubicBezTo>
                    <a:pt x="1110" y="384"/>
                    <a:pt x="939" y="0"/>
                    <a:pt x="641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103"/>
            <p:cNvSpPr/>
            <p:nvPr/>
          </p:nvSpPr>
          <p:spPr>
            <a:xfrm>
              <a:off x="526600" y="1083199"/>
              <a:ext cx="54965" cy="93728"/>
            </a:xfrm>
            <a:custGeom>
              <a:avLst/>
              <a:gdLst/>
              <a:ahLst/>
              <a:cxnLst/>
              <a:rect l="l" t="t" r="r" b="b"/>
              <a:pathLst>
                <a:path w="3423" h="5837" extrusionOk="0">
                  <a:moveTo>
                    <a:pt x="1195" y="1"/>
                  </a:moveTo>
                  <a:cubicBezTo>
                    <a:pt x="1195" y="1"/>
                    <a:pt x="1962" y="1707"/>
                    <a:pt x="1109" y="2518"/>
                  </a:cubicBezTo>
                  <a:cubicBezTo>
                    <a:pt x="85" y="3499"/>
                    <a:pt x="0" y="5419"/>
                    <a:pt x="1579" y="5803"/>
                  </a:cubicBezTo>
                  <a:cubicBezTo>
                    <a:pt x="1673" y="5826"/>
                    <a:pt x="1762" y="5837"/>
                    <a:pt x="1847" y="5837"/>
                  </a:cubicBezTo>
                  <a:cubicBezTo>
                    <a:pt x="3190" y="5837"/>
                    <a:pt x="3423" y="3127"/>
                    <a:pt x="2901" y="1963"/>
                  </a:cubicBezTo>
                  <a:cubicBezTo>
                    <a:pt x="2517" y="1195"/>
                    <a:pt x="1920" y="513"/>
                    <a:pt x="1195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103"/>
            <p:cNvSpPr/>
            <p:nvPr/>
          </p:nvSpPr>
          <p:spPr>
            <a:xfrm>
              <a:off x="534131" y="1185855"/>
              <a:ext cx="53439" cy="115213"/>
            </a:xfrm>
            <a:custGeom>
              <a:avLst/>
              <a:gdLst/>
              <a:ahLst/>
              <a:cxnLst/>
              <a:rect l="l" t="t" r="r" b="b"/>
              <a:pathLst>
                <a:path w="3328" h="7175" extrusionOk="0">
                  <a:moveTo>
                    <a:pt x="2456" y="0"/>
                  </a:moveTo>
                  <a:cubicBezTo>
                    <a:pt x="2434" y="0"/>
                    <a:pt x="2411" y="3"/>
                    <a:pt x="2389" y="7"/>
                  </a:cubicBezTo>
                  <a:lnTo>
                    <a:pt x="726" y="135"/>
                  </a:lnTo>
                  <a:cubicBezTo>
                    <a:pt x="512" y="135"/>
                    <a:pt x="342" y="306"/>
                    <a:pt x="342" y="519"/>
                  </a:cubicBezTo>
                  <a:cubicBezTo>
                    <a:pt x="171" y="3207"/>
                    <a:pt x="0" y="5937"/>
                    <a:pt x="214" y="7174"/>
                  </a:cubicBezTo>
                  <a:lnTo>
                    <a:pt x="3115" y="7174"/>
                  </a:lnTo>
                  <a:cubicBezTo>
                    <a:pt x="3328" y="5852"/>
                    <a:pt x="2944" y="3036"/>
                    <a:pt x="2859" y="391"/>
                  </a:cubicBezTo>
                  <a:cubicBezTo>
                    <a:pt x="2859" y="161"/>
                    <a:pt x="2653" y="0"/>
                    <a:pt x="2456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103"/>
            <p:cNvSpPr/>
            <p:nvPr/>
          </p:nvSpPr>
          <p:spPr>
            <a:xfrm>
              <a:off x="469050" y="1286664"/>
              <a:ext cx="185657" cy="54804"/>
            </a:xfrm>
            <a:custGeom>
              <a:avLst/>
              <a:gdLst/>
              <a:ahLst/>
              <a:cxnLst/>
              <a:rect l="l" t="t" r="r" b="b"/>
              <a:pathLst>
                <a:path w="11562" h="3413" extrusionOk="0">
                  <a:moveTo>
                    <a:pt x="5760" y="0"/>
                  </a:moveTo>
                  <a:cubicBezTo>
                    <a:pt x="3669" y="0"/>
                    <a:pt x="1" y="1067"/>
                    <a:pt x="1" y="1920"/>
                  </a:cubicBezTo>
                  <a:cubicBezTo>
                    <a:pt x="1" y="2730"/>
                    <a:pt x="2560" y="3413"/>
                    <a:pt x="5760" y="3413"/>
                  </a:cubicBezTo>
                  <a:cubicBezTo>
                    <a:pt x="8959" y="3413"/>
                    <a:pt x="11562" y="2730"/>
                    <a:pt x="11562" y="1920"/>
                  </a:cubicBezTo>
                  <a:cubicBezTo>
                    <a:pt x="11562" y="1067"/>
                    <a:pt x="7893" y="0"/>
                    <a:pt x="5760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103"/>
            <p:cNvSpPr/>
            <p:nvPr/>
          </p:nvSpPr>
          <p:spPr>
            <a:xfrm>
              <a:off x="453297" y="1036616"/>
              <a:ext cx="15078" cy="289790"/>
            </a:xfrm>
            <a:custGeom>
              <a:avLst/>
              <a:gdLst/>
              <a:ahLst/>
              <a:cxnLst/>
              <a:rect l="l" t="t" r="r" b="b"/>
              <a:pathLst>
                <a:path w="939" h="18047" extrusionOk="0">
                  <a:moveTo>
                    <a:pt x="0" y="1"/>
                  </a:moveTo>
                  <a:lnTo>
                    <a:pt x="0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103"/>
            <p:cNvSpPr/>
            <p:nvPr/>
          </p:nvSpPr>
          <p:spPr>
            <a:xfrm>
              <a:off x="651945" y="1036616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40" y="18046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103"/>
            <p:cNvSpPr/>
            <p:nvPr/>
          </p:nvSpPr>
          <p:spPr>
            <a:xfrm>
              <a:off x="597831" y="1036616"/>
              <a:ext cx="15094" cy="289790"/>
            </a:xfrm>
            <a:custGeom>
              <a:avLst/>
              <a:gdLst/>
              <a:ahLst/>
              <a:cxnLst/>
              <a:rect l="l" t="t" r="r" b="b"/>
              <a:pathLst>
                <a:path w="940" h="18047" extrusionOk="0">
                  <a:moveTo>
                    <a:pt x="1" y="1"/>
                  </a:moveTo>
                  <a:lnTo>
                    <a:pt x="1" y="18046"/>
                  </a:lnTo>
                  <a:lnTo>
                    <a:pt x="939" y="1804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103"/>
            <p:cNvSpPr/>
            <p:nvPr/>
          </p:nvSpPr>
          <p:spPr>
            <a:xfrm>
              <a:off x="441656" y="1035251"/>
              <a:ext cx="237025" cy="17824"/>
            </a:xfrm>
            <a:custGeom>
              <a:avLst/>
              <a:gdLst/>
              <a:ahLst/>
              <a:cxnLst/>
              <a:rect l="l" t="t" r="r" b="b"/>
              <a:pathLst>
                <a:path w="14761" h="1110" extrusionOk="0">
                  <a:moveTo>
                    <a:pt x="0" y="1"/>
                  </a:moveTo>
                  <a:lnTo>
                    <a:pt x="0" y="299"/>
                  </a:lnTo>
                  <a:cubicBezTo>
                    <a:pt x="0" y="768"/>
                    <a:pt x="384" y="1110"/>
                    <a:pt x="811" y="1110"/>
                  </a:cubicBezTo>
                  <a:lnTo>
                    <a:pt x="13993" y="1110"/>
                  </a:lnTo>
                  <a:cubicBezTo>
                    <a:pt x="14419" y="1110"/>
                    <a:pt x="14761" y="768"/>
                    <a:pt x="14761" y="299"/>
                  </a:cubicBezTo>
                  <a:lnTo>
                    <a:pt x="14761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103"/>
            <p:cNvSpPr/>
            <p:nvPr/>
          </p:nvSpPr>
          <p:spPr>
            <a:xfrm>
              <a:off x="441656" y="1307201"/>
              <a:ext cx="237025" cy="30172"/>
            </a:xfrm>
            <a:custGeom>
              <a:avLst/>
              <a:gdLst/>
              <a:ahLst/>
              <a:cxnLst/>
              <a:rect l="l" t="t" r="r" b="b"/>
              <a:pathLst>
                <a:path w="14761" h="1879" extrusionOk="0">
                  <a:moveTo>
                    <a:pt x="1024" y="1"/>
                  </a:moveTo>
                  <a:cubicBezTo>
                    <a:pt x="469" y="1"/>
                    <a:pt x="0" y="470"/>
                    <a:pt x="0" y="1025"/>
                  </a:cubicBezTo>
                  <a:lnTo>
                    <a:pt x="0" y="1878"/>
                  </a:lnTo>
                  <a:lnTo>
                    <a:pt x="14761" y="1878"/>
                  </a:lnTo>
                  <a:lnTo>
                    <a:pt x="14761" y="1025"/>
                  </a:lnTo>
                  <a:cubicBezTo>
                    <a:pt x="14761" y="470"/>
                    <a:pt x="14334" y="1"/>
                    <a:pt x="13737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103"/>
            <p:cNvSpPr/>
            <p:nvPr/>
          </p:nvSpPr>
          <p:spPr>
            <a:xfrm>
              <a:off x="439600" y="957838"/>
              <a:ext cx="254158" cy="68533"/>
            </a:xfrm>
            <a:custGeom>
              <a:avLst/>
              <a:gdLst/>
              <a:ahLst/>
              <a:cxnLst/>
              <a:rect l="l" t="t" r="r" b="b"/>
              <a:pathLst>
                <a:path w="15828" h="4268" extrusionOk="0">
                  <a:moveTo>
                    <a:pt x="7892" y="1"/>
                  </a:moveTo>
                  <a:cubicBezTo>
                    <a:pt x="3882" y="1"/>
                    <a:pt x="555" y="1835"/>
                    <a:pt x="0" y="4267"/>
                  </a:cubicBezTo>
                  <a:lnTo>
                    <a:pt x="15827" y="4267"/>
                  </a:lnTo>
                  <a:cubicBezTo>
                    <a:pt x="15230" y="1835"/>
                    <a:pt x="11902" y="1"/>
                    <a:pt x="7892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103"/>
            <p:cNvSpPr/>
            <p:nvPr/>
          </p:nvSpPr>
          <p:spPr>
            <a:xfrm>
              <a:off x="556049" y="925643"/>
              <a:ext cx="20570" cy="35648"/>
            </a:xfrm>
            <a:custGeom>
              <a:avLst/>
              <a:gdLst/>
              <a:ahLst/>
              <a:cxnLst/>
              <a:rect l="l" t="t" r="r" b="b"/>
              <a:pathLst>
                <a:path w="1281" h="2220" extrusionOk="0">
                  <a:moveTo>
                    <a:pt x="640" y="1"/>
                  </a:moveTo>
                  <a:cubicBezTo>
                    <a:pt x="320" y="1"/>
                    <a:pt x="0" y="257"/>
                    <a:pt x="0" y="769"/>
                  </a:cubicBezTo>
                  <a:lnTo>
                    <a:pt x="0" y="2219"/>
                  </a:lnTo>
                  <a:lnTo>
                    <a:pt x="1280" y="2219"/>
                  </a:lnTo>
                  <a:lnTo>
                    <a:pt x="1280" y="769"/>
                  </a:lnTo>
                  <a:cubicBezTo>
                    <a:pt x="1280" y="257"/>
                    <a:pt x="960" y="1"/>
                    <a:pt x="640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103"/>
            <p:cNvSpPr/>
            <p:nvPr/>
          </p:nvSpPr>
          <p:spPr>
            <a:xfrm>
              <a:off x="400549" y="1010587"/>
              <a:ext cx="319239" cy="28791"/>
            </a:xfrm>
            <a:custGeom>
              <a:avLst/>
              <a:gdLst/>
              <a:ahLst/>
              <a:cxnLst/>
              <a:rect l="l" t="t" r="r" b="b"/>
              <a:pathLst>
                <a:path w="19881" h="1793" extrusionOk="0">
                  <a:moveTo>
                    <a:pt x="1707" y="1"/>
                  </a:moveTo>
                  <a:cubicBezTo>
                    <a:pt x="1" y="1"/>
                    <a:pt x="1" y="1793"/>
                    <a:pt x="1707" y="1793"/>
                  </a:cubicBezTo>
                  <a:lnTo>
                    <a:pt x="18217" y="1793"/>
                  </a:lnTo>
                  <a:cubicBezTo>
                    <a:pt x="19880" y="1793"/>
                    <a:pt x="19880" y="1"/>
                    <a:pt x="18217" y="1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103"/>
            <p:cNvSpPr/>
            <p:nvPr/>
          </p:nvSpPr>
          <p:spPr>
            <a:xfrm>
              <a:off x="411516" y="1329136"/>
              <a:ext cx="301415" cy="30156"/>
            </a:xfrm>
            <a:custGeom>
              <a:avLst/>
              <a:gdLst/>
              <a:ahLst/>
              <a:cxnLst/>
              <a:rect l="l" t="t" r="r" b="b"/>
              <a:pathLst>
                <a:path w="18771" h="1878" extrusionOk="0">
                  <a:moveTo>
                    <a:pt x="1024" y="0"/>
                  </a:moveTo>
                  <a:cubicBezTo>
                    <a:pt x="0" y="0"/>
                    <a:pt x="0" y="1877"/>
                    <a:pt x="1024" y="1877"/>
                  </a:cubicBezTo>
                  <a:lnTo>
                    <a:pt x="17534" y="1877"/>
                  </a:lnTo>
                  <a:cubicBezTo>
                    <a:pt x="18771" y="1877"/>
                    <a:pt x="18771" y="0"/>
                    <a:pt x="17534" y="0"/>
                  </a:cubicBezTo>
                  <a:close/>
                </a:path>
              </a:pathLst>
            </a:custGeom>
            <a:solidFill>
              <a:srgbClr val="665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103"/>
            <p:cNvSpPr/>
            <p:nvPr/>
          </p:nvSpPr>
          <p:spPr>
            <a:xfrm>
              <a:off x="474526" y="957806"/>
              <a:ext cx="197989" cy="42584"/>
            </a:xfrm>
            <a:custGeom>
              <a:avLst/>
              <a:gdLst/>
              <a:ahLst/>
              <a:cxnLst/>
              <a:rect l="l" t="t" r="r" b="b"/>
              <a:pathLst>
                <a:path w="12330" h="2652" extrusionOk="0">
                  <a:moveTo>
                    <a:pt x="5486" y="0"/>
                  </a:moveTo>
                  <a:cubicBezTo>
                    <a:pt x="3561" y="0"/>
                    <a:pt x="1683" y="512"/>
                    <a:pt x="1" y="1496"/>
                  </a:cubicBezTo>
                  <a:cubicBezTo>
                    <a:pt x="2270" y="2266"/>
                    <a:pt x="4655" y="2651"/>
                    <a:pt x="7010" y="2651"/>
                  </a:cubicBezTo>
                  <a:cubicBezTo>
                    <a:pt x="7134" y="2651"/>
                    <a:pt x="7257" y="2650"/>
                    <a:pt x="7381" y="2648"/>
                  </a:cubicBezTo>
                  <a:cubicBezTo>
                    <a:pt x="9045" y="2648"/>
                    <a:pt x="10709" y="2477"/>
                    <a:pt x="12330" y="2179"/>
                  </a:cubicBezTo>
                  <a:cubicBezTo>
                    <a:pt x="10879" y="856"/>
                    <a:pt x="8490" y="3"/>
                    <a:pt x="5717" y="3"/>
                  </a:cubicBezTo>
                  <a:cubicBezTo>
                    <a:pt x="5640" y="1"/>
                    <a:pt x="5563" y="0"/>
                    <a:pt x="5486" y="0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103"/>
            <p:cNvSpPr/>
            <p:nvPr/>
          </p:nvSpPr>
          <p:spPr>
            <a:xfrm>
              <a:off x="410135" y="1010587"/>
              <a:ext cx="300741" cy="14516"/>
            </a:xfrm>
            <a:custGeom>
              <a:avLst/>
              <a:gdLst/>
              <a:ahLst/>
              <a:cxnLst/>
              <a:rect l="l" t="t" r="r" b="b"/>
              <a:pathLst>
                <a:path w="18729" h="904" extrusionOk="0">
                  <a:moveTo>
                    <a:pt x="1110" y="1"/>
                  </a:moveTo>
                  <a:cubicBezTo>
                    <a:pt x="683" y="1"/>
                    <a:pt x="257" y="129"/>
                    <a:pt x="1" y="470"/>
                  </a:cubicBezTo>
                  <a:cubicBezTo>
                    <a:pt x="231" y="738"/>
                    <a:pt x="598" y="903"/>
                    <a:pt x="979" y="903"/>
                  </a:cubicBezTo>
                  <a:cubicBezTo>
                    <a:pt x="1023" y="903"/>
                    <a:pt x="1066" y="901"/>
                    <a:pt x="1110" y="897"/>
                  </a:cubicBezTo>
                  <a:lnTo>
                    <a:pt x="17620" y="897"/>
                  </a:lnTo>
                  <a:cubicBezTo>
                    <a:pt x="17659" y="901"/>
                    <a:pt x="17698" y="903"/>
                    <a:pt x="17738" y="903"/>
                  </a:cubicBezTo>
                  <a:cubicBezTo>
                    <a:pt x="18089" y="903"/>
                    <a:pt x="18461" y="738"/>
                    <a:pt x="18729" y="470"/>
                  </a:cubicBezTo>
                  <a:cubicBezTo>
                    <a:pt x="18430" y="129"/>
                    <a:pt x="18004" y="1"/>
                    <a:pt x="17620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103"/>
            <p:cNvSpPr/>
            <p:nvPr/>
          </p:nvSpPr>
          <p:spPr>
            <a:xfrm>
              <a:off x="417682" y="1329023"/>
              <a:ext cx="289083" cy="13826"/>
            </a:xfrm>
            <a:custGeom>
              <a:avLst/>
              <a:gdLst/>
              <a:ahLst/>
              <a:cxnLst/>
              <a:rect l="l" t="t" r="r" b="b"/>
              <a:pathLst>
                <a:path w="18003" h="861" extrusionOk="0">
                  <a:moveTo>
                    <a:pt x="17253" y="1"/>
                  </a:moveTo>
                  <a:cubicBezTo>
                    <a:pt x="17219" y="1"/>
                    <a:pt x="17184" y="3"/>
                    <a:pt x="17150" y="7"/>
                  </a:cubicBezTo>
                  <a:lnTo>
                    <a:pt x="640" y="7"/>
                  </a:lnTo>
                  <a:cubicBezTo>
                    <a:pt x="341" y="7"/>
                    <a:pt x="85" y="178"/>
                    <a:pt x="0" y="434"/>
                  </a:cubicBezTo>
                  <a:cubicBezTo>
                    <a:pt x="85" y="690"/>
                    <a:pt x="341" y="860"/>
                    <a:pt x="640" y="860"/>
                  </a:cubicBezTo>
                  <a:lnTo>
                    <a:pt x="17150" y="860"/>
                  </a:lnTo>
                  <a:cubicBezTo>
                    <a:pt x="17491" y="860"/>
                    <a:pt x="17790" y="690"/>
                    <a:pt x="18003" y="434"/>
                  </a:cubicBezTo>
                  <a:cubicBezTo>
                    <a:pt x="17811" y="166"/>
                    <a:pt x="17551" y="1"/>
                    <a:pt x="17253" y="1"/>
                  </a:cubicBezTo>
                  <a:close/>
                </a:path>
              </a:pathLst>
            </a:custGeom>
            <a:solidFill>
              <a:srgbClr val="8C6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103"/>
            <p:cNvSpPr/>
            <p:nvPr/>
          </p:nvSpPr>
          <p:spPr>
            <a:xfrm>
              <a:off x="446441" y="1329136"/>
              <a:ext cx="79485" cy="13713"/>
            </a:xfrm>
            <a:custGeom>
              <a:avLst/>
              <a:gdLst/>
              <a:ahLst/>
              <a:cxnLst/>
              <a:rect l="l" t="t" r="r" b="b"/>
              <a:pathLst>
                <a:path w="4950" h="854" extrusionOk="0">
                  <a:moveTo>
                    <a:pt x="214" y="0"/>
                  </a:moveTo>
                  <a:cubicBezTo>
                    <a:pt x="129" y="0"/>
                    <a:pt x="86" y="171"/>
                    <a:pt x="43" y="427"/>
                  </a:cubicBezTo>
                  <a:cubicBezTo>
                    <a:pt x="1" y="640"/>
                    <a:pt x="129" y="853"/>
                    <a:pt x="214" y="853"/>
                  </a:cubicBezTo>
                  <a:lnTo>
                    <a:pt x="4693" y="853"/>
                  </a:lnTo>
                  <a:cubicBezTo>
                    <a:pt x="4821" y="853"/>
                    <a:pt x="4907" y="640"/>
                    <a:pt x="4949" y="427"/>
                  </a:cubicBezTo>
                  <a:cubicBezTo>
                    <a:pt x="4907" y="171"/>
                    <a:pt x="4821" y="0"/>
                    <a:pt x="4693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103"/>
            <p:cNvSpPr/>
            <p:nvPr/>
          </p:nvSpPr>
          <p:spPr>
            <a:xfrm>
              <a:off x="536861" y="1185951"/>
              <a:ext cx="40433" cy="80175"/>
            </a:xfrm>
            <a:custGeom>
              <a:avLst/>
              <a:gdLst/>
              <a:ahLst/>
              <a:cxnLst/>
              <a:rect l="l" t="t" r="r" b="b"/>
              <a:pathLst>
                <a:path w="2518" h="4993" extrusionOk="0">
                  <a:moveTo>
                    <a:pt x="2219" y="1"/>
                  </a:moveTo>
                  <a:lnTo>
                    <a:pt x="598" y="172"/>
                  </a:lnTo>
                  <a:cubicBezTo>
                    <a:pt x="385" y="172"/>
                    <a:pt x="214" y="342"/>
                    <a:pt x="172" y="556"/>
                  </a:cubicBezTo>
                  <a:cubicBezTo>
                    <a:pt x="129" y="1665"/>
                    <a:pt x="44" y="2817"/>
                    <a:pt x="1" y="3840"/>
                  </a:cubicBezTo>
                  <a:cubicBezTo>
                    <a:pt x="257" y="4523"/>
                    <a:pt x="641" y="4992"/>
                    <a:pt x="1068" y="4992"/>
                  </a:cubicBezTo>
                  <a:cubicBezTo>
                    <a:pt x="1835" y="4992"/>
                    <a:pt x="2518" y="3371"/>
                    <a:pt x="2518" y="1323"/>
                  </a:cubicBezTo>
                  <a:cubicBezTo>
                    <a:pt x="2518" y="897"/>
                    <a:pt x="2475" y="428"/>
                    <a:pt x="2390" y="1"/>
                  </a:cubicBezTo>
                  <a:close/>
                </a:path>
              </a:pathLst>
            </a:custGeom>
            <a:solidFill>
              <a:srgbClr val="F7D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103"/>
            <p:cNvSpPr/>
            <p:nvPr/>
          </p:nvSpPr>
          <p:spPr>
            <a:xfrm>
              <a:off x="536861" y="1129107"/>
              <a:ext cx="40433" cy="47900"/>
            </a:xfrm>
            <a:custGeom>
              <a:avLst/>
              <a:gdLst/>
              <a:ahLst/>
              <a:cxnLst/>
              <a:rect l="l" t="t" r="r" b="b"/>
              <a:pathLst>
                <a:path w="2518" h="2983" extrusionOk="0">
                  <a:moveTo>
                    <a:pt x="1409" y="0"/>
                  </a:moveTo>
                  <a:cubicBezTo>
                    <a:pt x="684" y="0"/>
                    <a:pt x="86" y="1024"/>
                    <a:pt x="1" y="2346"/>
                  </a:cubicBezTo>
                  <a:cubicBezTo>
                    <a:pt x="214" y="2645"/>
                    <a:pt x="556" y="2858"/>
                    <a:pt x="940" y="2944"/>
                  </a:cubicBezTo>
                  <a:cubicBezTo>
                    <a:pt x="1039" y="2970"/>
                    <a:pt x="1134" y="2982"/>
                    <a:pt x="1223" y="2982"/>
                  </a:cubicBezTo>
                  <a:cubicBezTo>
                    <a:pt x="2013" y="2982"/>
                    <a:pt x="2403" y="2020"/>
                    <a:pt x="2518" y="1024"/>
                  </a:cubicBezTo>
                  <a:cubicBezTo>
                    <a:pt x="2219" y="384"/>
                    <a:pt x="1835" y="0"/>
                    <a:pt x="1409" y="0"/>
                  </a:cubicBezTo>
                  <a:close/>
                </a:path>
              </a:pathLst>
            </a:custGeom>
            <a:solidFill>
              <a:srgbClr val="FFA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103"/>
            <p:cNvSpPr/>
            <p:nvPr/>
          </p:nvSpPr>
          <p:spPr>
            <a:xfrm>
              <a:off x="544408" y="1147590"/>
              <a:ext cx="24680" cy="28582"/>
            </a:xfrm>
            <a:custGeom>
              <a:avLst/>
              <a:gdLst/>
              <a:ahLst/>
              <a:cxnLst/>
              <a:rect l="l" t="t" r="r" b="b"/>
              <a:pathLst>
                <a:path w="1537" h="1780" extrusionOk="0">
                  <a:moveTo>
                    <a:pt x="853" y="1"/>
                  </a:moveTo>
                  <a:cubicBezTo>
                    <a:pt x="427" y="1"/>
                    <a:pt x="86" y="598"/>
                    <a:pt x="0" y="1409"/>
                  </a:cubicBezTo>
                  <a:cubicBezTo>
                    <a:pt x="171" y="1579"/>
                    <a:pt x="384" y="1707"/>
                    <a:pt x="598" y="1750"/>
                  </a:cubicBezTo>
                  <a:cubicBezTo>
                    <a:pt x="667" y="1770"/>
                    <a:pt x="732" y="1779"/>
                    <a:pt x="793" y="1779"/>
                  </a:cubicBezTo>
                  <a:cubicBezTo>
                    <a:pt x="1252" y="1779"/>
                    <a:pt x="1461" y="1239"/>
                    <a:pt x="1536" y="598"/>
                  </a:cubicBezTo>
                  <a:cubicBezTo>
                    <a:pt x="1365" y="214"/>
                    <a:pt x="1152" y="1"/>
                    <a:pt x="853" y="1"/>
                  </a:cubicBezTo>
                  <a:close/>
                </a:path>
              </a:pathLst>
            </a:custGeom>
            <a:solidFill>
              <a:srgbClr val="F2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103"/>
            <p:cNvSpPr/>
            <p:nvPr/>
          </p:nvSpPr>
          <p:spPr>
            <a:xfrm>
              <a:off x="538242" y="1229804"/>
              <a:ext cx="26736" cy="19189"/>
            </a:xfrm>
            <a:custGeom>
              <a:avLst/>
              <a:gdLst/>
              <a:ahLst/>
              <a:cxnLst/>
              <a:rect l="l" t="t" r="r" b="b"/>
              <a:pathLst>
                <a:path w="1665" h="1195" extrusionOk="0">
                  <a:moveTo>
                    <a:pt x="0" y="0"/>
                  </a:moveTo>
                  <a:lnTo>
                    <a:pt x="0" y="0"/>
                  </a:lnTo>
                  <a:cubicBezTo>
                    <a:pt x="86" y="683"/>
                    <a:pt x="427" y="1195"/>
                    <a:pt x="854" y="1195"/>
                  </a:cubicBezTo>
                  <a:cubicBezTo>
                    <a:pt x="1237" y="1195"/>
                    <a:pt x="1579" y="726"/>
                    <a:pt x="1664" y="128"/>
                  </a:cubicBezTo>
                  <a:lnTo>
                    <a:pt x="1664" y="128"/>
                  </a:lnTo>
                  <a:cubicBezTo>
                    <a:pt x="1493" y="384"/>
                    <a:pt x="1195" y="555"/>
                    <a:pt x="854" y="555"/>
                  </a:cubicBezTo>
                  <a:cubicBezTo>
                    <a:pt x="512" y="512"/>
                    <a:pt x="171" y="342"/>
                    <a:pt x="0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103"/>
            <p:cNvSpPr/>
            <p:nvPr/>
          </p:nvSpPr>
          <p:spPr>
            <a:xfrm>
              <a:off x="553304" y="1191443"/>
              <a:ext cx="26045" cy="20586"/>
            </a:xfrm>
            <a:custGeom>
              <a:avLst/>
              <a:gdLst/>
              <a:ahLst/>
              <a:cxnLst/>
              <a:rect l="l" t="t" r="r" b="b"/>
              <a:pathLst>
                <a:path w="1622" h="1282" extrusionOk="0">
                  <a:moveTo>
                    <a:pt x="1579" y="0"/>
                  </a:moveTo>
                  <a:lnTo>
                    <a:pt x="1579" y="0"/>
                  </a:lnTo>
                  <a:cubicBezTo>
                    <a:pt x="1451" y="299"/>
                    <a:pt x="1195" y="555"/>
                    <a:pt x="897" y="726"/>
                  </a:cubicBezTo>
                  <a:cubicBezTo>
                    <a:pt x="802" y="753"/>
                    <a:pt x="699" y="767"/>
                    <a:pt x="596" y="767"/>
                  </a:cubicBezTo>
                  <a:cubicBezTo>
                    <a:pt x="372" y="767"/>
                    <a:pt x="147" y="701"/>
                    <a:pt x="1" y="555"/>
                  </a:cubicBezTo>
                  <a:lnTo>
                    <a:pt x="1" y="555"/>
                  </a:lnTo>
                  <a:cubicBezTo>
                    <a:pt x="141" y="976"/>
                    <a:pt x="455" y="1282"/>
                    <a:pt x="776" y="1282"/>
                  </a:cubicBezTo>
                  <a:cubicBezTo>
                    <a:pt x="845" y="1282"/>
                    <a:pt x="914" y="1268"/>
                    <a:pt x="982" y="1237"/>
                  </a:cubicBezTo>
                  <a:cubicBezTo>
                    <a:pt x="1409" y="981"/>
                    <a:pt x="1622" y="512"/>
                    <a:pt x="1579" y="0"/>
                  </a:cubicBezTo>
                  <a:close/>
                </a:path>
              </a:pathLst>
            </a:custGeom>
            <a:solidFill>
              <a:srgbClr val="EAC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103"/>
            <p:cNvSpPr/>
            <p:nvPr/>
          </p:nvSpPr>
          <p:spPr>
            <a:xfrm>
              <a:off x="468359" y="1010587"/>
              <a:ext cx="85651" cy="14404"/>
            </a:xfrm>
            <a:custGeom>
              <a:avLst/>
              <a:gdLst/>
              <a:ahLst/>
              <a:cxnLst/>
              <a:rect l="l" t="t" r="r" b="b"/>
              <a:pathLst>
                <a:path w="5334" h="897" extrusionOk="0">
                  <a:moveTo>
                    <a:pt x="300" y="1"/>
                  </a:moveTo>
                  <a:cubicBezTo>
                    <a:pt x="129" y="1"/>
                    <a:pt x="44" y="214"/>
                    <a:pt x="1" y="470"/>
                  </a:cubicBezTo>
                  <a:cubicBezTo>
                    <a:pt x="44" y="726"/>
                    <a:pt x="129" y="897"/>
                    <a:pt x="300" y="897"/>
                  </a:cubicBezTo>
                  <a:lnTo>
                    <a:pt x="5035" y="897"/>
                  </a:lnTo>
                  <a:cubicBezTo>
                    <a:pt x="5163" y="897"/>
                    <a:pt x="5291" y="726"/>
                    <a:pt x="5334" y="470"/>
                  </a:cubicBezTo>
                  <a:cubicBezTo>
                    <a:pt x="5291" y="214"/>
                    <a:pt x="5163" y="1"/>
                    <a:pt x="503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103"/>
            <p:cNvSpPr/>
            <p:nvPr/>
          </p:nvSpPr>
          <p:spPr>
            <a:xfrm>
              <a:off x="571802" y="1010587"/>
              <a:ext cx="52765" cy="14404"/>
            </a:xfrm>
            <a:custGeom>
              <a:avLst/>
              <a:gdLst/>
              <a:ahLst/>
              <a:cxnLst/>
              <a:rect l="l" t="t" r="r" b="b"/>
              <a:pathLst>
                <a:path w="3286" h="897" extrusionOk="0">
                  <a:moveTo>
                    <a:pt x="214" y="1"/>
                  </a:moveTo>
                  <a:cubicBezTo>
                    <a:pt x="129" y="1"/>
                    <a:pt x="86" y="214"/>
                    <a:pt x="43" y="470"/>
                  </a:cubicBezTo>
                  <a:cubicBezTo>
                    <a:pt x="1" y="726"/>
                    <a:pt x="129" y="897"/>
                    <a:pt x="214" y="897"/>
                  </a:cubicBezTo>
                  <a:lnTo>
                    <a:pt x="3072" y="897"/>
                  </a:lnTo>
                  <a:cubicBezTo>
                    <a:pt x="3158" y="897"/>
                    <a:pt x="3243" y="726"/>
                    <a:pt x="3243" y="470"/>
                  </a:cubicBezTo>
                  <a:cubicBezTo>
                    <a:pt x="3286" y="214"/>
                    <a:pt x="3158" y="1"/>
                    <a:pt x="3072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103"/>
            <p:cNvSpPr/>
            <p:nvPr/>
          </p:nvSpPr>
          <p:spPr>
            <a:xfrm>
              <a:off x="598522" y="974024"/>
              <a:ext cx="47289" cy="17422"/>
            </a:xfrm>
            <a:custGeom>
              <a:avLst/>
              <a:gdLst/>
              <a:ahLst/>
              <a:cxnLst/>
              <a:rect l="l" t="t" r="r" b="b"/>
              <a:pathLst>
                <a:path w="2945" h="1085" extrusionOk="0">
                  <a:moveTo>
                    <a:pt x="845" y="1"/>
                  </a:moveTo>
                  <a:cubicBezTo>
                    <a:pt x="387" y="1"/>
                    <a:pt x="73" y="96"/>
                    <a:pt x="43" y="273"/>
                  </a:cubicBezTo>
                  <a:cubicBezTo>
                    <a:pt x="0" y="529"/>
                    <a:pt x="555" y="870"/>
                    <a:pt x="1366" y="998"/>
                  </a:cubicBezTo>
                  <a:cubicBezTo>
                    <a:pt x="1644" y="1057"/>
                    <a:pt x="1907" y="1085"/>
                    <a:pt x="2134" y="1085"/>
                  </a:cubicBezTo>
                  <a:cubicBezTo>
                    <a:pt x="2569" y="1085"/>
                    <a:pt x="2873" y="981"/>
                    <a:pt x="2901" y="785"/>
                  </a:cubicBezTo>
                  <a:cubicBezTo>
                    <a:pt x="2944" y="529"/>
                    <a:pt x="2347" y="230"/>
                    <a:pt x="1536" y="59"/>
                  </a:cubicBezTo>
                  <a:cubicBezTo>
                    <a:pt x="1285" y="20"/>
                    <a:pt x="1051" y="1"/>
                    <a:pt x="845" y="1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103"/>
            <p:cNvSpPr/>
            <p:nvPr/>
          </p:nvSpPr>
          <p:spPr>
            <a:xfrm>
              <a:off x="566326" y="963330"/>
              <a:ext cx="30846" cy="10293"/>
            </a:xfrm>
            <a:custGeom>
              <a:avLst/>
              <a:gdLst/>
              <a:ahLst/>
              <a:cxnLst/>
              <a:rect l="l" t="t" r="r" b="b"/>
              <a:pathLst>
                <a:path w="1921" h="641" extrusionOk="0">
                  <a:moveTo>
                    <a:pt x="939" y="0"/>
                  </a:moveTo>
                  <a:cubicBezTo>
                    <a:pt x="384" y="0"/>
                    <a:pt x="0" y="171"/>
                    <a:pt x="0" y="342"/>
                  </a:cubicBezTo>
                  <a:cubicBezTo>
                    <a:pt x="0" y="512"/>
                    <a:pt x="427" y="640"/>
                    <a:pt x="939" y="640"/>
                  </a:cubicBezTo>
                  <a:cubicBezTo>
                    <a:pt x="1494" y="640"/>
                    <a:pt x="1920" y="469"/>
                    <a:pt x="1920" y="299"/>
                  </a:cubicBezTo>
                  <a:cubicBezTo>
                    <a:pt x="1920" y="128"/>
                    <a:pt x="1451" y="0"/>
                    <a:pt x="939" y="0"/>
                  </a:cubicBezTo>
                  <a:close/>
                </a:path>
              </a:pathLst>
            </a:custGeom>
            <a:solidFill>
              <a:srgbClr val="B59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9" name="Google Shape;8929;p103"/>
          <p:cNvGrpSpPr/>
          <p:nvPr/>
        </p:nvGrpSpPr>
        <p:grpSpPr>
          <a:xfrm rot="1321491" flipH="1">
            <a:off x="4175539" y="1259595"/>
            <a:ext cx="714934" cy="378491"/>
            <a:chOff x="-1074225" y="4512538"/>
            <a:chExt cx="714950" cy="378500"/>
          </a:xfrm>
        </p:grpSpPr>
        <p:sp>
          <p:nvSpPr>
            <p:cNvPr id="8930" name="Google Shape;8930;p10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10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10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10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10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10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10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10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10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10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10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1" name="Google Shape;8941;p103"/>
          <p:cNvGrpSpPr/>
          <p:nvPr/>
        </p:nvGrpSpPr>
        <p:grpSpPr>
          <a:xfrm flipH="1">
            <a:off x="8073300" y="2912038"/>
            <a:ext cx="714950" cy="378500"/>
            <a:chOff x="-1074225" y="4512538"/>
            <a:chExt cx="714950" cy="378500"/>
          </a:xfrm>
        </p:grpSpPr>
        <p:sp>
          <p:nvSpPr>
            <p:cNvPr id="8942" name="Google Shape;8942;p10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10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10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10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10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10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10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10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103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10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10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10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4" name="Google Shape;8954;p103"/>
          <p:cNvGrpSpPr/>
          <p:nvPr/>
        </p:nvGrpSpPr>
        <p:grpSpPr>
          <a:xfrm>
            <a:off x="7704400" y="996520"/>
            <a:ext cx="648376" cy="880878"/>
            <a:chOff x="638276" y="3526008"/>
            <a:chExt cx="714936" cy="971200"/>
          </a:xfrm>
        </p:grpSpPr>
        <p:sp>
          <p:nvSpPr>
            <p:cNvPr id="8955" name="Google Shape;8955;p10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56" name="Google Shape;8956;p10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8957" name="Google Shape;8957;p10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10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10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10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10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10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10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10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10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10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10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10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10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10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10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10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10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10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10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10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10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10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10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10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10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10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1" name="Google Shape;7361;p96"/>
          <p:cNvGrpSpPr/>
          <p:nvPr/>
        </p:nvGrpSpPr>
        <p:grpSpPr>
          <a:xfrm>
            <a:off x="713225" y="1306931"/>
            <a:ext cx="648376" cy="880878"/>
            <a:chOff x="638276" y="3526008"/>
            <a:chExt cx="714936" cy="971200"/>
          </a:xfrm>
        </p:grpSpPr>
        <p:sp>
          <p:nvSpPr>
            <p:cNvPr id="7362" name="Google Shape;7362;p9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3" name="Google Shape;7363;p9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364" name="Google Shape;7364;p9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9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9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9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9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9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9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9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9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9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9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9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9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9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9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9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9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9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9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9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9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9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9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9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9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9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90" name="Google Shape;7390;p96"/>
          <p:cNvSpPr txBox="1">
            <a:spLocks noGrp="1"/>
          </p:cNvSpPr>
          <p:nvPr>
            <p:ph type="title"/>
          </p:nvPr>
        </p:nvSpPr>
        <p:spPr>
          <a:xfrm>
            <a:off x="2038200" y="295405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Conclusão</a:t>
            </a:r>
            <a:endParaRPr dirty="0"/>
          </a:p>
        </p:txBody>
      </p:sp>
      <p:sp>
        <p:nvSpPr>
          <p:cNvPr id="7392" name="Google Shape;7392;p96"/>
          <p:cNvSpPr/>
          <p:nvPr/>
        </p:nvSpPr>
        <p:spPr>
          <a:xfrm>
            <a:off x="3815735" y="1409965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3" name="Google Shape;7393;p96"/>
          <p:cNvSpPr txBox="1">
            <a:spLocks noGrp="1"/>
          </p:cNvSpPr>
          <p:nvPr>
            <p:ph type="title" idx="2"/>
          </p:nvPr>
        </p:nvSpPr>
        <p:spPr>
          <a:xfrm>
            <a:off x="3480300" y="1745575"/>
            <a:ext cx="21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7394" name="Google Shape;7394;p96"/>
          <p:cNvGrpSpPr/>
          <p:nvPr/>
        </p:nvGrpSpPr>
        <p:grpSpPr>
          <a:xfrm>
            <a:off x="967588" y="2936430"/>
            <a:ext cx="941524" cy="1575885"/>
            <a:chOff x="8885363" y="6161640"/>
            <a:chExt cx="941524" cy="1575885"/>
          </a:xfrm>
        </p:grpSpPr>
        <p:grpSp>
          <p:nvGrpSpPr>
            <p:cNvPr id="7395" name="Google Shape;7395;p96"/>
            <p:cNvGrpSpPr/>
            <p:nvPr/>
          </p:nvGrpSpPr>
          <p:grpSpPr>
            <a:xfrm>
              <a:off x="8885363" y="6543873"/>
              <a:ext cx="941524" cy="1193652"/>
              <a:chOff x="1509175" y="5194363"/>
              <a:chExt cx="1071375" cy="1358275"/>
            </a:xfrm>
          </p:grpSpPr>
          <p:sp>
            <p:nvSpPr>
              <p:cNvPr id="7396" name="Google Shape;7396;p96"/>
              <p:cNvSpPr/>
              <p:nvPr/>
            </p:nvSpPr>
            <p:spPr>
              <a:xfrm>
                <a:off x="1997925" y="5623713"/>
                <a:ext cx="93200" cy="6258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25033" extrusionOk="0">
                    <a:moveTo>
                      <a:pt x="1" y="0"/>
                    </a:moveTo>
                    <a:cubicBezTo>
                      <a:pt x="1270" y="0"/>
                      <a:pt x="1270" y="25032"/>
                      <a:pt x="1" y="25032"/>
                    </a:cubicBezTo>
                    <a:lnTo>
                      <a:pt x="3727" y="25032"/>
                    </a:lnTo>
                    <a:cubicBezTo>
                      <a:pt x="2458" y="25032"/>
                      <a:pt x="2458" y="0"/>
                      <a:pt x="3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96"/>
              <p:cNvSpPr/>
              <p:nvPr/>
            </p:nvSpPr>
            <p:spPr>
              <a:xfrm>
                <a:off x="1997925" y="5623713"/>
                <a:ext cx="93200" cy="3713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853" extrusionOk="0">
                    <a:moveTo>
                      <a:pt x="1" y="0"/>
                    </a:moveTo>
                    <a:cubicBezTo>
                      <a:pt x="622" y="0"/>
                      <a:pt x="919" y="5536"/>
                      <a:pt x="973" y="11396"/>
                    </a:cubicBezTo>
                    <a:cubicBezTo>
                      <a:pt x="1054" y="11315"/>
                      <a:pt x="1162" y="11261"/>
                      <a:pt x="1270" y="11261"/>
                    </a:cubicBezTo>
                    <a:cubicBezTo>
                      <a:pt x="1864" y="11261"/>
                      <a:pt x="2404" y="12638"/>
                      <a:pt x="2782" y="14852"/>
                    </a:cubicBezTo>
                    <a:cubicBezTo>
                      <a:pt x="2701" y="7939"/>
                      <a:pt x="3025" y="0"/>
                      <a:pt x="3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96"/>
              <p:cNvSpPr/>
              <p:nvPr/>
            </p:nvSpPr>
            <p:spPr>
              <a:xfrm>
                <a:off x="1988475" y="6258963"/>
                <a:ext cx="1127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6833" extrusionOk="0">
                    <a:moveTo>
                      <a:pt x="1" y="0"/>
                    </a:moveTo>
                    <a:cubicBezTo>
                      <a:pt x="1540" y="0"/>
                      <a:pt x="1540" y="6832"/>
                      <a:pt x="1" y="6832"/>
                    </a:cubicBezTo>
                    <a:lnTo>
                      <a:pt x="4510" y="6832"/>
                    </a:lnTo>
                    <a:cubicBezTo>
                      <a:pt x="2944" y="6832"/>
                      <a:pt x="2944" y="0"/>
                      <a:pt x="4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96"/>
              <p:cNvSpPr/>
              <p:nvPr/>
            </p:nvSpPr>
            <p:spPr>
              <a:xfrm>
                <a:off x="1976325" y="5610888"/>
                <a:ext cx="13640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5050" extrusionOk="0">
                    <a:moveTo>
                      <a:pt x="2728" y="0"/>
                    </a:moveTo>
                    <a:cubicBezTo>
                      <a:pt x="1216" y="0"/>
                      <a:pt x="1" y="1134"/>
                      <a:pt x="1" y="2539"/>
                    </a:cubicBezTo>
                    <a:cubicBezTo>
                      <a:pt x="1" y="3916"/>
                      <a:pt x="1216" y="5050"/>
                      <a:pt x="2728" y="5050"/>
                    </a:cubicBezTo>
                    <a:cubicBezTo>
                      <a:pt x="4240" y="5050"/>
                      <a:pt x="5455" y="3916"/>
                      <a:pt x="5455" y="2539"/>
                    </a:cubicBezTo>
                    <a:cubicBezTo>
                      <a:pt x="5455" y="1134"/>
                      <a:pt x="4240" y="0"/>
                      <a:pt x="2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96"/>
              <p:cNvSpPr/>
              <p:nvPr/>
            </p:nvSpPr>
            <p:spPr>
              <a:xfrm>
                <a:off x="1962825" y="6174588"/>
                <a:ext cx="164075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6563" h="6211" extrusionOk="0">
                    <a:moveTo>
                      <a:pt x="3268" y="0"/>
                    </a:moveTo>
                    <a:cubicBezTo>
                      <a:pt x="1459" y="0"/>
                      <a:pt x="1" y="1404"/>
                      <a:pt x="1" y="3105"/>
                    </a:cubicBezTo>
                    <a:cubicBezTo>
                      <a:pt x="1" y="4834"/>
                      <a:pt x="1459" y="6211"/>
                      <a:pt x="3268" y="6211"/>
                    </a:cubicBezTo>
                    <a:cubicBezTo>
                      <a:pt x="5077" y="6211"/>
                      <a:pt x="6562" y="4834"/>
                      <a:pt x="6562" y="3105"/>
                    </a:cubicBezTo>
                    <a:cubicBezTo>
                      <a:pt x="6562" y="1404"/>
                      <a:pt x="5077" y="0"/>
                      <a:pt x="3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96"/>
              <p:cNvSpPr/>
              <p:nvPr/>
            </p:nvSpPr>
            <p:spPr>
              <a:xfrm>
                <a:off x="1702950" y="6400738"/>
                <a:ext cx="6840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7361" h="6076" extrusionOk="0">
                    <a:moveTo>
                      <a:pt x="13312" y="0"/>
                    </a:moveTo>
                    <a:cubicBezTo>
                      <a:pt x="13258" y="0"/>
                      <a:pt x="13177" y="0"/>
                      <a:pt x="13123" y="27"/>
                    </a:cubicBezTo>
                    <a:cubicBezTo>
                      <a:pt x="10515" y="623"/>
                      <a:pt x="7817" y="4827"/>
                      <a:pt x="4880" y="4827"/>
                    </a:cubicBezTo>
                    <a:cubicBezTo>
                      <a:pt x="4623" y="4827"/>
                      <a:pt x="4364" y="4795"/>
                      <a:pt x="4104" y="4726"/>
                    </a:cubicBezTo>
                    <a:cubicBezTo>
                      <a:pt x="3351" y="4529"/>
                      <a:pt x="2702" y="4443"/>
                      <a:pt x="2167" y="4443"/>
                    </a:cubicBezTo>
                    <a:cubicBezTo>
                      <a:pt x="575" y="4443"/>
                      <a:pt x="0" y="5207"/>
                      <a:pt x="728" y="6076"/>
                    </a:cubicBezTo>
                    <a:lnTo>
                      <a:pt x="26598" y="6076"/>
                    </a:lnTo>
                    <a:cubicBezTo>
                      <a:pt x="27361" y="5192"/>
                      <a:pt x="26794" y="4428"/>
                      <a:pt x="25220" y="4428"/>
                    </a:cubicBezTo>
                    <a:cubicBezTo>
                      <a:pt x="24678" y="4428"/>
                      <a:pt x="24017" y="4518"/>
                      <a:pt x="23249" y="4726"/>
                    </a:cubicBezTo>
                    <a:cubicBezTo>
                      <a:pt x="22989" y="4795"/>
                      <a:pt x="22730" y="4827"/>
                      <a:pt x="22473" y="4827"/>
                    </a:cubicBezTo>
                    <a:cubicBezTo>
                      <a:pt x="19536" y="4827"/>
                      <a:pt x="16837" y="623"/>
                      <a:pt x="14230" y="27"/>
                    </a:cubicBezTo>
                    <a:cubicBezTo>
                      <a:pt x="14176" y="0"/>
                      <a:pt x="14095" y="0"/>
                      <a:pt x="14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96"/>
              <p:cNvSpPr/>
              <p:nvPr/>
            </p:nvSpPr>
            <p:spPr>
              <a:xfrm>
                <a:off x="1509175" y="5194363"/>
                <a:ext cx="1071375" cy="533975"/>
              </a:xfrm>
              <a:custGeom>
                <a:avLst/>
                <a:gdLst/>
                <a:ahLst/>
                <a:cxnLst/>
                <a:rect l="l" t="t" r="r" b="b"/>
                <a:pathLst>
                  <a:path w="42855" h="21359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20928"/>
                    </a:lnTo>
                    <a:cubicBezTo>
                      <a:pt x="562" y="21216"/>
                      <a:pt x="1186" y="21358"/>
                      <a:pt x="1814" y="21358"/>
                    </a:cubicBezTo>
                    <a:cubicBezTo>
                      <a:pt x="2362" y="21358"/>
                      <a:pt x="2914" y="21250"/>
                      <a:pt x="3430" y="21036"/>
                    </a:cubicBezTo>
                    <a:cubicBezTo>
                      <a:pt x="4306" y="20675"/>
                      <a:pt x="5218" y="20552"/>
                      <a:pt x="6118" y="20552"/>
                    </a:cubicBezTo>
                    <a:cubicBezTo>
                      <a:pt x="8045" y="20552"/>
                      <a:pt x="9917" y="21117"/>
                      <a:pt x="11261" y="21117"/>
                    </a:cubicBezTo>
                    <a:cubicBezTo>
                      <a:pt x="13120" y="21117"/>
                      <a:pt x="14908" y="18713"/>
                      <a:pt x="17394" y="18713"/>
                    </a:cubicBezTo>
                    <a:cubicBezTo>
                      <a:pt x="17543" y="18713"/>
                      <a:pt x="17695" y="18722"/>
                      <a:pt x="17850" y="18740"/>
                    </a:cubicBezTo>
                    <a:cubicBezTo>
                      <a:pt x="20503" y="19056"/>
                      <a:pt x="23234" y="20905"/>
                      <a:pt x="25917" y="20905"/>
                    </a:cubicBezTo>
                    <a:cubicBezTo>
                      <a:pt x="25991" y="20905"/>
                      <a:pt x="26065" y="20904"/>
                      <a:pt x="26140" y="20901"/>
                    </a:cubicBezTo>
                    <a:cubicBezTo>
                      <a:pt x="28658" y="20801"/>
                      <a:pt x="32948" y="19136"/>
                      <a:pt x="35015" y="19136"/>
                    </a:cubicBezTo>
                    <a:cubicBezTo>
                      <a:pt x="35187" y="19136"/>
                      <a:pt x="35344" y="19148"/>
                      <a:pt x="35483" y="19173"/>
                    </a:cubicBezTo>
                    <a:cubicBezTo>
                      <a:pt x="37256" y="19485"/>
                      <a:pt x="38551" y="20906"/>
                      <a:pt x="40412" y="20906"/>
                    </a:cubicBezTo>
                    <a:cubicBezTo>
                      <a:pt x="40479" y="20906"/>
                      <a:pt x="40546" y="20904"/>
                      <a:pt x="40613" y="20901"/>
                    </a:cubicBezTo>
                    <a:cubicBezTo>
                      <a:pt x="42558" y="20793"/>
                      <a:pt x="42855" y="19497"/>
                      <a:pt x="42855" y="19497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96"/>
              <p:cNvSpPr/>
              <p:nvPr/>
            </p:nvSpPr>
            <p:spPr>
              <a:xfrm>
                <a:off x="1509175" y="5213263"/>
                <a:ext cx="39850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577" extrusionOk="0">
                    <a:moveTo>
                      <a:pt x="1593" y="0"/>
                    </a:moveTo>
                    <a:lnTo>
                      <a:pt x="1593" y="0"/>
                    </a:lnTo>
                    <a:cubicBezTo>
                      <a:pt x="567" y="162"/>
                      <a:pt x="0" y="351"/>
                      <a:pt x="0" y="540"/>
                    </a:cubicBezTo>
                    <a:lnTo>
                      <a:pt x="0" y="20172"/>
                    </a:lnTo>
                    <a:cubicBezTo>
                      <a:pt x="432" y="20415"/>
                      <a:pt x="918" y="20550"/>
                      <a:pt x="1404" y="20577"/>
                    </a:cubicBezTo>
                    <a:cubicBezTo>
                      <a:pt x="1161" y="17552"/>
                      <a:pt x="1026" y="14393"/>
                      <a:pt x="1026" y="11153"/>
                    </a:cubicBezTo>
                    <a:cubicBezTo>
                      <a:pt x="999" y="7426"/>
                      <a:pt x="1188" y="3727"/>
                      <a:pt x="1593" y="0"/>
                    </a:cubicBezTo>
                    <a:close/>
                  </a:path>
                </a:pathLst>
              </a:custGeom>
              <a:solidFill>
                <a:srgbClr val="8E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96"/>
              <p:cNvSpPr/>
              <p:nvPr/>
            </p:nvSpPr>
            <p:spPr>
              <a:xfrm>
                <a:off x="1509175" y="5194363"/>
                <a:ext cx="10450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1802" h="3360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1350"/>
                    </a:lnTo>
                    <a:cubicBezTo>
                      <a:pt x="2848" y="2653"/>
                      <a:pt x="5622" y="2981"/>
                      <a:pt x="8752" y="2981"/>
                    </a:cubicBezTo>
                    <a:cubicBezTo>
                      <a:pt x="11913" y="2981"/>
                      <a:pt x="15438" y="2646"/>
                      <a:pt x="19767" y="2646"/>
                    </a:cubicBezTo>
                    <a:cubicBezTo>
                      <a:pt x="24499" y="2646"/>
                      <a:pt x="29955" y="3359"/>
                      <a:pt x="34688" y="3359"/>
                    </a:cubicBezTo>
                    <a:cubicBezTo>
                      <a:pt x="37382" y="3359"/>
                      <a:pt x="39842" y="3128"/>
                      <a:pt x="41802" y="2403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96"/>
              <p:cNvSpPr/>
              <p:nvPr/>
            </p:nvSpPr>
            <p:spPr>
              <a:xfrm>
                <a:off x="1831175" y="5294263"/>
                <a:ext cx="281550" cy="416550"/>
              </a:xfrm>
              <a:custGeom>
                <a:avLst/>
                <a:gdLst/>
                <a:ahLst/>
                <a:cxnLst/>
                <a:rect l="l" t="t" r="r" b="b"/>
                <a:pathLst>
                  <a:path w="11262" h="16662" extrusionOk="0">
                    <a:moveTo>
                      <a:pt x="5456" y="1"/>
                    </a:moveTo>
                    <a:cubicBezTo>
                      <a:pt x="2755" y="1"/>
                      <a:pt x="649" y="10451"/>
                      <a:pt x="1" y="16635"/>
                    </a:cubicBezTo>
                    <a:cubicBezTo>
                      <a:pt x="1341" y="15915"/>
                      <a:pt x="2750" y="14716"/>
                      <a:pt x="4501" y="14716"/>
                    </a:cubicBezTo>
                    <a:cubicBezTo>
                      <a:pt x="4654" y="14716"/>
                      <a:pt x="4810" y="14725"/>
                      <a:pt x="4970" y="14744"/>
                    </a:cubicBezTo>
                    <a:cubicBezTo>
                      <a:pt x="7049" y="14988"/>
                      <a:pt x="9182" y="16176"/>
                      <a:pt x="11261" y="16662"/>
                    </a:cubicBezTo>
                    <a:cubicBezTo>
                      <a:pt x="10640" y="10451"/>
                      <a:pt x="8183" y="1"/>
                      <a:pt x="5456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96"/>
              <p:cNvSpPr/>
              <p:nvPr/>
            </p:nvSpPr>
            <p:spPr>
              <a:xfrm>
                <a:off x="1555750" y="5367838"/>
                <a:ext cx="123575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14421" extrusionOk="0">
                    <a:moveTo>
                      <a:pt x="2134" y="1"/>
                    </a:moveTo>
                    <a:cubicBezTo>
                      <a:pt x="919" y="1"/>
                      <a:pt x="298" y="8804"/>
                      <a:pt x="0" y="14421"/>
                    </a:cubicBezTo>
                    <a:cubicBezTo>
                      <a:pt x="541" y="14421"/>
                      <a:pt x="1081" y="14313"/>
                      <a:pt x="1567" y="14097"/>
                    </a:cubicBezTo>
                    <a:cubicBezTo>
                      <a:pt x="2429" y="13774"/>
                      <a:pt x="3325" y="13605"/>
                      <a:pt x="4242" y="13605"/>
                    </a:cubicBezTo>
                    <a:cubicBezTo>
                      <a:pt x="4474" y="13605"/>
                      <a:pt x="4708" y="13616"/>
                      <a:pt x="4942" y="13638"/>
                    </a:cubicBezTo>
                    <a:cubicBezTo>
                      <a:pt x="4591" y="8426"/>
                      <a:pt x="3268" y="1"/>
                      <a:pt x="213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96"/>
              <p:cNvSpPr/>
              <p:nvPr/>
            </p:nvSpPr>
            <p:spPr>
              <a:xfrm>
                <a:off x="1963500" y="6213738"/>
                <a:ext cx="16340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4656" extrusionOk="0">
                    <a:moveTo>
                      <a:pt x="6103" y="0"/>
                    </a:moveTo>
                    <a:lnTo>
                      <a:pt x="6103" y="0"/>
                    </a:lnTo>
                    <a:cubicBezTo>
                      <a:pt x="6130" y="162"/>
                      <a:pt x="6130" y="324"/>
                      <a:pt x="6130" y="486"/>
                    </a:cubicBezTo>
                    <a:cubicBezTo>
                      <a:pt x="6077" y="2209"/>
                      <a:pt x="4672" y="3593"/>
                      <a:pt x="2961" y="3593"/>
                    </a:cubicBezTo>
                    <a:cubicBezTo>
                      <a:pt x="2928" y="3593"/>
                      <a:pt x="2896" y="3593"/>
                      <a:pt x="2863" y="3592"/>
                    </a:cubicBezTo>
                    <a:cubicBezTo>
                      <a:pt x="2838" y="3592"/>
                      <a:pt x="2812" y="3593"/>
                      <a:pt x="2787" y="3593"/>
                    </a:cubicBezTo>
                    <a:cubicBezTo>
                      <a:pt x="1655" y="3593"/>
                      <a:pt x="608" y="3003"/>
                      <a:pt x="1" y="2026"/>
                    </a:cubicBezTo>
                    <a:lnTo>
                      <a:pt x="1" y="2026"/>
                    </a:lnTo>
                    <a:cubicBezTo>
                      <a:pt x="333" y="3558"/>
                      <a:pt x="1679" y="4656"/>
                      <a:pt x="3218" y="4656"/>
                    </a:cubicBezTo>
                    <a:cubicBezTo>
                      <a:pt x="3306" y="4656"/>
                      <a:pt x="3395" y="4652"/>
                      <a:pt x="3484" y="4645"/>
                    </a:cubicBezTo>
                    <a:cubicBezTo>
                      <a:pt x="5131" y="4537"/>
                      <a:pt x="6427" y="3187"/>
                      <a:pt x="6535" y="1539"/>
                    </a:cubicBezTo>
                    <a:cubicBezTo>
                      <a:pt x="6535" y="999"/>
                      <a:pt x="6373" y="459"/>
                      <a:pt x="6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96"/>
              <p:cNvSpPr/>
              <p:nvPr/>
            </p:nvSpPr>
            <p:spPr>
              <a:xfrm>
                <a:off x="1711025" y="6511538"/>
                <a:ext cx="6757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7030" h="1617" extrusionOk="0">
                    <a:moveTo>
                      <a:pt x="24888" y="1"/>
                    </a:moveTo>
                    <a:cubicBezTo>
                      <a:pt x="24660" y="1"/>
                      <a:pt x="24411" y="17"/>
                      <a:pt x="24141" y="51"/>
                    </a:cubicBezTo>
                    <a:cubicBezTo>
                      <a:pt x="20550" y="834"/>
                      <a:pt x="15932" y="1320"/>
                      <a:pt x="10883" y="1320"/>
                    </a:cubicBezTo>
                    <a:cubicBezTo>
                      <a:pt x="7318" y="1320"/>
                      <a:pt x="3754" y="1050"/>
                      <a:pt x="216" y="510"/>
                    </a:cubicBezTo>
                    <a:lnTo>
                      <a:pt x="216" y="510"/>
                    </a:lnTo>
                    <a:cubicBezTo>
                      <a:pt x="0" y="807"/>
                      <a:pt x="54" y="1185"/>
                      <a:pt x="405" y="1617"/>
                    </a:cubicBezTo>
                    <a:lnTo>
                      <a:pt x="26275" y="1617"/>
                    </a:lnTo>
                    <a:cubicBezTo>
                      <a:pt x="27030" y="768"/>
                      <a:pt x="26465" y="1"/>
                      <a:pt x="24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96"/>
              <p:cNvSpPr/>
              <p:nvPr/>
            </p:nvSpPr>
            <p:spPr>
              <a:xfrm>
                <a:off x="1909500" y="6416938"/>
                <a:ext cx="1350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3133" extrusionOk="0">
                    <a:moveTo>
                      <a:pt x="4726" y="0"/>
                    </a:moveTo>
                    <a:lnTo>
                      <a:pt x="4564" y="27"/>
                    </a:lnTo>
                    <a:cubicBezTo>
                      <a:pt x="3106" y="378"/>
                      <a:pt x="1593" y="2215"/>
                      <a:pt x="0" y="3133"/>
                    </a:cubicBezTo>
                    <a:lnTo>
                      <a:pt x="513" y="3079"/>
                    </a:lnTo>
                    <a:cubicBezTo>
                      <a:pt x="3187" y="2674"/>
                      <a:pt x="5293" y="1350"/>
                      <a:pt x="5401" y="27"/>
                    </a:cubicBezTo>
                    <a:lnTo>
                      <a:pt x="5266" y="0"/>
                    </a:ln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96"/>
              <p:cNvSpPr/>
              <p:nvPr/>
            </p:nvSpPr>
            <p:spPr>
              <a:xfrm>
                <a:off x="2000625" y="6186738"/>
                <a:ext cx="83075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297" extrusionOk="0">
                    <a:moveTo>
                      <a:pt x="1675" y="0"/>
                    </a:moveTo>
                    <a:cubicBezTo>
                      <a:pt x="730" y="0"/>
                      <a:pt x="1" y="297"/>
                      <a:pt x="1" y="648"/>
                    </a:cubicBezTo>
                    <a:cubicBezTo>
                      <a:pt x="1" y="999"/>
                      <a:pt x="730" y="1296"/>
                      <a:pt x="1675" y="1296"/>
                    </a:cubicBezTo>
                    <a:cubicBezTo>
                      <a:pt x="2593" y="1296"/>
                      <a:pt x="3322" y="999"/>
                      <a:pt x="3322" y="648"/>
                    </a:cubicBezTo>
                    <a:cubicBezTo>
                      <a:pt x="3322" y="297"/>
                      <a:pt x="2593" y="0"/>
                      <a:pt x="1675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96"/>
              <p:cNvSpPr/>
              <p:nvPr/>
            </p:nvSpPr>
            <p:spPr>
              <a:xfrm>
                <a:off x="1975650" y="6216813"/>
                <a:ext cx="22300" cy="247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88" extrusionOk="0">
                    <a:moveTo>
                      <a:pt x="529" y="0"/>
                    </a:moveTo>
                    <a:cubicBezTo>
                      <a:pt x="391" y="0"/>
                      <a:pt x="253" y="84"/>
                      <a:pt x="163" y="228"/>
                    </a:cubicBezTo>
                    <a:cubicBezTo>
                      <a:pt x="1" y="444"/>
                      <a:pt x="28" y="714"/>
                      <a:pt x="190" y="903"/>
                    </a:cubicBezTo>
                    <a:cubicBezTo>
                      <a:pt x="247" y="961"/>
                      <a:pt x="318" y="988"/>
                      <a:pt x="392" y="988"/>
                    </a:cubicBezTo>
                    <a:cubicBezTo>
                      <a:pt x="526" y="988"/>
                      <a:pt x="670" y="898"/>
                      <a:pt x="757" y="741"/>
                    </a:cubicBezTo>
                    <a:cubicBezTo>
                      <a:pt x="892" y="525"/>
                      <a:pt x="892" y="255"/>
                      <a:pt x="730" y="66"/>
                    </a:cubicBezTo>
                    <a:cubicBezTo>
                      <a:pt x="667" y="21"/>
                      <a:pt x="598" y="0"/>
                      <a:pt x="529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96"/>
              <p:cNvSpPr/>
              <p:nvPr/>
            </p:nvSpPr>
            <p:spPr>
              <a:xfrm>
                <a:off x="1991175" y="6210088"/>
                <a:ext cx="94600" cy="799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3199" extrusionOk="0">
                    <a:moveTo>
                      <a:pt x="2125" y="0"/>
                    </a:moveTo>
                    <a:cubicBezTo>
                      <a:pt x="1750" y="0"/>
                      <a:pt x="1369" y="136"/>
                      <a:pt x="1054" y="443"/>
                    </a:cubicBezTo>
                    <a:cubicBezTo>
                      <a:pt x="1" y="1442"/>
                      <a:pt x="703" y="3198"/>
                      <a:pt x="2134" y="3198"/>
                    </a:cubicBezTo>
                    <a:cubicBezTo>
                      <a:pt x="2151" y="3198"/>
                      <a:pt x="2167" y="3198"/>
                      <a:pt x="2184" y="3198"/>
                    </a:cubicBezTo>
                    <a:cubicBezTo>
                      <a:pt x="3025" y="3198"/>
                      <a:pt x="3701" y="2533"/>
                      <a:pt x="3727" y="1685"/>
                    </a:cubicBezTo>
                    <a:cubicBezTo>
                      <a:pt x="3783" y="694"/>
                      <a:pt x="2971" y="0"/>
                      <a:pt x="2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96"/>
              <p:cNvSpPr/>
              <p:nvPr/>
            </p:nvSpPr>
            <p:spPr>
              <a:xfrm>
                <a:off x="2022225" y="6234888"/>
                <a:ext cx="398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342" extrusionOk="0">
                    <a:moveTo>
                      <a:pt x="886" y="0"/>
                    </a:moveTo>
                    <a:cubicBezTo>
                      <a:pt x="727" y="0"/>
                      <a:pt x="566" y="56"/>
                      <a:pt x="433" y="180"/>
                    </a:cubicBezTo>
                    <a:cubicBezTo>
                      <a:pt x="1" y="612"/>
                      <a:pt x="298" y="1342"/>
                      <a:pt x="919" y="1342"/>
                    </a:cubicBezTo>
                    <a:cubicBezTo>
                      <a:pt x="1270" y="1342"/>
                      <a:pt x="1567" y="1071"/>
                      <a:pt x="1594" y="693"/>
                    </a:cubicBezTo>
                    <a:cubicBezTo>
                      <a:pt x="1594" y="282"/>
                      <a:pt x="1244" y="0"/>
                      <a:pt x="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96"/>
              <p:cNvSpPr/>
              <p:nvPr/>
            </p:nvSpPr>
            <p:spPr>
              <a:xfrm>
                <a:off x="2016150" y="6512113"/>
                <a:ext cx="5135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40" extrusionOk="0">
                    <a:moveTo>
                      <a:pt x="1000" y="1"/>
                    </a:moveTo>
                    <a:cubicBezTo>
                      <a:pt x="460" y="1"/>
                      <a:pt x="1" y="460"/>
                      <a:pt x="1" y="1027"/>
                    </a:cubicBezTo>
                    <a:lnTo>
                      <a:pt x="1" y="1540"/>
                    </a:lnTo>
                    <a:lnTo>
                      <a:pt x="2026" y="1540"/>
                    </a:lnTo>
                    <a:lnTo>
                      <a:pt x="2026" y="1027"/>
                    </a:lnTo>
                    <a:cubicBezTo>
                      <a:pt x="2053" y="460"/>
                      <a:pt x="1567" y="1"/>
                      <a:pt x="1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96"/>
              <p:cNvSpPr/>
              <p:nvPr/>
            </p:nvSpPr>
            <p:spPr>
              <a:xfrm>
                <a:off x="1509175" y="5375588"/>
                <a:ext cx="1054500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42180" h="2392" extrusionOk="0">
                    <a:moveTo>
                      <a:pt x="14432" y="0"/>
                    </a:moveTo>
                    <a:cubicBezTo>
                      <a:pt x="10155" y="0"/>
                      <a:pt x="7056" y="1095"/>
                      <a:pt x="3862" y="1095"/>
                    </a:cubicBezTo>
                    <a:cubicBezTo>
                      <a:pt x="2755" y="1095"/>
                      <a:pt x="1431" y="1041"/>
                      <a:pt x="0" y="960"/>
                    </a:cubicBezTo>
                    <a:lnTo>
                      <a:pt x="0" y="2283"/>
                    </a:lnTo>
                    <a:cubicBezTo>
                      <a:pt x="1431" y="2337"/>
                      <a:pt x="2755" y="2391"/>
                      <a:pt x="3862" y="2391"/>
                    </a:cubicBezTo>
                    <a:cubicBezTo>
                      <a:pt x="7056" y="2391"/>
                      <a:pt x="10155" y="1297"/>
                      <a:pt x="14432" y="1297"/>
                    </a:cubicBezTo>
                    <a:cubicBezTo>
                      <a:pt x="14711" y="1297"/>
                      <a:pt x="14995" y="1301"/>
                      <a:pt x="15284" y="1311"/>
                    </a:cubicBezTo>
                    <a:cubicBezTo>
                      <a:pt x="19964" y="1444"/>
                      <a:pt x="24774" y="2284"/>
                      <a:pt x="29458" y="2284"/>
                    </a:cubicBezTo>
                    <a:cubicBezTo>
                      <a:pt x="29531" y="2284"/>
                      <a:pt x="29604" y="2284"/>
                      <a:pt x="29677" y="2283"/>
                    </a:cubicBezTo>
                    <a:cubicBezTo>
                      <a:pt x="33079" y="2256"/>
                      <a:pt x="38291" y="1797"/>
                      <a:pt x="42180" y="1581"/>
                    </a:cubicBezTo>
                    <a:lnTo>
                      <a:pt x="42099" y="285"/>
                    </a:lnTo>
                    <a:cubicBezTo>
                      <a:pt x="38210" y="501"/>
                      <a:pt x="33052" y="960"/>
                      <a:pt x="29677" y="987"/>
                    </a:cubicBezTo>
                    <a:cubicBezTo>
                      <a:pt x="29538" y="989"/>
                      <a:pt x="29399" y="990"/>
                      <a:pt x="29260" y="990"/>
                    </a:cubicBezTo>
                    <a:cubicBezTo>
                      <a:pt x="24663" y="990"/>
                      <a:pt x="19897" y="146"/>
                      <a:pt x="15284" y="15"/>
                    </a:cubicBezTo>
                    <a:cubicBezTo>
                      <a:pt x="14995" y="5"/>
                      <a:pt x="14711" y="0"/>
                      <a:pt x="14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96"/>
              <p:cNvSpPr/>
              <p:nvPr/>
            </p:nvSpPr>
            <p:spPr>
              <a:xfrm>
                <a:off x="1509175" y="5431738"/>
                <a:ext cx="10585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42342" h="1631" extrusionOk="0">
                    <a:moveTo>
                      <a:pt x="14638" y="0"/>
                    </a:moveTo>
                    <a:cubicBezTo>
                      <a:pt x="10246" y="0"/>
                      <a:pt x="7116" y="1117"/>
                      <a:pt x="3889" y="1117"/>
                    </a:cubicBezTo>
                    <a:cubicBezTo>
                      <a:pt x="2782" y="1117"/>
                      <a:pt x="1458" y="1036"/>
                      <a:pt x="0" y="982"/>
                    </a:cubicBezTo>
                    <a:lnTo>
                      <a:pt x="0" y="1522"/>
                    </a:lnTo>
                    <a:cubicBezTo>
                      <a:pt x="1458" y="1577"/>
                      <a:pt x="2782" y="1631"/>
                      <a:pt x="3889" y="1631"/>
                    </a:cubicBezTo>
                    <a:cubicBezTo>
                      <a:pt x="7112" y="1631"/>
                      <a:pt x="10263" y="540"/>
                      <a:pt x="14626" y="540"/>
                    </a:cubicBezTo>
                    <a:cubicBezTo>
                      <a:pt x="14869" y="540"/>
                      <a:pt x="15115" y="543"/>
                      <a:pt x="15365" y="550"/>
                    </a:cubicBezTo>
                    <a:cubicBezTo>
                      <a:pt x="20045" y="710"/>
                      <a:pt x="24881" y="1550"/>
                      <a:pt x="29592" y="1550"/>
                    </a:cubicBezTo>
                    <a:cubicBezTo>
                      <a:pt x="29665" y="1550"/>
                      <a:pt x="29739" y="1550"/>
                      <a:pt x="29812" y="1550"/>
                    </a:cubicBezTo>
                    <a:cubicBezTo>
                      <a:pt x="33187" y="1495"/>
                      <a:pt x="38453" y="1036"/>
                      <a:pt x="42342" y="847"/>
                    </a:cubicBezTo>
                    <a:lnTo>
                      <a:pt x="42261" y="307"/>
                    </a:lnTo>
                    <a:cubicBezTo>
                      <a:pt x="38372" y="523"/>
                      <a:pt x="33187" y="955"/>
                      <a:pt x="29812" y="1009"/>
                    </a:cubicBezTo>
                    <a:cubicBezTo>
                      <a:pt x="29672" y="1011"/>
                      <a:pt x="29531" y="1012"/>
                      <a:pt x="29391" y="1012"/>
                    </a:cubicBezTo>
                    <a:cubicBezTo>
                      <a:pt x="24744" y="1012"/>
                      <a:pt x="19978" y="168"/>
                      <a:pt x="15365" y="10"/>
                    </a:cubicBezTo>
                    <a:cubicBezTo>
                      <a:pt x="15119" y="3"/>
                      <a:pt x="14876" y="0"/>
                      <a:pt x="14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17" name="Google Shape;7417;p96"/>
            <p:cNvGrpSpPr/>
            <p:nvPr/>
          </p:nvGrpSpPr>
          <p:grpSpPr>
            <a:xfrm>
              <a:off x="8971963" y="6161640"/>
              <a:ext cx="698867" cy="395720"/>
              <a:chOff x="2013351" y="4582349"/>
              <a:chExt cx="824233" cy="466705"/>
            </a:xfrm>
          </p:grpSpPr>
          <p:sp>
            <p:nvSpPr>
              <p:cNvPr id="7418" name="Google Shape;7418;p96"/>
              <p:cNvSpPr/>
              <p:nvPr/>
            </p:nvSpPr>
            <p:spPr>
              <a:xfrm>
                <a:off x="2582172" y="4652203"/>
                <a:ext cx="235017" cy="361613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13" extrusionOk="0">
                    <a:moveTo>
                      <a:pt x="1" y="0"/>
                    </a:moveTo>
                    <a:lnTo>
                      <a:pt x="1" y="5212"/>
                    </a:lnTo>
                    <a:lnTo>
                      <a:pt x="3388" y="5212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96"/>
              <p:cNvSpPr/>
              <p:nvPr/>
            </p:nvSpPr>
            <p:spPr>
              <a:xfrm>
                <a:off x="2529799" y="4662400"/>
                <a:ext cx="235780" cy="36300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233" extrusionOk="0">
                    <a:moveTo>
                      <a:pt x="1" y="0"/>
                    </a:moveTo>
                    <a:lnTo>
                      <a:pt x="1" y="5233"/>
                    </a:lnTo>
                    <a:lnTo>
                      <a:pt x="3398" y="5233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D3B5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96"/>
              <p:cNvSpPr/>
              <p:nvPr/>
            </p:nvSpPr>
            <p:spPr>
              <a:xfrm>
                <a:off x="2482559" y="4685639"/>
                <a:ext cx="235017" cy="36306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34" extrusionOk="0">
                    <a:moveTo>
                      <a:pt x="0" y="1"/>
                    </a:moveTo>
                    <a:lnTo>
                      <a:pt x="0" y="5233"/>
                    </a:lnTo>
                    <a:lnTo>
                      <a:pt x="3387" y="5233"/>
                    </a:lnTo>
                    <a:lnTo>
                      <a:pt x="2014" y="1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96"/>
              <p:cNvSpPr/>
              <p:nvPr/>
            </p:nvSpPr>
            <p:spPr>
              <a:xfrm>
                <a:off x="2601110" y="4652620"/>
                <a:ext cx="235780" cy="39643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715" extrusionOk="0">
                    <a:moveTo>
                      <a:pt x="1689" y="0"/>
                    </a:moveTo>
                    <a:cubicBezTo>
                      <a:pt x="1675" y="0"/>
                      <a:pt x="1661" y="2"/>
                      <a:pt x="1647" y="5"/>
                    </a:cubicBezTo>
                    <a:lnTo>
                      <a:pt x="137" y="477"/>
                    </a:lnTo>
                    <a:cubicBezTo>
                      <a:pt x="53" y="498"/>
                      <a:pt x="1" y="592"/>
                      <a:pt x="32" y="686"/>
                    </a:cubicBezTo>
                    <a:lnTo>
                      <a:pt x="1542" y="5594"/>
                    </a:lnTo>
                    <a:cubicBezTo>
                      <a:pt x="1568" y="5673"/>
                      <a:pt x="1638" y="5715"/>
                      <a:pt x="1709" y="5715"/>
                    </a:cubicBezTo>
                    <a:cubicBezTo>
                      <a:pt x="1723" y="5715"/>
                      <a:pt x="1738" y="5713"/>
                      <a:pt x="1752" y="5709"/>
                    </a:cubicBezTo>
                    <a:lnTo>
                      <a:pt x="3262" y="5238"/>
                    </a:lnTo>
                    <a:cubicBezTo>
                      <a:pt x="3356" y="5217"/>
                      <a:pt x="3398" y="5122"/>
                      <a:pt x="3377" y="5028"/>
                    </a:cubicBezTo>
                    <a:lnTo>
                      <a:pt x="1857" y="120"/>
                    </a:lnTo>
                    <a:cubicBezTo>
                      <a:pt x="1839" y="49"/>
                      <a:pt x="1768" y="0"/>
                      <a:pt x="1689" y="0"/>
                    </a:cubicBezTo>
                    <a:close/>
                  </a:path>
                </a:pathLst>
              </a:custGeom>
              <a:solidFill>
                <a:srgbClr val="5E4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96"/>
              <p:cNvSpPr/>
              <p:nvPr/>
            </p:nvSpPr>
            <p:spPr>
              <a:xfrm>
                <a:off x="2630938" y="4652897"/>
                <a:ext cx="206646" cy="38852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5601" extrusionOk="0">
                    <a:moveTo>
                      <a:pt x="1332" y="1"/>
                    </a:moveTo>
                    <a:lnTo>
                      <a:pt x="137" y="378"/>
                    </a:lnTo>
                    <a:cubicBezTo>
                      <a:pt x="42" y="399"/>
                      <a:pt x="0" y="494"/>
                      <a:pt x="21" y="588"/>
                    </a:cubicBezTo>
                    <a:lnTo>
                      <a:pt x="1542" y="5496"/>
                    </a:lnTo>
                    <a:cubicBezTo>
                      <a:pt x="1563" y="5548"/>
                      <a:pt x="1594" y="5590"/>
                      <a:pt x="1647" y="5601"/>
                    </a:cubicBezTo>
                    <a:lnTo>
                      <a:pt x="2842" y="5234"/>
                    </a:lnTo>
                    <a:cubicBezTo>
                      <a:pt x="2937" y="5202"/>
                      <a:pt x="2979" y="5108"/>
                      <a:pt x="2958" y="5024"/>
                    </a:cubicBezTo>
                    <a:lnTo>
                      <a:pt x="1437" y="116"/>
                    </a:lnTo>
                    <a:cubicBezTo>
                      <a:pt x="1427" y="64"/>
                      <a:pt x="1385" y="22"/>
                      <a:pt x="1332" y="1"/>
                    </a:cubicBezTo>
                    <a:close/>
                  </a:path>
                </a:pathLst>
              </a:custGeom>
              <a:solidFill>
                <a:srgbClr val="705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96"/>
              <p:cNvSpPr/>
              <p:nvPr/>
            </p:nvSpPr>
            <p:spPr>
              <a:xfrm>
                <a:off x="2618590" y="4670725"/>
                <a:ext cx="117855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958" extrusionOk="0">
                    <a:moveTo>
                      <a:pt x="1448" y="1"/>
                    </a:moveTo>
                    <a:cubicBezTo>
                      <a:pt x="1434" y="1"/>
                      <a:pt x="1420" y="2"/>
                      <a:pt x="1405" y="6"/>
                    </a:cubicBezTo>
                    <a:lnTo>
                      <a:pt x="116" y="404"/>
                    </a:lnTo>
                    <a:cubicBezTo>
                      <a:pt x="42" y="425"/>
                      <a:pt x="0" y="499"/>
                      <a:pt x="21" y="583"/>
                    </a:cubicBezTo>
                    <a:lnTo>
                      <a:pt x="137" y="950"/>
                    </a:lnTo>
                    <a:cubicBezTo>
                      <a:pt x="152" y="955"/>
                      <a:pt x="168" y="958"/>
                      <a:pt x="184" y="958"/>
                    </a:cubicBezTo>
                    <a:cubicBezTo>
                      <a:pt x="199" y="958"/>
                      <a:pt x="215" y="955"/>
                      <a:pt x="231" y="950"/>
                    </a:cubicBezTo>
                    <a:lnTo>
                      <a:pt x="1605" y="530"/>
                    </a:lnTo>
                    <a:cubicBezTo>
                      <a:pt x="1647" y="520"/>
                      <a:pt x="1678" y="488"/>
                      <a:pt x="1699" y="446"/>
                    </a:cubicBezTo>
                    <a:lnTo>
                      <a:pt x="1594" y="100"/>
                    </a:lnTo>
                    <a:cubicBezTo>
                      <a:pt x="1568" y="40"/>
                      <a:pt x="1514" y="1"/>
                      <a:pt x="1448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96"/>
              <p:cNvSpPr/>
              <p:nvPr/>
            </p:nvSpPr>
            <p:spPr>
              <a:xfrm>
                <a:off x="2658547" y="4724485"/>
                <a:ext cx="77206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34" extrusionOk="0">
                    <a:moveTo>
                      <a:pt x="952" y="0"/>
                    </a:moveTo>
                    <a:cubicBezTo>
                      <a:pt x="942" y="0"/>
                      <a:pt x="933" y="3"/>
                      <a:pt x="924" y="7"/>
                    </a:cubicBezTo>
                    <a:lnTo>
                      <a:pt x="85" y="269"/>
                    </a:lnTo>
                    <a:cubicBezTo>
                      <a:pt x="32" y="280"/>
                      <a:pt x="1" y="332"/>
                      <a:pt x="22" y="385"/>
                    </a:cubicBezTo>
                    <a:lnTo>
                      <a:pt x="95" y="626"/>
                    </a:lnTo>
                    <a:cubicBezTo>
                      <a:pt x="106" y="631"/>
                      <a:pt x="116" y="634"/>
                      <a:pt x="127" y="634"/>
                    </a:cubicBezTo>
                    <a:cubicBezTo>
                      <a:pt x="137" y="634"/>
                      <a:pt x="148" y="631"/>
                      <a:pt x="158" y="626"/>
                    </a:cubicBezTo>
                    <a:lnTo>
                      <a:pt x="1050" y="353"/>
                    </a:lnTo>
                    <a:cubicBezTo>
                      <a:pt x="1081" y="343"/>
                      <a:pt x="1102" y="322"/>
                      <a:pt x="1112" y="301"/>
                    </a:cubicBezTo>
                    <a:lnTo>
                      <a:pt x="1039" y="70"/>
                    </a:lnTo>
                    <a:cubicBezTo>
                      <a:pt x="1023" y="29"/>
                      <a:pt x="987" y="0"/>
                      <a:pt x="952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96"/>
              <p:cNvSpPr/>
              <p:nvPr/>
            </p:nvSpPr>
            <p:spPr>
              <a:xfrm>
                <a:off x="2440383" y="4589633"/>
                <a:ext cx="136793" cy="132492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910" extrusionOk="0">
                    <a:moveTo>
                      <a:pt x="147" y="1"/>
                    </a:moveTo>
                    <a:cubicBezTo>
                      <a:pt x="0" y="1"/>
                      <a:pt x="0" y="1909"/>
                      <a:pt x="147" y="1909"/>
                    </a:cubicBezTo>
                    <a:lnTo>
                      <a:pt x="1971" y="1909"/>
                    </a:lnTo>
                    <a:cubicBezTo>
                      <a:pt x="1741" y="1573"/>
                      <a:pt x="1688" y="661"/>
                      <a:pt x="1971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96"/>
              <p:cNvSpPr/>
              <p:nvPr/>
            </p:nvSpPr>
            <p:spPr>
              <a:xfrm>
                <a:off x="2472986" y="4629589"/>
                <a:ext cx="93993" cy="6562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946" extrusionOk="0">
                    <a:moveTo>
                      <a:pt x="645" y="1"/>
                    </a:moveTo>
                    <a:cubicBezTo>
                      <a:pt x="179" y="1"/>
                      <a:pt x="0" y="416"/>
                      <a:pt x="23" y="672"/>
                    </a:cubicBezTo>
                    <a:cubicBezTo>
                      <a:pt x="44" y="861"/>
                      <a:pt x="694" y="945"/>
                      <a:pt x="1355" y="945"/>
                    </a:cubicBezTo>
                    <a:cubicBezTo>
                      <a:pt x="1313" y="704"/>
                      <a:pt x="1302" y="463"/>
                      <a:pt x="1323" y="221"/>
                    </a:cubicBezTo>
                    <a:cubicBezTo>
                      <a:pt x="1051" y="63"/>
                      <a:pt x="826" y="1"/>
                      <a:pt x="645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96"/>
              <p:cNvSpPr/>
              <p:nvPr/>
            </p:nvSpPr>
            <p:spPr>
              <a:xfrm>
                <a:off x="2456338" y="4582349"/>
                <a:ext cx="151360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2014" y="326"/>
                    </a:lnTo>
                    <a:cubicBezTo>
                      <a:pt x="2182" y="326"/>
                      <a:pt x="2182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96"/>
              <p:cNvSpPr/>
              <p:nvPr/>
            </p:nvSpPr>
            <p:spPr>
              <a:xfrm>
                <a:off x="2456338" y="4705270"/>
                <a:ext cx="149209" cy="2337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37" extrusionOk="0">
                    <a:moveTo>
                      <a:pt x="1" y="1"/>
                    </a:moveTo>
                    <a:lnTo>
                      <a:pt x="1" y="336"/>
                    </a:lnTo>
                    <a:lnTo>
                      <a:pt x="2014" y="336"/>
                    </a:lnTo>
                    <a:cubicBezTo>
                      <a:pt x="2150" y="336"/>
                      <a:pt x="2150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96"/>
              <p:cNvSpPr/>
              <p:nvPr/>
            </p:nvSpPr>
            <p:spPr>
              <a:xfrm>
                <a:off x="2149382" y="4582349"/>
                <a:ext cx="328108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2109" extrusionOk="0">
                    <a:moveTo>
                      <a:pt x="997" y="1"/>
                    </a:moveTo>
                    <a:cubicBezTo>
                      <a:pt x="1" y="1"/>
                      <a:pt x="1" y="2108"/>
                      <a:pt x="997" y="2108"/>
                    </a:cubicBezTo>
                    <a:lnTo>
                      <a:pt x="4667" y="2108"/>
                    </a:lnTo>
                    <a:cubicBezTo>
                      <a:pt x="4709" y="2108"/>
                      <a:pt x="4730" y="2056"/>
                      <a:pt x="4730" y="2004"/>
                    </a:cubicBezTo>
                    <a:cubicBezTo>
                      <a:pt x="4730" y="1941"/>
                      <a:pt x="4709" y="1773"/>
                      <a:pt x="4667" y="1773"/>
                    </a:cubicBezTo>
                    <a:lnTo>
                      <a:pt x="4594" y="1773"/>
                    </a:lnTo>
                    <a:cubicBezTo>
                      <a:pt x="4394" y="1773"/>
                      <a:pt x="4394" y="326"/>
                      <a:pt x="4594" y="326"/>
                    </a:cubicBezTo>
                    <a:lnTo>
                      <a:pt x="4667" y="326"/>
                    </a:lnTo>
                    <a:cubicBezTo>
                      <a:pt x="4709" y="326"/>
                      <a:pt x="4730" y="158"/>
                      <a:pt x="4730" y="106"/>
                    </a:cubicBezTo>
                    <a:cubicBezTo>
                      <a:pt x="4730" y="43"/>
                      <a:pt x="4709" y="1"/>
                      <a:pt x="4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96"/>
              <p:cNvSpPr/>
              <p:nvPr/>
            </p:nvSpPr>
            <p:spPr>
              <a:xfrm>
                <a:off x="2418532" y="4582349"/>
                <a:ext cx="58962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109" extrusionOk="0">
                    <a:moveTo>
                      <a:pt x="493" y="1"/>
                    </a:moveTo>
                    <a:cubicBezTo>
                      <a:pt x="0" y="221"/>
                      <a:pt x="0" y="1899"/>
                      <a:pt x="493" y="2108"/>
                    </a:cubicBezTo>
                    <a:lnTo>
                      <a:pt x="787" y="2108"/>
                    </a:lnTo>
                    <a:cubicBezTo>
                      <a:pt x="818" y="2108"/>
                      <a:pt x="850" y="2066"/>
                      <a:pt x="850" y="2004"/>
                    </a:cubicBezTo>
                    <a:cubicBezTo>
                      <a:pt x="850" y="1951"/>
                      <a:pt x="818" y="1773"/>
                      <a:pt x="787" y="1773"/>
                    </a:cubicBezTo>
                    <a:lnTo>
                      <a:pt x="714" y="1773"/>
                    </a:lnTo>
                    <a:cubicBezTo>
                      <a:pt x="514" y="1773"/>
                      <a:pt x="514" y="336"/>
                      <a:pt x="714" y="336"/>
                    </a:cubicBezTo>
                    <a:lnTo>
                      <a:pt x="787" y="336"/>
                    </a:lnTo>
                    <a:cubicBezTo>
                      <a:pt x="818" y="336"/>
                      <a:pt x="850" y="158"/>
                      <a:pt x="850" y="106"/>
                    </a:cubicBezTo>
                    <a:cubicBezTo>
                      <a:pt x="850" y="43"/>
                      <a:pt x="818" y="1"/>
                      <a:pt x="787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96"/>
              <p:cNvSpPr/>
              <p:nvPr/>
            </p:nvSpPr>
            <p:spPr>
              <a:xfrm>
                <a:off x="2193015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47" y="0"/>
                    </a:moveTo>
                    <a:cubicBezTo>
                      <a:pt x="1" y="0"/>
                      <a:pt x="1" y="1311"/>
                      <a:pt x="347" y="1311"/>
                    </a:cubicBezTo>
                    <a:lnTo>
                      <a:pt x="777" y="1311"/>
                    </a:lnTo>
                    <a:cubicBezTo>
                      <a:pt x="504" y="1164"/>
                      <a:pt x="50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96"/>
              <p:cNvSpPr/>
              <p:nvPr/>
            </p:nvSpPr>
            <p:spPr>
              <a:xfrm>
                <a:off x="2355962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57" y="0"/>
                    </a:moveTo>
                    <a:cubicBezTo>
                      <a:pt x="1" y="0"/>
                      <a:pt x="1" y="1311"/>
                      <a:pt x="357" y="1311"/>
                    </a:cubicBezTo>
                    <a:lnTo>
                      <a:pt x="777" y="1311"/>
                    </a:lnTo>
                    <a:cubicBezTo>
                      <a:pt x="514" y="1164"/>
                      <a:pt x="51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96"/>
              <p:cNvSpPr/>
              <p:nvPr/>
            </p:nvSpPr>
            <p:spPr>
              <a:xfrm>
                <a:off x="2469448" y="4733642"/>
                <a:ext cx="175361" cy="16377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361" extrusionOk="0">
                    <a:moveTo>
                      <a:pt x="231" y="1"/>
                    </a:moveTo>
                    <a:cubicBezTo>
                      <a:pt x="0" y="1"/>
                      <a:pt x="0" y="2360"/>
                      <a:pt x="231" y="2360"/>
                    </a:cubicBezTo>
                    <a:lnTo>
                      <a:pt x="2528" y="2360"/>
                    </a:lnTo>
                    <a:cubicBezTo>
                      <a:pt x="2370" y="1773"/>
                      <a:pt x="2349" y="630"/>
                      <a:pt x="2528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96"/>
              <p:cNvSpPr/>
              <p:nvPr/>
            </p:nvSpPr>
            <p:spPr>
              <a:xfrm>
                <a:off x="2522585" y="4778731"/>
                <a:ext cx="11785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38" extrusionOk="0">
                    <a:moveTo>
                      <a:pt x="1657" y="1"/>
                    </a:moveTo>
                    <a:cubicBezTo>
                      <a:pt x="734" y="1"/>
                      <a:pt x="0" y="326"/>
                      <a:pt x="0" y="714"/>
                    </a:cubicBezTo>
                    <a:cubicBezTo>
                      <a:pt x="0" y="1113"/>
                      <a:pt x="745" y="1438"/>
                      <a:pt x="1657" y="1438"/>
                    </a:cubicBezTo>
                    <a:lnTo>
                      <a:pt x="1699" y="1438"/>
                    </a:lnTo>
                    <a:cubicBezTo>
                      <a:pt x="1636" y="955"/>
                      <a:pt x="1615" y="483"/>
                      <a:pt x="1657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96"/>
              <p:cNvSpPr/>
              <p:nvPr/>
            </p:nvSpPr>
            <p:spPr>
              <a:xfrm>
                <a:off x="2099160" y="4722751"/>
                <a:ext cx="427789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6062" y="2664"/>
                    </a:lnTo>
                    <a:cubicBezTo>
                      <a:pt x="6114" y="2664"/>
                      <a:pt x="6167" y="2591"/>
                      <a:pt x="6167" y="2507"/>
                    </a:cubicBezTo>
                    <a:cubicBezTo>
                      <a:pt x="6167" y="2412"/>
                      <a:pt x="6114" y="2339"/>
                      <a:pt x="6062" y="2339"/>
                    </a:cubicBezTo>
                    <a:lnTo>
                      <a:pt x="5947" y="2339"/>
                    </a:lnTo>
                    <a:cubicBezTo>
                      <a:pt x="5632" y="2339"/>
                      <a:pt x="5632" y="315"/>
                      <a:pt x="5947" y="315"/>
                    </a:cubicBezTo>
                    <a:lnTo>
                      <a:pt x="6062" y="315"/>
                    </a:lnTo>
                    <a:cubicBezTo>
                      <a:pt x="6114" y="315"/>
                      <a:pt x="6167" y="252"/>
                      <a:pt x="6167" y="158"/>
                    </a:cubicBezTo>
                    <a:cubicBezTo>
                      <a:pt x="6167" y="74"/>
                      <a:pt x="6114" y="1"/>
                      <a:pt x="6062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96"/>
              <p:cNvSpPr/>
              <p:nvPr/>
            </p:nvSpPr>
            <p:spPr>
              <a:xfrm>
                <a:off x="2494213" y="4722751"/>
                <a:ext cx="165164" cy="2192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2307" y="315"/>
                    </a:lnTo>
                    <a:cubicBezTo>
                      <a:pt x="2349" y="315"/>
                      <a:pt x="2380" y="242"/>
                      <a:pt x="2380" y="158"/>
                    </a:cubicBezTo>
                    <a:cubicBezTo>
                      <a:pt x="2380" y="74"/>
                      <a:pt x="2349" y="1"/>
                      <a:pt x="2307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96"/>
              <p:cNvSpPr/>
              <p:nvPr/>
            </p:nvSpPr>
            <p:spPr>
              <a:xfrm>
                <a:off x="2494213" y="4885004"/>
                <a:ext cx="165164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26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2307" y="325"/>
                    </a:lnTo>
                    <a:cubicBezTo>
                      <a:pt x="2349" y="325"/>
                      <a:pt x="2380" y="252"/>
                      <a:pt x="2380" y="168"/>
                    </a:cubicBezTo>
                    <a:cubicBezTo>
                      <a:pt x="2380" y="73"/>
                      <a:pt x="2349" y="0"/>
                      <a:pt x="2307" y="0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96"/>
              <p:cNvSpPr/>
              <p:nvPr/>
            </p:nvSpPr>
            <p:spPr>
              <a:xfrm>
                <a:off x="2099160" y="4722751"/>
                <a:ext cx="397961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5737" y="2664"/>
                    </a:lnTo>
                    <a:cubicBezTo>
                      <a:pt x="4919" y="2664"/>
                      <a:pt x="4919" y="1"/>
                      <a:pt x="5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96"/>
              <p:cNvSpPr/>
              <p:nvPr/>
            </p:nvSpPr>
            <p:spPr>
              <a:xfrm>
                <a:off x="2126838" y="4748972"/>
                <a:ext cx="60419" cy="131729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899" extrusionOk="0">
                    <a:moveTo>
                      <a:pt x="451" y="0"/>
                    </a:moveTo>
                    <a:cubicBezTo>
                      <a:pt x="0" y="0"/>
                      <a:pt x="0" y="1898"/>
                      <a:pt x="451" y="1898"/>
                    </a:cubicBezTo>
                    <a:lnTo>
                      <a:pt x="871" y="1898"/>
                    </a:lnTo>
                    <a:cubicBezTo>
                      <a:pt x="598" y="1625"/>
                      <a:pt x="598" y="273"/>
                      <a:pt x="871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96"/>
              <p:cNvSpPr/>
              <p:nvPr/>
            </p:nvSpPr>
            <p:spPr>
              <a:xfrm>
                <a:off x="2202519" y="4794755"/>
                <a:ext cx="216080" cy="40788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88" extrusionOk="0">
                    <a:moveTo>
                      <a:pt x="94" y="1"/>
                    </a:moveTo>
                    <a:cubicBezTo>
                      <a:pt x="0" y="1"/>
                      <a:pt x="0" y="588"/>
                      <a:pt x="94" y="588"/>
                    </a:cubicBezTo>
                    <a:lnTo>
                      <a:pt x="3114" y="588"/>
                    </a:lnTo>
                    <a:cubicBezTo>
                      <a:pt x="3052" y="588"/>
                      <a:pt x="3052" y="1"/>
                      <a:pt x="3114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96"/>
              <p:cNvSpPr/>
              <p:nvPr/>
            </p:nvSpPr>
            <p:spPr>
              <a:xfrm>
                <a:off x="2462928" y="4911919"/>
                <a:ext cx="181882" cy="125139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804" extrusionOk="0">
                    <a:moveTo>
                      <a:pt x="283" y="0"/>
                    </a:moveTo>
                    <a:cubicBezTo>
                      <a:pt x="0" y="0"/>
                      <a:pt x="0" y="1804"/>
                      <a:pt x="283" y="1804"/>
                    </a:cubicBezTo>
                    <a:lnTo>
                      <a:pt x="2622" y="1804"/>
                    </a:lnTo>
                    <a:cubicBezTo>
                      <a:pt x="2129" y="1300"/>
                      <a:pt x="2129" y="503"/>
                      <a:pt x="2622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96"/>
              <p:cNvSpPr/>
              <p:nvPr/>
            </p:nvSpPr>
            <p:spPr>
              <a:xfrm>
                <a:off x="2510168" y="4943897"/>
                <a:ext cx="134642" cy="93161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43" extrusionOk="0">
                    <a:moveTo>
                      <a:pt x="1647" y="0"/>
                    </a:moveTo>
                    <a:cubicBezTo>
                      <a:pt x="735" y="32"/>
                      <a:pt x="1" y="367"/>
                      <a:pt x="1" y="776"/>
                    </a:cubicBezTo>
                    <a:cubicBezTo>
                      <a:pt x="1" y="997"/>
                      <a:pt x="210" y="1196"/>
                      <a:pt x="546" y="1343"/>
                    </a:cubicBezTo>
                    <a:lnTo>
                      <a:pt x="1941" y="1343"/>
                    </a:lnTo>
                    <a:cubicBezTo>
                      <a:pt x="1595" y="986"/>
                      <a:pt x="1479" y="462"/>
                      <a:pt x="164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96"/>
              <p:cNvSpPr/>
              <p:nvPr/>
            </p:nvSpPr>
            <p:spPr>
              <a:xfrm>
                <a:off x="2013351" y="4903178"/>
                <a:ext cx="519424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362" y="2035"/>
                    </a:lnTo>
                    <a:cubicBezTo>
                      <a:pt x="7435" y="2035"/>
                      <a:pt x="7488" y="1982"/>
                      <a:pt x="7488" y="1919"/>
                    </a:cubicBezTo>
                    <a:cubicBezTo>
                      <a:pt x="7488" y="1846"/>
                      <a:pt x="7435" y="1793"/>
                      <a:pt x="7362" y="1793"/>
                    </a:cubicBezTo>
                    <a:lnTo>
                      <a:pt x="7226" y="1793"/>
                    </a:lnTo>
                    <a:cubicBezTo>
                      <a:pt x="6848" y="1793"/>
                      <a:pt x="6848" y="241"/>
                      <a:pt x="7226" y="241"/>
                    </a:cubicBezTo>
                    <a:lnTo>
                      <a:pt x="7362" y="241"/>
                    </a:lnTo>
                    <a:cubicBezTo>
                      <a:pt x="7435" y="241"/>
                      <a:pt x="7488" y="189"/>
                      <a:pt x="7488" y="126"/>
                    </a:cubicBezTo>
                    <a:cubicBezTo>
                      <a:pt x="7488" y="53"/>
                      <a:pt x="7435" y="0"/>
                      <a:pt x="7362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96"/>
              <p:cNvSpPr/>
              <p:nvPr/>
            </p:nvSpPr>
            <p:spPr>
              <a:xfrm>
                <a:off x="2493450" y="4903178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1"/>
                    </a:lnTo>
                    <a:lnTo>
                      <a:pt x="2360" y="241"/>
                    </a:lnTo>
                    <a:cubicBezTo>
                      <a:pt x="2402" y="241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96"/>
              <p:cNvSpPr/>
              <p:nvPr/>
            </p:nvSpPr>
            <p:spPr>
              <a:xfrm>
                <a:off x="2493450" y="5027556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2360" y="242"/>
                    </a:lnTo>
                    <a:cubicBezTo>
                      <a:pt x="2402" y="242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96"/>
              <p:cNvSpPr/>
              <p:nvPr/>
            </p:nvSpPr>
            <p:spPr>
              <a:xfrm>
                <a:off x="2013351" y="4903178"/>
                <a:ext cx="497642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173" y="2035"/>
                    </a:lnTo>
                    <a:cubicBezTo>
                      <a:pt x="6481" y="2035"/>
                      <a:pt x="6481" y="0"/>
                      <a:pt x="7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7" name="Google Shape;7447;p96"/>
          <p:cNvGrpSpPr/>
          <p:nvPr/>
        </p:nvGrpSpPr>
        <p:grpSpPr>
          <a:xfrm>
            <a:off x="6345798" y="3231367"/>
            <a:ext cx="1006128" cy="1275556"/>
            <a:chOff x="7476475" y="5273163"/>
            <a:chExt cx="1071375" cy="1358275"/>
          </a:xfrm>
        </p:grpSpPr>
        <p:sp>
          <p:nvSpPr>
            <p:cNvPr id="7448" name="Google Shape;7448;p96"/>
            <p:cNvSpPr/>
            <p:nvPr/>
          </p:nvSpPr>
          <p:spPr>
            <a:xfrm>
              <a:off x="7965225" y="5702513"/>
              <a:ext cx="93200" cy="625825"/>
            </a:xfrm>
            <a:custGeom>
              <a:avLst/>
              <a:gdLst/>
              <a:ahLst/>
              <a:cxnLst/>
              <a:rect l="l" t="t" r="r" b="b"/>
              <a:pathLst>
                <a:path w="3728" h="25033" extrusionOk="0">
                  <a:moveTo>
                    <a:pt x="1" y="0"/>
                  </a:moveTo>
                  <a:cubicBezTo>
                    <a:pt x="1270" y="0"/>
                    <a:pt x="1270" y="25032"/>
                    <a:pt x="1" y="25032"/>
                  </a:cubicBezTo>
                  <a:lnTo>
                    <a:pt x="3727" y="25032"/>
                  </a:lnTo>
                  <a:cubicBezTo>
                    <a:pt x="2458" y="25032"/>
                    <a:pt x="2458" y="0"/>
                    <a:pt x="3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96"/>
            <p:cNvSpPr/>
            <p:nvPr/>
          </p:nvSpPr>
          <p:spPr>
            <a:xfrm>
              <a:off x="7965225" y="5702513"/>
              <a:ext cx="93200" cy="371325"/>
            </a:xfrm>
            <a:custGeom>
              <a:avLst/>
              <a:gdLst/>
              <a:ahLst/>
              <a:cxnLst/>
              <a:rect l="l" t="t" r="r" b="b"/>
              <a:pathLst>
                <a:path w="3728" h="14853" extrusionOk="0">
                  <a:moveTo>
                    <a:pt x="1" y="0"/>
                  </a:moveTo>
                  <a:cubicBezTo>
                    <a:pt x="622" y="0"/>
                    <a:pt x="919" y="5536"/>
                    <a:pt x="973" y="11396"/>
                  </a:cubicBezTo>
                  <a:cubicBezTo>
                    <a:pt x="1054" y="11315"/>
                    <a:pt x="1162" y="11261"/>
                    <a:pt x="1270" y="11261"/>
                  </a:cubicBezTo>
                  <a:cubicBezTo>
                    <a:pt x="1864" y="11261"/>
                    <a:pt x="2404" y="12638"/>
                    <a:pt x="2782" y="14852"/>
                  </a:cubicBezTo>
                  <a:cubicBezTo>
                    <a:pt x="2701" y="7939"/>
                    <a:pt x="3025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96"/>
            <p:cNvSpPr/>
            <p:nvPr/>
          </p:nvSpPr>
          <p:spPr>
            <a:xfrm>
              <a:off x="7955775" y="6337763"/>
              <a:ext cx="112775" cy="170825"/>
            </a:xfrm>
            <a:custGeom>
              <a:avLst/>
              <a:gdLst/>
              <a:ahLst/>
              <a:cxnLst/>
              <a:rect l="l" t="t" r="r" b="b"/>
              <a:pathLst>
                <a:path w="4511" h="6833" extrusionOk="0">
                  <a:moveTo>
                    <a:pt x="1" y="0"/>
                  </a:moveTo>
                  <a:cubicBezTo>
                    <a:pt x="1540" y="0"/>
                    <a:pt x="1540" y="6832"/>
                    <a:pt x="1" y="6832"/>
                  </a:cubicBezTo>
                  <a:lnTo>
                    <a:pt x="4510" y="6832"/>
                  </a:lnTo>
                  <a:cubicBezTo>
                    <a:pt x="2944" y="6832"/>
                    <a:pt x="2944" y="0"/>
                    <a:pt x="45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96"/>
            <p:cNvSpPr/>
            <p:nvPr/>
          </p:nvSpPr>
          <p:spPr>
            <a:xfrm>
              <a:off x="7943625" y="5689688"/>
              <a:ext cx="136400" cy="126250"/>
            </a:xfrm>
            <a:custGeom>
              <a:avLst/>
              <a:gdLst/>
              <a:ahLst/>
              <a:cxnLst/>
              <a:rect l="l" t="t" r="r" b="b"/>
              <a:pathLst>
                <a:path w="5456" h="5050" extrusionOk="0">
                  <a:moveTo>
                    <a:pt x="2728" y="0"/>
                  </a:moveTo>
                  <a:cubicBezTo>
                    <a:pt x="1216" y="0"/>
                    <a:pt x="1" y="1134"/>
                    <a:pt x="1" y="2539"/>
                  </a:cubicBezTo>
                  <a:cubicBezTo>
                    <a:pt x="1" y="3916"/>
                    <a:pt x="1216" y="5050"/>
                    <a:pt x="2728" y="5050"/>
                  </a:cubicBezTo>
                  <a:cubicBezTo>
                    <a:pt x="4240" y="5050"/>
                    <a:pt x="5455" y="3916"/>
                    <a:pt x="5455" y="2539"/>
                  </a:cubicBezTo>
                  <a:cubicBezTo>
                    <a:pt x="5455" y="1134"/>
                    <a:pt x="4240" y="0"/>
                    <a:pt x="2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96"/>
            <p:cNvSpPr/>
            <p:nvPr/>
          </p:nvSpPr>
          <p:spPr>
            <a:xfrm>
              <a:off x="7930125" y="6253388"/>
              <a:ext cx="164075" cy="155275"/>
            </a:xfrm>
            <a:custGeom>
              <a:avLst/>
              <a:gdLst/>
              <a:ahLst/>
              <a:cxnLst/>
              <a:rect l="l" t="t" r="r" b="b"/>
              <a:pathLst>
                <a:path w="6563" h="6211" extrusionOk="0">
                  <a:moveTo>
                    <a:pt x="3268" y="0"/>
                  </a:moveTo>
                  <a:cubicBezTo>
                    <a:pt x="1459" y="0"/>
                    <a:pt x="1" y="1404"/>
                    <a:pt x="1" y="3105"/>
                  </a:cubicBezTo>
                  <a:cubicBezTo>
                    <a:pt x="1" y="4834"/>
                    <a:pt x="1459" y="6211"/>
                    <a:pt x="3268" y="6211"/>
                  </a:cubicBezTo>
                  <a:cubicBezTo>
                    <a:pt x="5077" y="6211"/>
                    <a:pt x="6562" y="4834"/>
                    <a:pt x="6562" y="3105"/>
                  </a:cubicBezTo>
                  <a:cubicBezTo>
                    <a:pt x="6562" y="1404"/>
                    <a:pt x="5077" y="0"/>
                    <a:pt x="3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96"/>
            <p:cNvSpPr/>
            <p:nvPr/>
          </p:nvSpPr>
          <p:spPr>
            <a:xfrm>
              <a:off x="7670250" y="6479538"/>
              <a:ext cx="684025" cy="151900"/>
            </a:xfrm>
            <a:custGeom>
              <a:avLst/>
              <a:gdLst/>
              <a:ahLst/>
              <a:cxnLst/>
              <a:rect l="l" t="t" r="r" b="b"/>
              <a:pathLst>
                <a:path w="27361" h="6076" extrusionOk="0">
                  <a:moveTo>
                    <a:pt x="13312" y="0"/>
                  </a:moveTo>
                  <a:cubicBezTo>
                    <a:pt x="13258" y="0"/>
                    <a:pt x="13177" y="0"/>
                    <a:pt x="13123" y="27"/>
                  </a:cubicBezTo>
                  <a:cubicBezTo>
                    <a:pt x="10515" y="623"/>
                    <a:pt x="7817" y="4827"/>
                    <a:pt x="4880" y="4827"/>
                  </a:cubicBezTo>
                  <a:cubicBezTo>
                    <a:pt x="4623" y="4827"/>
                    <a:pt x="4364" y="4795"/>
                    <a:pt x="4104" y="4726"/>
                  </a:cubicBezTo>
                  <a:cubicBezTo>
                    <a:pt x="3351" y="4529"/>
                    <a:pt x="2702" y="4443"/>
                    <a:pt x="2167" y="4443"/>
                  </a:cubicBezTo>
                  <a:cubicBezTo>
                    <a:pt x="575" y="4443"/>
                    <a:pt x="0" y="5207"/>
                    <a:pt x="728" y="6076"/>
                  </a:cubicBezTo>
                  <a:lnTo>
                    <a:pt x="26598" y="6076"/>
                  </a:lnTo>
                  <a:cubicBezTo>
                    <a:pt x="27361" y="5192"/>
                    <a:pt x="26794" y="4428"/>
                    <a:pt x="25220" y="4428"/>
                  </a:cubicBezTo>
                  <a:cubicBezTo>
                    <a:pt x="24678" y="4428"/>
                    <a:pt x="24017" y="4518"/>
                    <a:pt x="23249" y="4726"/>
                  </a:cubicBezTo>
                  <a:cubicBezTo>
                    <a:pt x="22989" y="4795"/>
                    <a:pt x="22730" y="4827"/>
                    <a:pt x="22473" y="4827"/>
                  </a:cubicBezTo>
                  <a:cubicBezTo>
                    <a:pt x="19536" y="4827"/>
                    <a:pt x="16837" y="623"/>
                    <a:pt x="14230" y="27"/>
                  </a:cubicBezTo>
                  <a:cubicBezTo>
                    <a:pt x="14176" y="0"/>
                    <a:pt x="14095" y="0"/>
                    <a:pt x="14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96"/>
            <p:cNvSpPr/>
            <p:nvPr/>
          </p:nvSpPr>
          <p:spPr>
            <a:xfrm>
              <a:off x="7476475" y="5273163"/>
              <a:ext cx="1071375" cy="533975"/>
            </a:xfrm>
            <a:custGeom>
              <a:avLst/>
              <a:gdLst/>
              <a:ahLst/>
              <a:cxnLst/>
              <a:rect l="l" t="t" r="r" b="b"/>
              <a:pathLst>
                <a:path w="42855" h="21359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20928"/>
                  </a:lnTo>
                  <a:cubicBezTo>
                    <a:pt x="562" y="21216"/>
                    <a:pt x="1186" y="21358"/>
                    <a:pt x="1814" y="21358"/>
                  </a:cubicBezTo>
                  <a:cubicBezTo>
                    <a:pt x="2362" y="21358"/>
                    <a:pt x="2914" y="21250"/>
                    <a:pt x="3430" y="21036"/>
                  </a:cubicBezTo>
                  <a:cubicBezTo>
                    <a:pt x="4306" y="20675"/>
                    <a:pt x="5218" y="20552"/>
                    <a:pt x="6118" y="20552"/>
                  </a:cubicBezTo>
                  <a:cubicBezTo>
                    <a:pt x="8045" y="20552"/>
                    <a:pt x="9917" y="21117"/>
                    <a:pt x="11261" y="21117"/>
                  </a:cubicBezTo>
                  <a:cubicBezTo>
                    <a:pt x="13120" y="21117"/>
                    <a:pt x="14908" y="18713"/>
                    <a:pt x="17394" y="18713"/>
                  </a:cubicBezTo>
                  <a:cubicBezTo>
                    <a:pt x="17543" y="18713"/>
                    <a:pt x="17695" y="18722"/>
                    <a:pt x="17850" y="18740"/>
                  </a:cubicBezTo>
                  <a:cubicBezTo>
                    <a:pt x="20503" y="19056"/>
                    <a:pt x="23234" y="20905"/>
                    <a:pt x="25917" y="20905"/>
                  </a:cubicBezTo>
                  <a:cubicBezTo>
                    <a:pt x="25991" y="20905"/>
                    <a:pt x="26065" y="20904"/>
                    <a:pt x="26140" y="20901"/>
                  </a:cubicBezTo>
                  <a:cubicBezTo>
                    <a:pt x="28658" y="20801"/>
                    <a:pt x="32948" y="19136"/>
                    <a:pt x="35015" y="19136"/>
                  </a:cubicBezTo>
                  <a:cubicBezTo>
                    <a:pt x="35187" y="19136"/>
                    <a:pt x="35344" y="19148"/>
                    <a:pt x="35483" y="19173"/>
                  </a:cubicBezTo>
                  <a:cubicBezTo>
                    <a:pt x="37256" y="19485"/>
                    <a:pt x="38551" y="20906"/>
                    <a:pt x="40412" y="20906"/>
                  </a:cubicBezTo>
                  <a:cubicBezTo>
                    <a:pt x="40479" y="20906"/>
                    <a:pt x="40546" y="20904"/>
                    <a:pt x="40613" y="20901"/>
                  </a:cubicBezTo>
                  <a:cubicBezTo>
                    <a:pt x="42558" y="20793"/>
                    <a:pt x="42855" y="19497"/>
                    <a:pt x="42855" y="19497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96"/>
            <p:cNvSpPr/>
            <p:nvPr/>
          </p:nvSpPr>
          <p:spPr>
            <a:xfrm>
              <a:off x="7476475" y="5292063"/>
              <a:ext cx="39850" cy="514425"/>
            </a:xfrm>
            <a:custGeom>
              <a:avLst/>
              <a:gdLst/>
              <a:ahLst/>
              <a:cxnLst/>
              <a:rect l="l" t="t" r="r" b="b"/>
              <a:pathLst>
                <a:path w="1594" h="20577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567" y="162"/>
                    <a:pt x="0" y="351"/>
                    <a:pt x="0" y="540"/>
                  </a:cubicBezTo>
                  <a:lnTo>
                    <a:pt x="0" y="20172"/>
                  </a:lnTo>
                  <a:cubicBezTo>
                    <a:pt x="432" y="20415"/>
                    <a:pt x="918" y="20550"/>
                    <a:pt x="1404" y="20577"/>
                  </a:cubicBezTo>
                  <a:cubicBezTo>
                    <a:pt x="1161" y="17552"/>
                    <a:pt x="1026" y="14393"/>
                    <a:pt x="1026" y="11153"/>
                  </a:cubicBezTo>
                  <a:cubicBezTo>
                    <a:pt x="999" y="7426"/>
                    <a:pt x="1188" y="3727"/>
                    <a:pt x="1593" y="0"/>
                  </a:cubicBezTo>
                  <a:close/>
                </a:path>
              </a:pathLst>
            </a:custGeom>
            <a:solidFill>
              <a:srgbClr val="8E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96"/>
            <p:cNvSpPr/>
            <p:nvPr/>
          </p:nvSpPr>
          <p:spPr>
            <a:xfrm>
              <a:off x="7476475" y="5273163"/>
              <a:ext cx="1045050" cy="84000"/>
            </a:xfrm>
            <a:custGeom>
              <a:avLst/>
              <a:gdLst/>
              <a:ahLst/>
              <a:cxnLst/>
              <a:rect l="l" t="t" r="r" b="b"/>
              <a:pathLst>
                <a:path w="41802" h="3360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1350"/>
                  </a:lnTo>
                  <a:cubicBezTo>
                    <a:pt x="2848" y="2653"/>
                    <a:pt x="5622" y="2981"/>
                    <a:pt x="8752" y="2981"/>
                  </a:cubicBezTo>
                  <a:cubicBezTo>
                    <a:pt x="11913" y="2981"/>
                    <a:pt x="15438" y="2646"/>
                    <a:pt x="19767" y="2646"/>
                  </a:cubicBezTo>
                  <a:cubicBezTo>
                    <a:pt x="24499" y="2646"/>
                    <a:pt x="29955" y="3359"/>
                    <a:pt x="34688" y="3359"/>
                  </a:cubicBezTo>
                  <a:cubicBezTo>
                    <a:pt x="37382" y="3359"/>
                    <a:pt x="39842" y="3128"/>
                    <a:pt x="41802" y="2403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96"/>
            <p:cNvSpPr/>
            <p:nvPr/>
          </p:nvSpPr>
          <p:spPr>
            <a:xfrm>
              <a:off x="7798475" y="5373063"/>
              <a:ext cx="281550" cy="416550"/>
            </a:xfrm>
            <a:custGeom>
              <a:avLst/>
              <a:gdLst/>
              <a:ahLst/>
              <a:cxnLst/>
              <a:rect l="l" t="t" r="r" b="b"/>
              <a:pathLst>
                <a:path w="11262" h="16662" extrusionOk="0">
                  <a:moveTo>
                    <a:pt x="5456" y="1"/>
                  </a:moveTo>
                  <a:cubicBezTo>
                    <a:pt x="2755" y="1"/>
                    <a:pt x="649" y="10451"/>
                    <a:pt x="1" y="16635"/>
                  </a:cubicBezTo>
                  <a:cubicBezTo>
                    <a:pt x="1341" y="15915"/>
                    <a:pt x="2750" y="14716"/>
                    <a:pt x="4501" y="14716"/>
                  </a:cubicBezTo>
                  <a:cubicBezTo>
                    <a:pt x="4654" y="14716"/>
                    <a:pt x="4810" y="14725"/>
                    <a:pt x="4970" y="14744"/>
                  </a:cubicBezTo>
                  <a:cubicBezTo>
                    <a:pt x="7049" y="14988"/>
                    <a:pt x="9182" y="16176"/>
                    <a:pt x="11261" y="16662"/>
                  </a:cubicBezTo>
                  <a:cubicBezTo>
                    <a:pt x="10640" y="10451"/>
                    <a:pt x="8183" y="1"/>
                    <a:pt x="5456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96"/>
            <p:cNvSpPr/>
            <p:nvPr/>
          </p:nvSpPr>
          <p:spPr>
            <a:xfrm>
              <a:off x="7523050" y="5446638"/>
              <a:ext cx="123575" cy="360525"/>
            </a:xfrm>
            <a:custGeom>
              <a:avLst/>
              <a:gdLst/>
              <a:ahLst/>
              <a:cxnLst/>
              <a:rect l="l" t="t" r="r" b="b"/>
              <a:pathLst>
                <a:path w="4943" h="14421" extrusionOk="0">
                  <a:moveTo>
                    <a:pt x="2134" y="1"/>
                  </a:moveTo>
                  <a:cubicBezTo>
                    <a:pt x="919" y="1"/>
                    <a:pt x="298" y="8804"/>
                    <a:pt x="0" y="14421"/>
                  </a:cubicBezTo>
                  <a:cubicBezTo>
                    <a:pt x="541" y="14421"/>
                    <a:pt x="1081" y="14313"/>
                    <a:pt x="1567" y="14097"/>
                  </a:cubicBezTo>
                  <a:cubicBezTo>
                    <a:pt x="2429" y="13774"/>
                    <a:pt x="3325" y="13605"/>
                    <a:pt x="4242" y="13605"/>
                  </a:cubicBezTo>
                  <a:cubicBezTo>
                    <a:pt x="4474" y="13605"/>
                    <a:pt x="4708" y="13616"/>
                    <a:pt x="4942" y="13638"/>
                  </a:cubicBezTo>
                  <a:cubicBezTo>
                    <a:pt x="4591" y="8426"/>
                    <a:pt x="3268" y="1"/>
                    <a:pt x="2134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96"/>
            <p:cNvSpPr/>
            <p:nvPr/>
          </p:nvSpPr>
          <p:spPr>
            <a:xfrm>
              <a:off x="7930800" y="6292538"/>
              <a:ext cx="163400" cy="116400"/>
            </a:xfrm>
            <a:custGeom>
              <a:avLst/>
              <a:gdLst/>
              <a:ahLst/>
              <a:cxnLst/>
              <a:rect l="l" t="t" r="r" b="b"/>
              <a:pathLst>
                <a:path w="6536" h="4656" extrusionOk="0">
                  <a:moveTo>
                    <a:pt x="6103" y="0"/>
                  </a:moveTo>
                  <a:lnTo>
                    <a:pt x="6103" y="0"/>
                  </a:lnTo>
                  <a:cubicBezTo>
                    <a:pt x="6130" y="162"/>
                    <a:pt x="6130" y="324"/>
                    <a:pt x="6130" y="486"/>
                  </a:cubicBezTo>
                  <a:cubicBezTo>
                    <a:pt x="6077" y="2209"/>
                    <a:pt x="4672" y="3593"/>
                    <a:pt x="2961" y="3593"/>
                  </a:cubicBezTo>
                  <a:cubicBezTo>
                    <a:pt x="2928" y="3593"/>
                    <a:pt x="2896" y="3593"/>
                    <a:pt x="2863" y="3592"/>
                  </a:cubicBezTo>
                  <a:cubicBezTo>
                    <a:pt x="2838" y="3592"/>
                    <a:pt x="2812" y="3593"/>
                    <a:pt x="2787" y="3593"/>
                  </a:cubicBezTo>
                  <a:cubicBezTo>
                    <a:pt x="1655" y="3593"/>
                    <a:pt x="608" y="3003"/>
                    <a:pt x="1" y="2026"/>
                  </a:cubicBezTo>
                  <a:lnTo>
                    <a:pt x="1" y="2026"/>
                  </a:lnTo>
                  <a:cubicBezTo>
                    <a:pt x="333" y="3558"/>
                    <a:pt x="1679" y="4656"/>
                    <a:pt x="3218" y="4656"/>
                  </a:cubicBezTo>
                  <a:cubicBezTo>
                    <a:pt x="3306" y="4656"/>
                    <a:pt x="3395" y="4652"/>
                    <a:pt x="3484" y="4645"/>
                  </a:cubicBezTo>
                  <a:cubicBezTo>
                    <a:pt x="5131" y="4537"/>
                    <a:pt x="6427" y="3187"/>
                    <a:pt x="6535" y="1539"/>
                  </a:cubicBezTo>
                  <a:cubicBezTo>
                    <a:pt x="6535" y="999"/>
                    <a:pt x="6373" y="459"/>
                    <a:pt x="6103" y="0"/>
                  </a:cubicBez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96"/>
            <p:cNvSpPr/>
            <p:nvPr/>
          </p:nvSpPr>
          <p:spPr>
            <a:xfrm>
              <a:off x="7678325" y="6590338"/>
              <a:ext cx="675750" cy="40425"/>
            </a:xfrm>
            <a:custGeom>
              <a:avLst/>
              <a:gdLst/>
              <a:ahLst/>
              <a:cxnLst/>
              <a:rect l="l" t="t" r="r" b="b"/>
              <a:pathLst>
                <a:path w="27030" h="1617" extrusionOk="0">
                  <a:moveTo>
                    <a:pt x="24888" y="1"/>
                  </a:moveTo>
                  <a:cubicBezTo>
                    <a:pt x="24660" y="1"/>
                    <a:pt x="24411" y="17"/>
                    <a:pt x="24141" y="51"/>
                  </a:cubicBezTo>
                  <a:cubicBezTo>
                    <a:pt x="20550" y="834"/>
                    <a:pt x="15932" y="1320"/>
                    <a:pt x="10883" y="1320"/>
                  </a:cubicBezTo>
                  <a:cubicBezTo>
                    <a:pt x="7318" y="1320"/>
                    <a:pt x="3754" y="1050"/>
                    <a:pt x="216" y="510"/>
                  </a:cubicBezTo>
                  <a:lnTo>
                    <a:pt x="216" y="510"/>
                  </a:lnTo>
                  <a:cubicBezTo>
                    <a:pt x="0" y="807"/>
                    <a:pt x="54" y="1185"/>
                    <a:pt x="405" y="1617"/>
                  </a:cubicBezTo>
                  <a:lnTo>
                    <a:pt x="26275" y="1617"/>
                  </a:lnTo>
                  <a:cubicBezTo>
                    <a:pt x="27030" y="768"/>
                    <a:pt x="26465" y="1"/>
                    <a:pt x="24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96"/>
            <p:cNvSpPr/>
            <p:nvPr/>
          </p:nvSpPr>
          <p:spPr>
            <a:xfrm>
              <a:off x="7876800" y="6495738"/>
              <a:ext cx="135025" cy="78325"/>
            </a:xfrm>
            <a:custGeom>
              <a:avLst/>
              <a:gdLst/>
              <a:ahLst/>
              <a:cxnLst/>
              <a:rect l="l" t="t" r="r" b="b"/>
              <a:pathLst>
                <a:path w="5401" h="3133" extrusionOk="0">
                  <a:moveTo>
                    <a:pt x="4726" y="0"/>
                  </a:moveTo>
                  <a:lnTo>
                    <a:pt x="4564" y="27"/>
                  </a:lnTo>
                  <a:cubicBezTo>
                    <a:pt x="3106" y="378"/>
                    <a:pt x="1593" y="2215"/>
                    <a:pt x="0" y="3133"/>
                  </a:cubicBezTo>
                  <a:lnTo>
                    <a:pt x="513" y="3079"/>
                  </a:lnTo>
                  <a:cubicBezTo>
                    <a:pt x="3187" y="2674"/>
                    <a:pt x="5293" y="1350"/>
                    <a:pt x="5401" y="27"/>
                  </a:cubicBezTo>
                  <a:lnTo>
                    <a:pt x="5266" y="0"/>
                  </a:ln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96"/>
            <p:cNvSpPr/>
            <p:nvPr/>
          </p:nvSpPr>
          <p:spPr>
            <a:xfrm>
              <a:off x="7967925" y="6265538"/>
              <a:ext cx="83075" cy="32425"/>
            </a:xfrm>
            <a:custGeom>
              <a:avLst/>
              <a:gdLst/>
              <a:ahLst/>
              <a:cxnLst/>
              <a:rect l="l" t="t" r="r" b="b"/>
              <a:pathLst>
                <a:path w="3323" h="1297" extrusionOk="0">
                  <a:moveTo>
                    <a:pt x="1675" y="0"/>
                  </a:moveTo>
                  <a:cubicBezTo>
                    <a:pt x="730" y="0"/>
                    <a:pt x="1" y="297"/>
                    <a:pt x="1" y="648"/>
                  </a:cubicBezTo>
                  <a:cubicBezTo>
                    <a:pt x="1" y="999"/>
                    <a:pt x="730" y="1296"/>
                    <a:pt x="1675" y="1296"/>
                  </a:cubicBezTo>
                  <a:cubicBezTo>
                    <a:pt x="2593" y="1296"/>
                    <a:pt x="3322" y="999"/>
                    <a:pt x="3322" y="648"/>
                  </a:cubicBezTo>
                  <a:cubicBezTo>
                    <a:pt x="3322" y="297"/>
                    <a:pt x="2593" y="0"/>
                    <a:pt x="1675" y="0"/>
                  </a:cubicBez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96"/>
            <p:cNvSpPr/>
            <p:nvPr/>
          </p:nvSpPr>
          <p:spPr>
            <a:xfrm>
              <a:off x="7942950" y="6295613"/>
              <a:ext cx="22300" cy="24700"/>
            </a:xfrm>
            <a:custGeom>
              <a:avLst/>
              <a:gdLst/>
              <a:ahLst/>
              <a:cxnLst/>
              <a:rect l="l" t="t" r="r" b="b"/>
              <a:pathLst>
                <a:path w="892" h="988" extrusionOk="0">
                  <a:moveTo>
                    <a:pt x="529" y="0"/>
                  </a:moveTo>
                  <a:cubicBezTo>
                    <a:pt x="391" y="0"/>
                    <a:pt x="253" y="84"/>
                    <a:pt x="163" y="228"/>
                  </a:cubicBezTo>
                  <a:cubicBezTo>
                    <a:pt x="1" y="444"/>
                    <a:pt x="28" y="714"/>
                    <a:pt x="190" y="903"/>
                  </a:cubicBezTo>
                  <a:cubicBezTo>
                    <a:pt x="247" y="961"/>
                    <a:pt x="318" y="988"/>
                    <a:pt x="392" y="988"/>
                  </a:cubicBezTo>
                  <a:cubicBezTo>
                    <a:pt x="526" y="988"/>
                    <a:pt x="670" y="898"/>
                    <a:pt x="757" y="741"/>
                  </a:cubicBezTo>
                  <a:cubicBezTo>
                    <a:pt x="892" y="525"/>
                    <a:pt x="892" y="255"/>
                    <a:pt x="730" y="66"/>
                  </a:cubicBezTo>
                  <a:cubicBezTo>
                    <a:pt x="667" y="21"/>
                    <a:pt x="598" y="0"/>
                    <a:pt x="529" y="0"/>
                  </a:cubicBezTo>
                  <a:close/>
                </a:path>
              </a:pathLst>
            </a:custGeom>
            <a:solidFill>
              <a:schemeClr val="dk1">
                <a:alpha val="236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96"/>
            <p:cNvSpPr/>
            <p:nvPr/>
          </p:nvSpPr>
          <p:spPr>
            <a:xfrm>
              <a:off x="7958475" y="6288888"/>
              <a:ext cx="94600" cy="79975"/>
            </a:xfrm>
            <a:custGeom>
              <a:avLst/>
              <a:gdLst/>
              <a:ahLst/>
              <a:cxnLst/>
              <a:rect l="l" t="t" r="r" b="b"/>
              <a:pathLst>
                <a:path w="3784" h="3199" extrusionOk="0">
                  <a:moveTo>
                    <a:pt x="2125" y="0"/>
                  </a:moveTo>
                  <a:cubicBezTo>
                    <a:pt x="1750" y="0"/>
                    <a:pt x="1369" y="136"/>
                    <a:pt x="1054" y="443"/>
                  </a:cubicBezTo>
                  <a:cubicBezTo>
                    <a:pt x="1" y="1442"/>
                    <a:pt x="703" y="3198"/>
                    <a:pt x="2134" y="3198"/>
                  </a:cubicBezTo>
                  <a:cubicBezTo>
                    <a:pt x="2151" y="3198"/>
                    <a:pt x="2167" y="3198"/>
                    <a:pt x="2184" y="3198"/>
                  </a:cubicBezTo>
                  <a:cubicBezTo>
                    <a:pt x="3025" y="3198"/>
                    <a:pt x="3701" y="2533"/>
                    <a:pt x="3727" y="1685"/>
                  </a:cubicBezTo>
                  <a:cubicBezTo>
                    <a:pt x="3783" y="694"/>
                    <a:pt x="2971" y="0"/>
                    <a:pt x="2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96"/>
            <p:cNvSpPr/>
            <p:nvPr/>
          </p:nvSpPr>
          <p:spPr>
            <a:xfrm>
              <a:off x="7989525" y="6313688"/>
              <a:ext cx="39875" cy="33550"/>
            </a:xfrm>
            <a:custGeom>
              <a:avLst/>
              <a:gdLst/>
              <a:ahLst/>
              <a:cxnLst/>
              <a:rect l="l" t="t" r="r" b="b"/>
              <a:pathLst>
                <a:path w="1595" h="1342" extrusionOk="0">
                  <a:moveTo>
                    <a:pt x="886" y="0"/>
                  </a:moveTo>
                  <a:cubicBezTo>
                    <a:pt x="727" y="0"/>
                    <a:pt x="566" y="56"/>
                    <a:pt x="433" y="180"/>
                  </a:cubicBezTo>
                  <a:cubicBezTo>
                    <a:pt x="1" y="612"/>
                    <a:pt x="298" y="1342"/>
                    <a:pt x="919" y="1342"/>
                  </a:cubicBezTo>
                  <a:cubicBezTo>
                    <a:pt x="1270" y="1342"/>
                    <a:pt x="1567" y="1071"/>
                    <a:pt x="1594" y="693"/>
                  </a:cubicBezTo>
                  <a:cubicBezTo>
                    <a:pt x="1594" y="282"/>
                    <a:pt x="1244" y="0"/>
                    <a:pt x="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96"/>
            <p:cNvSpPr/>
            <p:nvPr/>
          </p:nvSpPr>
          <p:spPr>
            <a:xfrm>
              <a:off x="7983450" y="6590913"/>
              <a:ext cx="51350" cy="38500"/>
            </a:xfrm>
            <a:custGeom>
              <a:avLst/>
              <a:gdLst/>
              <a:ahLst/>
              <a:cxnLst/>
              <a:rect l="l" t="t" r="r" b="b"/>
              <a:pathLst>
                <a:path w="2054" h="1540" extrusionOk="0">
                  <a:moveTo>
                    <a:pt x="1000" y="1"/>
                  </a:moveTo>
                  <a:cubicBezTo>
                    <a:pt x="460" y="1"/>
                    <a:pt x="1" y="460"/>
                    <a:pt x="1" y="1027"/>
                  </a:cubicBezTo>
                  <a:lnTo>
                    <a:pt x="1" y="1540"/>
                  </a:lnTo>
                  <a:lnTo>
                    <a:pt x="2026" y="1540"/>
                  </a:lnTo>
                  <a:lnTo>
                    <a:pt x="2026" y="1027"/>
                  </a:lnTo>
                  <a:cubicBezTo>
                    <a:pt x="2053" y="460"/>
                    <a:pt x="1567" y="1"/>
                    <a:pt x="1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96"/>
            <p:cNvSpPr/>
            <p:nvPr/>
          </p:nvSpPr>
          <p:spPr>
            <a:xfrm>
              <a:off x="7476475" y="5454388"/>
              <a:ext cx="1054500" cy="59800"/>
            </a:xfrm>
            <a:custGeom>
              <a:avLst/>
              <a:gdLst/>
              <a:ahLst/>
              <a:cxnLst/>
              <a:rect l="l" t="t" r="r" b="b"/>
              <a:pathLst>
                <a:path w="42180" h="2392" extrusionOk="0">
                  <a:moveTo>
                    <a:pt x="14432" y="0"/>
                  </a:moveTo>
                  <a:cubicBezTo>
                    <a:pt x="10155" y="0"/>
                    <a:pt x="7056" y="1095"/>
                    <a:pt x="3862" y="1095"/>
                  </a:cubicBezTo>
                  <a:cubicBezTo>
                    <a:pt x="2755" y="1095"/>
                    <a:pt x="1431" y="1041"/>
                    <a:pt x="0" y="960"/>
                  </a:cubicBezTo>
                  <a:lnTo>
                    <a:pt x="0" y="2283"/>
                  </a:lnTo>
                  <a:cubicBezTo>
                    <a:pt x="1431" y="2337"/>
                    <a:pt x="2755" y="2391"/>
                    <a:pt x="3862" y="2391"/>
                  </a:cubicBezTo>
                  <a:cubicBezTo>
                    <a:pt x="7056" y="2391"/>
                    <a:pt x="10155" y="1297"/>
                    <a:pt x="14432" y="1297"/>
                  </a:cubicBezTo>
                  <a:cubicBezTo>
                    <a:pt x="14711" y="1297"/>
                    <a:pt x="14995" y="1301"/>
                    <a:pt x="15284" y="1311"/>
                  </a:cubicBezTo>
                  <a:cubicBezTo>
                    <a:pt x="19964" y="1444"/>
                    <a:pt x="24774" y="2284"/>
                    <a:pt x="29458" y="2284"/>
                  </a:cubicBezTo>
                  <a:cubicBezTo>
                    <a:pt x="29531" y="2284"/>
                    <a:pt x="29604" y="2284"/>
                    <a:pt x="29677" y="2283"/>
                  </a:cubicBezTo>
                  <a:cubicBezTo>
                    <a:pt x="33079" y="2256"/>
                    <a:pt x="38291" y="1797"/>
                    <a:pt x="42180" y="1581"/>
                  </a:cubicBezTo>
                  <a:lnTo>
                    <a:pt x="42099" y="285"/>
                  </a:lnTo>
                  <a:cubicBezTo>
                    <a:pt x="38210" y="501"/>
                    <a:pt x="33052" y="960"/>
                    <a:pt x="29677" y="987"/>
                  </a:cubicBezTo>
                  <a:cubicBezTo>
                    <a:pt x="29538" y="989"/>
                    <a:pt x="29399" y="990"/>
                    <a:pt x="29260" y="990"/>
                  </a:cubicBezTo>
                  <a:cubicBezTo>
                    <a:pt x="24663" y="990"/>
                    <a:pt x="19897" y="146"/>
                    <a:pt x="15284" y="15"/>
                  </a:cubicBezTo>
                  <a:cubicBezTo>
                    <a:pt x="14995" y="5"/>
                    <a:pt x="14711" y="0"/>
                    <a:pt x="14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96"/>
            <p:cNvSpPr/>
            <p:nvPr/>
          </p:nvSpPr>
          <p:spPr>
            <a:xfrm>
              <a:off x="7476475" y="5510538"/>
              <a:ext cx="1058550" cy="40775"/>
            </a:xfrm>
            <a:custGeom>
              <a:avLst/>
              <a:gdLst/>
              <a:ahLst/>
              <a:cxnLst/>
              <a:rect l="l" t="t" r="r" b="b"/>
              <a:pathLst>
                <a:path w="42342" h="1631" extrusionOk="0">
                  <a:moveTo>
                    <a:pt x="14638" y="0"/>
                  </a:moveTo>
                  <a:cubicBezTo>
                    <a:pt x="10246" y="0"/>
                    <a:pt x="7116" y="1117"/>
                    <a:pt x="3889" y="1117"/>
                  </a:cubicBezTo>
                  <a:cubicBezTo>
                    <a:pt x="2782" y="1117"/>
                    <a:pt x="1458" y="1036"/>
                    <a:pt x="0" y="982"/>
                  </a:cubicBezTo>
                  <a:lnTo>
                    <a:pt x="0" y="1522"/>
                  </a:lnTo>
                  <a:cubicBezTo>
                    <a:pt x="1458" y="1577"/>
                    <a:pt x="2782" y="1631"/>
                    <a:pt x="3889" y="1631"/>
                  </a:cubicBezTo>
                  <a:cubicBezTo>
                    <a:pt x="7112" y="1631"/>
                    <a:pt x="10263" y="540"/>
                    <a:pt x="14626" y="540"/>
                  </a:cubicBezTo>
                  <a:cubicBezTo>
                    <a:pt x="14869" y="540"/>
                    <a:pt x="15115" y="543"/>
                    <a:pt x="15365" y="550"/>
                  </a:cubicBezTo>
                  <a:cubicBezTo>
                    <a:pt x="20045" y="710"/>
                    <a:pt x="24881" y="1550"/>
                    <a:pt x="29592" y="1550"/>
                  </a:cubicBezTo>
                  <a:cubicBezTo>
                    <a:pt x="29665" y="1550"/>
                    <a:pt x="29739" y="1550"/>
                    <a:pt x="29812" y="1550"/>
                  </a:cubicBezTo>
                  <a:cubicBezTo>
                    <a:pt x="33187" y="1495"/>
                    <a:pt x="38453" y="1036"/>
                    <a:pt x="42342" y="847"/>
                  </a:cubicBezTo>
                  <a:lnTo>
                    <a:pt x="42261" y="307"/>
                  </a:lnTo>
                  <a:cubicBezTo>
                    <a:pt x="38372" y="523"/>
                    <a:pt x="33187" y="955"/>
                    <a:pt x="29812" y="1009"/>
                  </a:cubicBezTo>
                  <a:cubicBezTo>
                    <a:pt x="29672" y="1011"/>
                    <a:pt x="29531" y="1012"/>
                    <a:pt x="29391" y="1012"/>
                  </a:cubicBezTo>
                  <a:cubicBezTo>
                    <a:pt x="24744" y="1012"/>
                    <a:pt x="19978" y="168"/>
                    <a:pt x="15365" y="10"/>
                  </a:cubicBezTo>
                  <a:cubicBezTo>
                    <a:pt x="15119" y="3"/>
                    <a:pt x="14876" y="0"/>
                    <a:pt x="14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9" name="Google Shape;7469;p96"/>
          <p:cNvGrpSpPr/>
          <p:nvPr/>
        </p:nvGrpSpPr>
        <p:grpSpPr>
          <a:xfrm flipH="1">
            <a:off x="6553693" y="1999751"/>
            <a:ext cx="1749183" cy="2509188"/>
            <a:chOff x="-3462575" y="1409975"/>
            <a:chExt cx="1984100" cy="2846175"/>
          </a:xfrm>
        </p:grpSpPr>
        <p:sp>
          <p:nvSpPr>
            <p:cNvPr id="7470" name="Google Shape;7470;p96"/>
            <p:cNvSpPr/>
            <p:nvPr/>
          </p:nvSpPr>
          <p:spPr>
            <a:xfrm>
              <a:off x="-1830525" y="2493000"/>
              <a:ext cx="301425" cy="285675"/>
            </a:xfrm>
            <a:custGeom>
              <a:avLst/>
              <a:gdLst/>
              <a:ahLst/>
              <a:cxnLst/>
              <a:rect l="l" t="t" r="r" b="b"/>
              <a:pathLst>
                <a:path w="12057" h="11427" extrusionOk="0">
                  <a:moveTo>
                    <a:pt x="2618" y="1"/>
                  </a:moveTo>
                  <a:cubicBezTo>
                    <a:pt x="497" y="1"/>
                    <a:pt x="0" y="8478"/>
                    <a:pt x="1525" y="8688"/>
                  </a:cubicBezTo>
                  <a:cubicBezTo>
                    <a:pt x="3091" y="8904"/>
                    <a:pt x="4468" y="10389"/>
                    <a:pt x="5791" y="11010"/>
                  </a:cubicBezTo>
                  <a:cubicBezTo>
                    <a:pt x="6354" y="11275"/>
                    <a:pt x="7425" y="11426"/>
                    <a:pt x="8486" y="11426"/>
                  </a:cubicBezTo>
                  <a:cubicBezTo>
                    <a:pt x="9921" y="11426"/>
                    <a:pt x="11338" y="11149"/>
                    <a:pt x="11462" y="10497"/>
                  </a:cubicBezTo>
                  <a:cubicBezTo>
                    <a:pt x="12056" y="4584"/>
                    <a:pt x="10085" y="1424"/>
                    <a:pt x="2794" y="20"/>
                  </a:cubicBezTo>
                  <a:cubicBezTo>
                    <a:pt x="2734" y="7"/>
                    <a:pt x="2675" y="1"/>
                    <a:pt x="2618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96"/>
            <p:cNvSpPr/>
            <p:nvPr/>
          </p:nvSpPr>
          <p:spPr>
            <a:xfrm>
              <a:off x="-2460750" y="2099925"/>
              <a:ext cx="741275" cy="738150"/>
            </a:xfrm>
            <a:custGeom>
              <a:avLst/>
              <a:gdLst/>
              <a:ahLst/>
              <a:cxnLst/>
              <a:rect l="l" t="t" r="r" b="b"/>
              <a:pathLst>
                <a:path w="29651" h="29526" extrusionOk="0">
                  <a:moveTo>
                    <a:pt x="5212" y="0"/>
                  </a:moveTo>
                  <a:lnTo>
                    <a:pt x="1" y="17471"/>
                  </a:lnTo>
                  <a:cubicBezTo>
                    <a:pt x="3446" y="26597"/>
                    <a:pt x="7916" y="29526"/>
                    <a:pt x="13034" y="29526"/>
                  </a:cubicBezTo>
                  <a:cubicBezTo>
                    <a:pt x="18064" y="29526"/>
                    <a:pt x="23721" y="26697"/>
                    <a:pt x="29650" y="24141"/>
                  </a:cubicBezTo>
                  <a:lnTo>
                    <a:pt x="27598" y="15635"/>
                  </a:lnTo>
                  <a:cubicBezTo>
                    <a:pt x="27598" y="15635"/>
                    <a:pt x="17264" y="17437"/>
                    <a:pt x="15323" y="17437"/>
                  </a:cubicBezTo>
                  <a:cubicBezTo>
                    <a:pt x="15207" y="17437"/>
                    <a:pt x="15120" y="17431"/>
                    <a:pt x="15068" y="17417"/>
                  </a:cubicBezTo>
                  <a:cubicBezTo>
                    <a:pt x="14150" y="17201"/>
                    <a:pt x="8588" y="6967"/>
                    <a:pt x="5212" y="0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96"/>
            <p:cNvSpPr/>
            <p:nvPr/>
          </p:nvSpPr>
          <p:spPr>
            <a:xfrm>
              <a:off x="-2460750" y="2099925"/>
              <a:ext cx="741275" cy="738150"/>
            </a:xfrm>
            <a:custGeom>
              <a:avLst/>
              <a:gdLst/>
              <a:ahLst/>
              <a:cxnLst/>
              <a:rect l="l" t="t" r="r" b="b"/>
              <a:pathLst>
                <a:path w="29651" h="29526" extrusionOk="0">
                  <a:moveTo>
                    <a:pt x="5212" y="0"/>
                  </a:moveTo>
                  <a:lnTo>
                    <a:pt x="1" y="17471"/>
                  </a:lnTo>
                  <a:cubicBezTo>
                    <a:pt x="3438" y="26603"/>
                    <a:pt x="7929" y="29525"/>
                    <a:pt x="13050" y="29525"/>
                  </a:cubicBezTo>
                  <a:cubicBezTo>
                    <a:pt x="18105" y="29525"/>
                    <a:pt x="23774" y="26677"/>
                    <a:pt x="29650" y="24141"/>
                  </a:cubicBezTo>
                  <a:lnTo>
                    <a:pt x="28462" y="19226"/>
                  </a:lnTo>
                  <a:cubicBezTo>
                    <a:pt x="24563" y="20827"/>
                    <a:pt x="18875" y="22860"/>
                    <a:pt x="14966" y="22860"/>
                  </a:cubicBezTo>
                  <a:cubicBezTo>
                    <a:pt x="14192" y="22860"/>
                    <a:pt x="13488" y="22780"/>
                    <a:pt x="12881" y="22602"/>
                  </a:cubicBezTo>
                  <a:cubicBezTo>
                    <a:pt x="7210" y="20901"/>
                    <a:pt x="5752" y="10504"/>
                    <a:pt x="5752" y="10504"/>
                  </a:cubicBezTo>
                  <a:cubicBezTo>
                    <a:pt x="5644" y="9316"/>
                    <a:pt x="6400" y="756"/>
                    <a:pt x="5212" y="0"/>
                  </a:cubicBezTo>
                  <a:close/>
                </a:path>
              </a:pathLst>
            </a:custGeom>
            <a:solidFill>
              <a:srgbClr val="D8C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96"/>
            <p:cNvSpPr/>
            <p:nvPr/>
          </p:nvSpPr>
          <p:spPr>
            <a:xfrm>
              <a:off x="-2950850" y="3473700"/>
              <a:ext cx="195125" cy="782450"/>
            </a:xfrm>
            <a:custGeom>
              <a:avLst/>
              <a:gdLst/>
              <a:ahLst/>
              <a:cxnLst/>
              <a:rect l="l" t="t" r="r" b="b"/>
              <a:pathLst>
                <a:path w="7805" h="31298" extrusionOk="0">
                  <a:moveTo>
                    <a:pt x="7804" y="1"/>
                  </a:moveTo>
                  <a:lnTo>
                    <a:pt x="1161" y="28"/>
                  </a:lnTo>
                  <a:cubicBezTo>
                    <a:pt x="1161" y="28"/>
                    <a:pt x="2214" y="25924"/>
                    <a:pt x="0" y="31298"/>
                  </a:cubicBezTo>
                  <a:lnTo>
                    <a:pt x="1944" y="31298"/>
                  </a:lnTo>
                  <a:cubicBezTo>
                    <a:pt x="1944" y="31298"/>
                    <a:pt x="999" y="4295"/>
                    <a:pt x="7804" y="1054"/>
                  </a:cubicBezTo>
                  <a:lnTo>
                    <a:pt x="7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96"/>
            <p:cNvSpPr/>
            <p:nvPr/>
          </p:nvSpPr>
          <p:spPr>
            <a:xfrm>
              <a:off x="-3137200" y="2301025"/>
              <a:ext cx="236925" cy="168925"/>
            </a:xfrm>
            <a:custGeom>
              <a:avLst/>
              <a:gdLst/>
              <a:ahLst/>
              <a:cxnLst/>
              <a:rect l="l" t="t" r="r" b="b"/>
              <a:pathLst>
                <a:path w="9477" h="6757" extrusionOk="0">
                  <a:moveTo>
                    <a:pt x="4627" y="1"/>
                  </a:moveTo>
                  <a:cubicBezTo>
                    <a:pt x="1421" y="1"/>
                    <a:pt x="0" y="4030"/>
                    <a:pt x="1999" y="6349"/>
                  </a:cubicBezTo>
                  <a:cubicBezTo>
                    <a:pt x="2229" y="6628"/>
                    <a:pt x="2514" y="6757"/>
                    <a:pt x="2786" y="6757"/>
                  </a:cubicBezTo>
                  <a:cubicBezTo>
                    <a:pt x="3250" y="6757"/>
                    <a:pt x="3677" y="6384"/>
                    <a:pt x="3728" y="5755"/>
                  </a:cubicBezTo>
                  <a:cubicBezTo>
                    <a:pt x="3635" y="4314"/>
                    <a:pt x="4954" y="3434"/>
                    <a:pt x="6346" y="3434"/>
                  </a:cubicBezTo>
                  <a:cubicBezTo>
                    <a:pt x="7381" y="3434"/>
                    <a:pt x="8456" y="3920"/>
                    <a:pt x="9020" y="5026"/>
                  </a:cubicBezTo>
                  <a:cubicBezTo>
                    <a:pt x="9477" y="2501"/>
                    <a:pt x="7315" y="3"/>
                    <a:pt x="4794" y="3"/>
                  </a:cubicBezTo>
                  <a:cubicBezTo>
                    <a:pt x="4781" y="3"/>
                    <a:pt x="4767" y="3"/>
                    <a:pt x="4754" y="3"/>
                  </a:cubicBezTo>
                  <a:cubicBezTo>
                    <a:pt x="4711" y="2"/>
                    <a:pt x="4669" y="1"/>
                    <a:pt x="4627" y="1"/>
                  </a:cubicBez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96"/>
            <p:cNvSpPr/>
            <p:nvPr/>
          </p:nvSpPr>
          <p:spPr>
            <a:xfrm>
              <a:off x="-3115575" y="2412475"/>
              <a:ext cx="47950" cy="58075"/>
            </a:xfrm>
            <a:custGeom>
              <a:avLst/>
              <a:gdLst/>
              <a:ahLst/>
              <a:cxnLst/>
              <a:rect l="l" t="t" r="r" b="b"/>
              <a:pathLst>
                <a:path w="1918" h="2323" extrusionOk="0">
                  <a:moveTo>
                    <a:pt x="0" y="1"/>
                  </a:moveTo>
                  <a:lnTo>
                    <a:pt x="189" y="2323"/>
                  </a:lnTo>
                  <a:lnTo>
                    <a:pt x="1917" y="2323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96"/>
            <p:cNvSpPr/>
            <p:nvPr/>
          </p:nvSpPr>
          <p:spPr>
            <a:xfrm>
              <a:off x="-3173050" y="2301050"/>
              <a:ext cx="214675" cy="168900"/>
            </a:xfrm>
            <a:custGeom>
              <a:avLst/>
              <a:gdLst/>
              <a:ahLst/>
              <a:cxnLst/>
              <a:rect l="l" t="t" r="r" b="b"/>
              <a:pathLst>
                <a:path w="8587" h="6756" extrusionOk="0">
                  <a:moveTo>
                    <a:pt x="4129" y="0"/>
                  </a:moveTo>
                  <a:cubicBezTo>
                    <a:pt x="1162" y="0"/>
                    <a:pt x="0" y="4135"/>
                    <a:pt x="1813" y="6348"/>
                  </a:cubicBezTo>
                  <a:cubicBezTo>
                    <a:pt x="2013" y="6627"/>
                    <a:pt x="2268" y="6756"/>
                    <a:pt x="2513" y="6756"/>
                  </a:cubicBezTo>
                  <a:cubicBezTo>
                    <a:pt x="2930" y="6756"/>
                    <a:pt x="3318" y="6383"/>
                    <a:pt x="3352" y="5754"/>
                  </a:cubicBezTo>
                  <a:cubicBezTo>
                    <a:pt x="3259" y="4323"/>
                    <a:pt x="4465" y="3430"/>
                    <a:pt x="5741" y="3430"/>
                  </a:cubicBezTo>
                  <a:cubicBezTo>
                    <a:pt x="6681" y="3430"/>
                    <a:pt x="7659" y="3914"/>
                    <a:pt x="8186" y="5025"/>
                  </a:cubicBezTo>
                  <a:cubicBezTo>
                    <a:pt x="8587" y="2592"/>
                    <a:pt x="6607" y="1"/>
                    <a:pt x="4314" y="1"/>
                  </a:cubicBezTo>
                  <a:cubicBezTo>
                    <a:pt x="4291" y="1"/>
                    <a:pt x="4267" y="2"/>
                    <a:pt x="4243" y="2"/>
                  </a:cubicBezTo>
                  <a:cubicBezTo>
                    <a:pt x="4205" y="1"/>
                    <a:pt x="4167" y="0"/>
                    <a:pt x="4129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96"/>
            <p:cNvSpPr/>
            <p:nvPr/>
          </p:nvSpPr>
          <p:spPr>
            <a:xfrm>
              <a:off x="-3462575" y="2345650"/>
              <a:ext cx="725075" cy="1105125"/>
            </a:xfrm>
            <a:custGeom>
              <a:avLst/>
              <a:gdLst/>
              <a:ahLst/>
              <a:cxnLst/>
              <a:rect l="l" t="t" r="r" b="b"/>
              <a:pathLst>
                <a:path w="29003" h="44205" extrusionOk="0">
                  <a:moveTo>
                    <a:pt x="0" y="0"/>
                  </a:moveTo>
                  <a:cubicBezTo>
                    <a:pt x="2323" y="2809"/>
                    <a:pt x="6022" y="22845"/>
                    <a:pt x="7777" y="44205"/>
                  </a:cubicBezTo>
                  <a:lnTo>
                    <a:pt x="29002" y="44205"/>
                  </a:lnTo>
                  <a:cubicBezTo>
                    <a:pt x="27409" y="25032"/>
                    <a:pt x="23655" y="2944"/>
                    <a:pt x="21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96"/>
            <p:cNvSpPr/>
            <p:nvPr/>
          </p:nvSpPr>
          <p:spPr>
            <a:xfrm>
              <a:off x="-3426125" y="2345650"/>
              <a:ext cx="693350" cy="1105125"/>
            </a:xfrm>
            <a:custGeom>
              <a:avLst/>
              <a:gdLst/>
              <a:ahLst/>
              <a:cxnLst/>
              <a:rect l="l" t="t" r="r" b="b"/>
              <a:pathLst>
                <a:path w="27734" h="44205" extrusionOk="0">
                  <a:moveTo>
                    <a:pt x="1" y="0"/>
                  </a:moveTo>
                  <a:cubicBezTo>
                    <a:pt x="2215" y="2809"/>
                    <a:pt x="5995" y="22845"/>
                    <a:pt x="7967" y="44205"/>
                  </a:cubicBezTo>
                  <a:lnTo>
                    <a:pt x="27733" y="44205"/>
                  </a:lnTo>
                  <a:cubicBezTo>
                    <a:pt x="25951" y="25032"/>
                    <a:pt x="22116" y="2944"/>
                    <a:pt x="19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96"/>
            <p:cNvSpPr/>
            <p:nvPr/>
          </p:nvSpPr>
          <p:spPr>
            <a:xfrm>
              <a:off x="-3356575" y="2376700"/>
              <a:ext cx="611650" cy="939075"/>
            </a:xfrm>
            <a:custGeom>
              <a:avLst/>
              <a:gdLst/>
              <a:ahLst/>
              <a:cxnLst/>
              <a:rect l="l" t="t" r="r" b="b"/>
              <a:pathLst>
                <a:path w="24466" h="37563" extrusionOk="0">
                  <a:moveTo>
                    <a:pt x="11640" y="0"/>
                  </a:moveTo>
                  <a:cubicBezTo>
                    <a:pt x="8132" y="0"/>
                    <a:pt x="4147" y="169"/>
                    <a:pt x="2275" y="169"/>
                  </a:cubicBezTo>
                  <a:cubicBezTo>
                    <a:pt x="1686" y="169"/>
                    <a:pt x="1306" y="152"/>
                    <a:pt x="1215" y="108"/>
                  </a:cubicBezTo>
                  <a:cubicBezTo>
                    <a:pt x="432" y="108"/>
                    <a:pt x="0" y="1081"/>
                    <a:pt x="324" y="2026"/>
                  </a:cubicBezTo>
                  <a:cubicBezTo>
                    <a:pt x="2241" y="7291"/>
                    <a:pt x="4699" y="21198"/>
                    <a:pt x="6076" y="36131"/>
                  </a:cubicBezTo>
                  <a:cubicBezTo>
                    <a:pt x="6130" y="36941"/>
                    <a:pt x="6697" y="37562"/>
                    <a:pt x="7318" y="37562"/>
                  </a:cubicBezTo>
                  <a:lnTo>
                    <a:pt x="23385" y="37562"/>
                  </a:lnTo>
                  <a:cubicBezTo>
                    <a:pt x="24006" y="37562"/>
                    <a:pt x="24465" y="36914"/>
                    <a:pt x="24384" y="36131"/>
                  </a:cubicBezTo>
                  <a:cubicBezTo>
                    <a:pt x="23034" y="21387"/>
                    <a:pt x="20199" y="5050"/>
                    <a:pt x="18146" y="865"/>
                  </a:cubicBezTo>
                  <a:cubicBezTo>
                    <a:pt x="18240" y="172"/>
                    <a:pt x="15183" y="0"/>
                    <a:pt x="11640" y="0"/>
                  </a:cubicBezTo>
                  <a:close/>
                </a:path>
              </a:pathLst>
            </a:custGeom>
            <a:solidFill>
              <a:srgbClr val="E0A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96"/>
            <p:cNvSpPr/>
            <p:nvPr/>
          </p:nvSpPr>
          <p:spPr>
            <a:xfrm>
              <a:off x="-3263750" y="3363650"/>
              <a:ext cx="899875" cy="87800"/>
            </a:xfrm>
            <a:custGeom>
              <a:avLst/>
              <a:gdLst/>
              <a:ahLst/>
              <a:cxnLst/>
              <a:rect l="l" t="t" r="r" b="b"/>
              <a:pathLst>
                <a:path w="35995" h="3512" extrusionOk="0">
                  <a:moveTo>
                    <a:pt x="1429" y="1"/>
                  </a:moveTo>
                  <a:cubicBezTo>
                    <a:pt x="1" y="1"/>
                    <a:pt x="714" y="2710"/>
                    <a:pt x="554" y="3512"/>
                  </a:cubicBezTo>
                  <a:lnTo>
                    <a:pt x="35442" y="3512"/>
                  </a:lnTo>
                  <a:cubicBezTo>
                    <a:pt x="35281" y="2710"/>
                    <a:pt x="35995" y="1"/>
                    <a:pt x="34566" y="1"/>
                  </a:cubicBezTo>
                  <a:cubicBezTo>
                    <a:pt x="34552" y="1"/>
                    <a:pt x="34538" y="1"/>
                    <a:pt x="34524" y="1"/>
                  </a:cubicBezTo>
                  <a:lnTo>
                    <a:pt x="1472" y="1"/>
                  </a:lnTo>
                  <a:cubicBezTo>
                    <a:pt x="1457" y="1"/>
                    <a:pt x="1443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96"/>
            <p:cNvSpPr/>
            <p:nvPr/>
          </p:nvSpPr>
          <p:spPr>
            <a:xfrm>
              <a:off x="-3295825" y="3473700"/>
              <a:ext cx="195800" cy="782450"/>
            </a:xfrm>
            <a:custGeom>
              <a:avLst/>
              <a:gdLst/>
              <a:ahLst/>
              <a:cxnLst/>
              <a:rect l="l" t="t" r="r" b="b"/>
              <a:pathLst>
                <a:path w="7832" h="31298" extrusionOk="0">
                  <a:moveTo>
                    <a:pt x="7804" y="1"/>
                  </a:moveTo>
                  <a:lnTo>
                    <a:pt x="1161" y="28"/>
                  </a:lnTo>
                  <a:cubicBezTo>
                    <a:pt x="1161" y="28"/>
                    <a:pt x="2242" y="25924"/>
                    <a:pt x="0" y="31298"/>
                  </a:cubicBezTo>
                  <a:lnTo>
                    <a:pt x="1972" y="31298"/>
                  </a:lnTo>
                  <a:cubicBezTo>
                    <a:pt x="1972" y="31298"/>
                    <a:pt x="999" y="4295"/>
                    <a:pt x="7831" y="1054"/>
                  </a:cubicBezTo>
                  <a:lnTo>
                    <a:pt x="7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96"/>
            <p:cNvSpPr/>
            <p:nvPr/>
          </p:nvSpPr>
          <p:spPr>
            <a:xfrm>
              <a:off x="-2529600" y="3473700"/>
              <a:ext cx="205925" cy="782450"/>
            </a:xfrm>
            <a:custGeom>
              <a:avLst/>
              <a:gdLst/>
              <a:ahLst/>
              <a:cxnLst/>
              <a:rect l="l" t="t" r="r" b="b"/>
              <a:pathLst>
                <a:path w="8237" h="31298" extrusionOk="0">
                  <a:moveTo>
                    <a:pt x="0" y="1"/>
                  </a:moveTo>
                  <a:lnTo>
                    <a:pt x="0" y="1054"/>
                  </a:lnTo>
                  <a:cubicBezTo>
                    <a:pt x="6859" y="4295"/>
                    <a:pt x="6292" y="31298"/>
                    <a:pt x="6292" y="31298"/>
                  </a:cubicBezTo>
                  <a:lnTo>
                    <a:pt x="8236" y="31298"/>
                  </a:lnTo>
                  <a:cubicBezTo>
                    <a:pt x="6076" y="25951"/>
                    <a:pt x="6670" y="7157"/>
                    <a:pt x="6670" y="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96"/>
            <p:cNvSpPr/>
            <p:nvPr/>
          </p:nvSpPr>
          <p:spPr>
            <a:xfrm>
              <a:off x="-2870525" y="3473700"/>
              <a:ext cx="205925" cy="782450"/>
            </a:xfrm>
            <a:custGeom>
              <a:avLst/>
              <a:gdLst/>
              <a:ahLst/>
              <a:cxnLst/>
              <a:rect l="l" t="t" r="r" b="b"/>
              <a:pathLst>
                <a:path w="8237" h="31298" extrusionOk="0">
                  <a:moveTo>
                    <a:pt x="0" y="1"/>
                  </a:moveTo>
                  <a:lnTo>
                    <a:pt x="0" y="1054"/>
                  </a:lnTo>
                  <a:cubicBezTo>
                    <a:pt x="6859" y="4295"/>
                    <a:pt x="6292" y="31298"/>
                    <a:pt x="6292" y="31298"/>
                  </a:cubicBezTo>
                  <a:lnTo>
                    <a:pt x="8236" y="31298"/>
                  </a:lnTo>
                  <a:cubicBezTo>
                    <a:pt x="5941" y="25924"/>
                    <a:pt x="6643" y="28"/>
                    <a:pt x="6643" y="2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96"/>
            <p:cNvSpPr/>
            <p:nvPr/>
          </p:nvSpPr>
          <p:spPr>
            <a:xfrm>
              <a:off x="-3266800" y="3437250"/>
              <a:ext cx="903975" cy="64850"/>
            </a:xfrm>
            <a:custGeom>
              <a:avLst/>
              <a:gdLst/>
              <a:ahLst/>
              <a:cxnLst/>
              <a:rect l="l" t="t" r="r" b="b"/>
              <a:pathLst>
                <a:path w="36159" h="2594" extrusionOk="0">
                  <a:moveTo>
                    <a:pt x="0" y="1"/>
                  </a:moveTo>
                  <a:lnTo>
                    <a:pt x="0" y="2593"/>
                  </a:lnTo>
                  <a:lnTo>
                    <a:pt x="36158" y="2593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96"/>
            <p:cNvSpPr/>
            <p:nvPr/>
          </p:nvSpPr>
          <p:spPr>
            <a:xfrm>
              <a:off x="-3283675" y="2379400"/>
              <a:ext cx="538750" cy="936375"/>
            </a:xfrm>
            <a:custGeom>
              <a:avLst/>
              <a:gdLst/>
              <a:ahLst/>
              <a:cxnLst/>
              <a:rect l="l" t="t" r="r" b="b"/>
              <a:pathLst>
                <a:path w="21550" h="37455" extrusionOk="0">
                  <a:moveTo>
                    <a:pt x="5428" y="0"/>
                  </a:moveTo>
                  <a:cubicBezTo>
                    <a:pt x="4753" y="6670"/>
                    <a:pt x="2620" y="11747"/>
                    <a:pt x="0" y="12503"/>
                  </a:cubicBezTo>
                  <a:cubicBezTo>
                    <a:pt x="1189" y="19011"/>
                    <a:pt x="2350" y="27355"/>
                    <a:pt x="3160" y="36023"/>
                  </a:cubicBezTo>
                  <a:cubicBezTo>
                    <a:pt x="3241" y="36806"/>
                    <a:pt x="3781" y="37454"/>
                    <a:pt x="4402" y="37454"/>
                  </a:cubicBezTo>
                  <a:lnTo>
                    <a:pt x="20469" y="37454"/>
                  </a:lnTo>
                  <a:cubicBezTo>
                    <a:pt x="21090" y="37454"/>
                    <a:pt x="21549" y="36806"/>
                    <a:pt x="21468" y="36023"/>
                  </a:cubicBezTo>
                  <a:cubicBezTo>
                    <a:pt x="19443" y="20550"/>
                    <a:pt x="18336" y="4105"/>
                    <a:pt x="14204" y="0"/>
                  </a:cubicBezTo>
                  <a:close/>
                </a:path>
              </a:pathLst>
            </a:custGeom>
            <a:solidFill>
              <a:srgbClr val="E08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96"/>
            <p:cNvSpPr/>
            <p:nvPr/>
          </p:nvSpPr>
          <p:spPr>
            <a:xfrm>
              <a:off x="-3360500" y="2378800"/>
              <a:ext cx="226725" cy="936975"/>
            </a:xfrm>
            <a:custGeom>
              <a:avLst/>
              <a:gdLst/>
              <a:ahLst/>
              <a:cxnLst/>
              <a:rect l="l" t="t" r="r" b="b"/>
              <a:pathLst>
                <a:path w="9069" h="37479" extrusionOk="0">
                  <a:moveTo>
                    <a:pt x="2168" y="1"/>
                  </a:moveTo>
                  <a:cubicBezTo>
                    <a:pt x="1039" y="1"/>
                    <a:pt x="1" y="238"/>
                    <a:pt x="481" y="1942"/>
                  </a:cubicBezTo>
                  <a:cubicBezTo>
                    <a:pt x="2398" y="7207"/>
                    <a:pt x="4856" y="21114"/>
                    <a:pt x="6233" y="36047"/>
                  </a:cubicBezTo>
                  <a:cubicBezTo>
                    <a:pt x="6287" y="36830"/>
                    <a:pt x="6854" y="37478"/>
                    <a:pt x="7475" y="37478"/>
                  </a:cubicBezTo>
                  <a:lnTo>
                    <a:pt x="9068" y="37478"/>
                  </a:lnTo>
                  <a:cubicBezTo>
                    <a:pt x="8447" y="37478"/>
                    <a:pt x="7907" y="36857"/>
                    <a:pt x="7826" y="36047"/>
                  </a:cubicBezTo>
                  <a:cubicBezTo>
                    <a:pt x="6476" y="21114"/>
                    <a:pt x="4018" y="7207"/>
                    <a:pt x="2101" y="1942"/>
                  </a:cubicBezTo>
                  <a:cubicBezTo>
                    <a:pt x="1750" y="997"/>
                    <a:pt x="2182" y="24"/>
                    <a:pt x="2965" y="24"/>
                  </a:cubicBezTo>
                  <a:cubicBezTo>
                    <a:pt x="2707" y="14"/>
                    <a:pt x="2435" y="1"/>
                    <a:pt x="2168" y="1"/>
                  </a:cubicBezTo>
                  <a:close/>
                </a:path>
              </a:pathLst>
            </a:custGeom>
            <a:solidFill>
              <a:srgbClr val="E08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96"/>
            <p:cNvSpPr/>
            <p:nvPr/>
          </p:nvSpPr>
          <p:spPr>
            <a:xfrm>
              <a:off x="-3266800" y="3437250"/>
              <a:ext cx="562375" cy="64850"/>
            </a:xfrm>
            <a:custGeom>
              <a:avLst/>
              <a:gdLst/>
              <a:ahLst/>
              <a:cxnLst/>
              <a:rect l="l" t="t" r="r" b="b"/>
              <a:pathLst>
                <a:path w="22495" h="2594" extrusionOk="0">
                  <a:moveTo>
                    <a:pt x="0" y="1"/>
                  </a:moveTo>
                  <a:lnTo>
                    <a:pt x="0" y="2593"/>
                  </a:lnTo>
                  <a:lnTo>
                    <a:pt x="22494" y="2593"/>
                  </a:lnTo>
                  <a:lnTo>
                    <a:pt x="22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96"/>
            <p:cNvSpPr/>
            <p:nvPr/>
          </p:nvSpPr>
          <p:spPr>
            <a:xfrm>
              <a:off x="-2870525" y="3474375"/>
              <a:ext cx="166100" cy="234975"/>
            </a:xfrm>
            <a:custGeom>
              <a:avLst/>
              <a:gdLst/>
              <a:ahLst/>
              <a:cxnLst/>
              <a:rect l="l" t="t" r="r" b="b"/>
              <a:pathLst>
                <a:path w="6644" h="9399" extrusionOk="0">
                  <a:moveTo>
                    <a:pt x="0" y="1"/>
                  </a:moveTo>
                  <a:lnTo>
                    <a:pt x="0" y="1027"/>
                  </a:lnTo>
                  <a:cubicBezTo>
                    <a:pt x="2134" y="2026"/>
                    <a:pt x="3538" y="5321"/>
                    <a:pt x="4483" y="9398"/>
                  </a:cubicBezTo>
                  <a:cubicBezTo>
                    <a:pt x="4969" y="5888"/>
                    <a:pt x="5725" y="3484"/>
                    <a:pt x="6589" y="3079"/>
                  </a:cubicBezTo>
                  <a:cubicBezTo>
                    <a:pt x="6616" y="1162"/>
                    <a:pt x="6643" y="1"/>
                    <a:pt x="6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96"/>
            <p:cNvSpPr/>
            <p:nvPr/>
          </p:nvSpPr>
          <p:spPr>
            <a:xfrm>
              <a:off x="-2774675" y="2974150"/>
              <a:ext cx="814875" cy="1247575"/>
            </a:xfrm>
            <a:custGeom>
              <a:avLst/>
              <a:gdLst/>
              <a:ahLst/>
              <a:cxnLst/>
              <a:rect l="l" t="t" r="r" b="b"/>
              <a:pathLst>
                <a:path w="32595" h="49903" extrusionOk="0">
                  <a:moveTo>
                    <a:pt x="1432" y="0"/>
                  </a:moveTo>
                  <a:cubicBezTo>
                    <a:pt x="1" y="7750"/>
                    <a:pt x="1486" y="12692"/>
                    <a:pt x="5240" y="15365"/>
                  </a:cubicBezTo>
                  <a:lnTo>
                    <a:pt x="16743" y="15365"/>
                  </a:lnTo>
                  <a:cubicBezTo>
                    <a:pt x="16743" y="15365"/>
                    <a:pt x="15096" y="29569"/>
                    <a:pt x="27139" y="49903"/>
                  </a:cubicBezTo>
                  <a:lnTo>
                    <a:pt x="28111" y="49606"/>
                  </a:lnTo>
                  <a:cubicBezTo>
                    <a:pt x="28111" y="49606"/>
                    <a:pt x="32594" y="11234"/>
                    <a:pt x="31001" y="9506"/>
                  </a:cubicBezTo>
                  <a:cubicBezTo>
                    <a:pt x="29381" y="7777"/>
                    <a:pt x="15096" y="0"/>
                    <a:pt x="15096" y="0"/>
                  </a:cubicBezTo>
                  <a:close/>
                </a:path>
              </a:pathLst>
            </a:custGeom>
            <a:solidFill>
              <a:srgbClr val="56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96"/>
            <p:cNvSpPr/>
            <p:nvPr/>
          </p:nvSpPr>
          <p:spPr>
            <a:xfrm>
              <a:off x="-2774675" y="2974150"/>
              <a:ext cx="712250" cy="1247575"/>
            </a:xfrm>
            <a:custGeom>
              <a:avLst/>
              <a:gdLst/>
              <a:ahLst/>
              <a:cxnLst/>
              <a:rect l="l" t="t" r="r" b="b"/>
              <a:pathLst>
                <a:path w="28490" h="49903" extrusionOk="0">
                  <a:moveTo>
                    <a:pt x="1432" y="0"/>
                  </a:moveTo>
                  <a:cubicBezTo>
                    <a:pt x="1" y="7723"/>
                    <a:pt x="1486" y="12665"/>
                    <a:pt x="5240" y="15338"/>
                  </a:cubicBezTo>
                  <a:lnTo>
                    <a:pt x="16743" y="15338"/>
                  </a:lnTo>
                  <a:cubicBezTo>
                    <a:pt x="16743" y="15338"/>
                    <a:pt x="15096" y="29542"/>
                    <a:pt x="27139" y="49903"/>
                  </a:cubicBezTo>
                  <a:lnTo>
                    <a:pt x="28111" y="49606"/>
                  </a:lnTo>
                  <a:cubicBezTo>
                    <a:pt x="28111" y="49606"/>
                    <a:pt x="28246" y="48391"/>
                    <a:pt x="28490" y="46392"/>
                  </a:cubicBezTo>
                  <a:cubicBezTo>
                    <a:pt x="25978" y="44178"/>
                    <a:pt x="24088" y="35402"/>
                    <a:pt x="24088" y="24898"/>
                  </a:cubicBezTo>
                  <a:cubicBezTo>
                    <a:pt x="24088" y="17229"/>
                    <a:pt x="25087" y="10478"/>
                    <a:pt x="26599" y="6535"/>
                  </a:cubicBezTo>
                  <a:cubicBezTo>
                    <a:pt x="21874" y="3673"/>
                    <a:pt x="15096" y="0"/>
                    <a:pt x="15096" y="0"/>
                  </a:cubicBezTo>
                  <a:close/>
                </a:path>
              </a:pathLst>
            </a:custGeom>
            <a:solidFill>
              <a:srgbClr val="513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96"/>
            <p:cNvSpPr/>
            <p:nvPr/>
          </p:nvSpPr>
          <p:spPr>
            <a:xfrm>
              <a:off x="-3097350" y="2974150"/>
              <a:ext cx="821600" cy="1257025"/>
            </a:xfrm>
            <a:custGeom>
              <a:avLst/>
              <a:gdLst/>
              <a:ahLst/>
              <a:cxnLst/>
              <a:rect l="l" t="t" r="r" b="b"/>
              <a:pathLst>
                <a:path w="32864" h="50281" extrusionOk="0">
                  <a:moveTo>
                    <a:pt x="14339" y="0"/>
                  </a:moveTo>
                  <a:lnTo>
                    <a:pt x="0" y="6265"/>
                  </a:lnTo>
                  <a:cubicBezTo>
                    <a:pt x="324" y="12692"/>
                    <a:pt x="4483" y="15581"/>
                    <a:pt x="4483" y="15581"/>
                  </a:cubicBezTo>
                  <a:lnTo>
                    <a:pt x="15959" y="15797"/>
                  </a:lnTo>
                  <a:cubicBezTo>
                    <a:pt x="15959" y="15797"/>
                    <a:pt x="16877" y="27868"/>
                    <a:pt x="21684" y="50173"/>
                  </a:cubicBezTo>
                  <a:lnTo>
                    <a:pt x="22602" y="50281"/>
                  </a:lnTo>
                  <a:cubicBezTo>
                    <a:pt x="22602" y="50281"/>
                    <a:pt x="32863" y="10424"/>
                    <a:pt x="31243" y="8696"/>
                  </a:cubicBezTo>
                  <a:cubicBezTo>
                    <a:pt x="29650" y="6967"/>
                    <a:pt x="14339" y="0"/>
                    <a:pt x="14339" y="0"/>
                  </a:cubicBezTo>
                  <a:close/>
                </a:path>
              </a:pathLst>
            </a:custGeom>
            <a:solidFill>
              <a:srgbClr val="6B4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96"/>
            <p:cNvSpPr/>
            <p:nvPr/>
          </p:nvSpPr>
          <p:spPr>
            <a:xfrm>
              <a:off x="-3097350" y="2974150"/>
              <a:ext cx="781775" cy="1257700"/>
            </a:xfrm>
            <a:custGeom>
              <a:avLst/>
              <a:gdLst/>
              <a:ahLst/>
              <a:cxnLst/>
              <a:rect l="l" t="t" r="r" b="b"/>
              <a:pathLst>
                <a:path w="31271" h="50308" extrusionOk="0">
                  <a:moveTo>
                    <a:pt x="14339" y="0"/>
                  </a:moveTo>
                  <a:lnTo>
                    <a:pt x="0" y="6292"/>
                  </a:lnTo>
                  <a:cubicBezTo>
                    <a:pt x="324" y="12719"/>
                    <a:pt x="4483" y="15581"/>
                    <a:pt x="4483" y="15581"/>
                  </a:cubicBezTo>
                  <a:lnTo>
                    <a:pt x="15959" y="15824"/>
                  </a:lnTo>
                  <a:cubicBezTo>
                    <a:pt x="15959" y="15824"/>
                    <a:pt x="16877" y="27895"/>
                    <a:pt x="21684" y="50173"/>
                  </a:cubicBezTo>
                  <a:lnTo>
                    <a:pt x="22602" y="50308"/>
                  </a:lnTo>
                  <a:cubicBezTo>
                    <a:pt x="22602" y="50308"/>
                    <a:pt x="30136" y="20955"/>
                    <a:pt x="31270" y="11504"/>
                  </a:cubicBezTo>
                  <a:lnTo>
                    <a:pt x="31270" y="11504"/>
                  </a:lnTo>
                  <a:cubicBezTo>
                    <a:pt x="28975" y="12017"/>
                    <a:pt x="26653" y="12260"/>
                    <a:pt x="24303" y="12260"/>
                  </a:cubicBezTo>
                  <a:cubicBezTo>
                    <a:pt x="24095" y="12264"/>
                    <a:pt x="23888" y="12266"/>
                    <a:pt x="23683" y="12266"/>
                  </a:cubicBezTo>
                  <a:cubicBezTo>
                    <a:pt x="10553" y="12266"/>
                    <a:pt x="5332" y="4694"/>
                    <a:pt x="19983" y="2647"/>
                  </a:cubicBezTo>
                  <a:cubicBezTo>
                    <a:pt x="16877" y="1162"/>
                    <a:pt x="14339" y="0"/>
                    <a:pt x="14339" y="0"/>
                  </a:cubicBezTo>
                  <a:close/>
                </a:path>
              </a:pathLst>
            </a:custGeom>
            <a:solidFill>
              <a:srgbClr val="513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96"/>
            <p:cNvSpPr/>
            <p:nvPr/>
          </p:nvSpPr>
          <p:spPr>
            <a:xfrm>
              <a:off x="-2607925" y="4195075"/>
              <a:ext cx="124925" cy="61075"/>
            </a:xfrm>
            <a:custGeom>
              <a:avLst/>
              <a:gdLst/>
              <a:ahLst/>
              <a:cxnLst/>
              <a:rect l="l" t="t" r="r" b="b"/>
              <a:pathLst>
                <a:path w="4997" h="2443" extrusionOk="0">
                  <a:moveTo>
                    <a:pt x="2769" y="0"/>
                  </a:moveTo>
                  <a:cubicBezTo>
                    <a:pt x="1947" y="0"/>
                    <a:pt x="1158" y="1075"/>
                    <a:pt x="1" y="2443"/>
                  </a:cubicBezTo>
                  <a:lnTo>
                    <a:pt x="4996" y="2443"/>
                  </a:lnTo>
                  <a:cubicBezTo>
                    <a:pt x="4098" y="683"/>
                    <a:pt x="3423" y="0"/>
                    <a:pt x="2769" y="0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96"/>
            <p:cNvSpPr/>
            <p:nvPr/>
          </p:nvSpPr>
          <p:spPr>
            <a:xfrm>
              <a:off x="-2129950" y="4192700"/>
              <a:ext cx="193100" cy="63450"/>
            </a:xfrm>
            <a:custGeom>
              <a:avLst/>
              <a:gdLst/>
              <a:ahLst/>
              <a:cxnLst/>
              <a:rect l="l" t="t" r="r" b="b"/>
              <a:pathLst>
                <a:path w="7724" h="2538" extrusionOk="0">
                  <a:moveTo>
                    <a:pt x="1279" y="1"/>
                  </a:moveTo>
                  <a:cubicBezTo>
                    <a:pt x="1184" y="1"/>
                    <a:pt x="1099" y="9"/>
                    <a:pt x="1026" y="27"/>
                  </a:cubicBezTo>
                  <a:cubicBezTo>
                    <a:pt x="270" y="216"/>
                    <a:pt x="0" y="2538"/>
                    <a:pt x="0" y="2538"/>
                  </a:cubicBezTo>
                  <a:lnTo>
                    <a:pt x="7723" y="2538"/>
                  </a:lnTo>
                  <a:cubicBezTo>
                    <a:pt x="7723" y="2538"/>
                    <a:pt x="2939" y="1"/>
                    <a:pt x="1279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96"/>
            <p:cNvSpPr/>
            <p:nvPr/>
          </p:nvSpPr>
          <p:spPr>
            <a:xfrm>
              <a:off x="-3218875" y="1919600"/>
              <a:ext cx="940425" cy="1290850"/>
            </a:xfrm>
            <a:custGeom>
              <a:avLst/>
              <a:gdLst/>
              <a:ahLst/>
              <a:cxnLst/>
              <a:rect l="l" t="t" r="r" b="b"/>
              <a:pathLst>
                <a:path w="37617" h="51634" extrusionOk="0">
                  <a:moveTo>
                    <a:pt x="20487" y="1"/>
                  </a:moveTo>
                  <a:cubicBezTo>
                    <a:pt x="19976" y="1"/>
                    <a:pt x="19499" y="28"/>
                    <a:pt x="19065" y="84"/>
                  </a:cubicBezTo>
                  <a:cubicBezTo>
                    <a:pt x="14231" y="705"/>
                    <a:pt x="9101" y="7591"/>
                    <a:pt x="7130" y="11885"/>
                  </a:cubicBezTo>
                  <a:cubicBezTo>
                    <a:pt x="5131" y="16178"/>
                    <a:pt x="1" y="42912"/>
                    <a:pt x="5347" y="51634"/>
                  </a:cubicBezTo>
                  <a:cubicBezTo>
                    <a:pt x="17526" y="42669"/>
                    <a:pt x="26572" y="42534"/>
                    <a:pt x="32864" y="42182"/>
                  </a:cubicBezTo>
                  <a:cubicBezTo>
                    <a:pt x="28570" y="28195"/>
                    <a:pt x="37616" y="12884"/>
                    <a:pt x="36077" y="8212"/>
                  </a:cubicBezTo>
                  <a:cubicBezTo>
                    <a:pt x="34332" y="2853"/>
                    <a:pt x="25672" y="1"/>
                    <a:pt x="20487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96"/>
            <p:cNvSpPr/>
            <p:nvPr/>
          </p:nvSpPr>
          <p:spPr>
            <a:xfrm>
              <a:off x="-2982600" y="1919600"/>
              <a:ext cx="671750" cy="340800"/>
            </a:xfrm>
            <a:custGeom>
              <a:avLst/>
              <a:gdLst/>
              <a:ahLst/>
              <a:cxnLst/>
              <a:rect l="l" t="t" r="r" b="b"/>
              <a:pathLst>
                <a:path w="26870" h="13632" extrusionOk="0">
                  <a:moveTo>
                    <a:pt x="11036" y="1"/>
                  </a:moveTo>
                  <a:cubicBezTo>
                    <a:pt x="10525" y="1"/>
                    <a:pt x="10048" y="28"/>
                    <a:pt x="9614" y="84"/>
                  </a:cubicBezTo>
                  <a:cubicBezTo>
                    <a:pt x="6131" y="516"/>
                    <a:pt x="2485" y="4243"/>
                    <a:pt x="1" y="7888"/>
                  </a:cubicBezTo>
                  <a:cubicBezTo>
                    <a:pt x="2884" y="11413"/>
                    <a:pt x="10780" y="13632"/>
                    <a:pt x="17522" y="13632"/>
                  </a:cubicBezTo>
                  <a:cubicBezTo>
                    <a:pt x="21264" y="13632"/>
                    <a:pt x="24650" y="12948"/>
                    <a:pt x="26626" y="11426"/>
                  </a:cubicBezTo>
                  <a:cubicBezTo>
                    <a:pt x="26842" y="10075"/>
                    <a:pt x="26869" y="8995"/>
                    <a:pt x="26626" y="8212"/>
                  </a:cubicBezTo>
                  <a:cubicBezTo>
                    <a:pt x="24881" y="2853"/>
                    <a:pt x="16221" y="1"/>
                    <a:pt x="11036" y="1"/>
                  </a:cubicBez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96"/>
            <p:cNvSpPr/>
            <p:nvPr/>
          </p:nvSpPr>
          <p:spPr>
            <a:xfrm>
              <a:off x="-3233725" y="1920350"/>
              <a:ext cx="544150" cy="1290100"/>
            </a:xfrm>
            <a:custGeom>
              <a:avLst/>
              <a:gdLst/>
              <a:ahLst/>
              <a:cxnLst/>
              <a:rect l="l" t="t" r="r" b="b"/>
              <a:pathLst>
                <a:path w="21766" h="51604" extrusionOk="0">
                  <a:moveTo>
                    <a:pt x="21765" y="0"/>
                  </a:moveTo>
                  <a:cubicBezTo>
                    <a:pt x="4834" y="270"/>
                    <a:pt x="1" y="36563"/>
                    <a:pt x="5941" y="51604"/>
                  </a:cubicBezTo>
                  <a:cubicBezTo>
                    <a:pt x="11612" y="47445"/>
                    <a:pt x="16608" y="45177"/>
                    <a:pt x="20955" y="43908"/>
                  </a:cubicBezTo>
                  <a:cubicBezTo>
                    <a:pt x="17094" y="39236"/>
                    <a:pt x="14528" y="31351"/>
                    <a:pt x="14528" y="22413"/>
                  </a:cubicBezTo>
                  <a:cubicBezTo>
                    <a:pt x="14528" y="12854"/>
                    <a:pt x="17445" y="4510"/>
                    <a:pt x="21765" y="0"/>
                  </a:cubicBez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96"/>
            <p:cNvSpPr/>
            <p:nvPr/>
          </p:nvSpPr>
          <p:spPr>
            <a:xfrm>
              <a:off x="-3195925" y="2056025"/>
              <a:ext cx="336225" cy="1110550"/>
            </a:xfrm>
            <a:custGeom>
              <a:avLst/>
              <a:gdLst/>
              <a:ahLst/>
              <a:cxnLst/>
              <a:rect l="l" t="t" r="r" b="b"/>
              <a:pathLst>
                <a:path w="13449" h="44422" extrusionOk="0">
                  <a:moveTo>
                    <a:pt x="10370" y="1"/>
                  </a:moveTo>
                  <a:lnTo>
                    <a:pt x="10370" y="1"/>
                  </a:lnTo>
                  <a:cubicBezTo>
                    <a:pt x="3133" y="8426"/>
                    <a:pt x="1" y="28975"/>
                    <a:pt x="3592" y="44421"/>
                  </a:cubicBezTo>
                  <a:cubicBezTo>
                    <a:pt x="2674" y="35618"/>
                    <a:pt x="6995" y="26464"/>
                    <a:pt x="13449" y="23143"/>
                  </a:cubicBezTo>
                  <a:cubicBezTo>
                    <a:pt x="13449" y="23008"/>
                    <a:pt x="13422" y="22900"/>
                    <a:pt x="13394" y="22765"/>
                  </a:cubicBezTo>
                  <a:cubicBezTo>
                    <a:pt x="10289" y="19551"/>
                    <a:pt x="8264" y="14691"/>
                    <a:pt x="8264" y="9209"/>
                  </a:cubicBezTo>
                  <a:cubicBezTo>
                    <a:pt x="8237" y="6023"/>
                    <a:pt x="8966" y="2863"/>
                    <a:pt x="10370" y="1"/>
                  </a:cubicBezTo>
                  <a:close/>
                </a:path>
              </a:pathLst>
            </a:custGeom>
            <a:solidFill>
              <a:srgbClr val="CE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96"/>
            <p:cNvSpPr/>
            <p:nvPr/>
          </p:nvSpPr>
          <p:spPr>
            <a:xfrm>
              <a:off x="-2768600" y="2153250"/>
              <a:ext cx="208650" cy="434775"/>
            </a:xfrm>
            <a:custGeom>
              <a:avLst/>
              <a:gdLst/>
              <a:ahLst/>
              <a:cxnLst/>
              <a:rect l="l" t="t" r="r" b="b"/>
              <a:pathLst>
                <a:path w="8346" h="17391" extrusionOk="0">
                  <a:moveTo>
                    <a:pt x="1" y="0"/>
                  </a:moveTo>
                  <a:lnTo>
                    <a:pt x="1" y="0"/>
                  </a:lnTo>
                  <a:cubicBezTo>
                    <a:pt x="1675" y="7237"/>
                    <a:pt x="3997" y="13610"/>
                    <a:pt x="8345" y="17391"/>
                  </a:cubicBezTo>
                  <a:cubicBezTo>
                    <a:pt x="4592" y="8371"/>
                    <a:pt x="5429" y="1161"/>
                    <a:pt x="5429" y="11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96"/>
            <p:cNvSpPr/>
            <p:nvPr/>
          </p:nvSpPr>
          <p:spPr>
            <a:xfrm>
              <a:off x="-3069525" y="2186250"/>
              <a:ext cx="901775" cy="675700"/>
            </a:xfrm>
            <a:custGeom>
              <a:avLst/>
              <a:gdLst/>
              <a:ahLst/>
              <a:cxnLst/>
              <a:rect l="l" t="t" r="r" b="b"/>
              <a:pathLst>
                <a:path w="36071" h="27028" extrusionOk="0">
                  <a:moveTo>
                    <a:pt x="10290" y="1"/>
                  </a:moveTo>
                  <a:cubicBezTo>
                    <a:pt x="5730" y="1"/>
                    <a:pt x="0" y="3758"/>
                    <a:pt x="3667" y="13397"/>
                  </a:cubicBezTo>
                  <a:cubicBezTo>
                    <a:pt x="5152" y="17286"/>
                    <a:pt x="9365" y="25090"/>
                    <a:pt x="15035" y="26764"/>
                  </a:cubicBezTo>
                  <a:cubicBezTo>
                    <a:pt x="15642" y="26946"/>
                    <a:pt x="16359" y="27027"/>
                    <a:pt x="17157" y="27027"/>
                  </a:cubicBezTo>
                  <a:cubicBezTo>
                    <a:pt x="23817" y="27027"/>
                    <a:pt x="36071" y="21363"/>
                    <a:pt x="36071" y="21363"/>
                  </a:cubicBezTo>
                  <a:lnTo>
                    <a:pt x="34019" y="12857"/>
                  </a:lnTo>
                  <a:cubicBezTo>
                    <a:pt x="34019" y="12857"/>
                    <a:pt x="23433" y="14288"/>
                    <a:pt x="20719" y="14288"/>
                  </a:cubicBezTo>
                  <a:cubicBezTo>
                    <a:pt x="20427" y="14288"/>
                    <a:pt x="20226" y="14271"/>
                    <a:pt x="20139" y="14234"/>
                  </a:cubicBezTo>
                  <a:cubicBezTo>
                    <a:pt x="18978" y="13748"/>
                    <a:pt x="16575" y="8348"/>
                    <a:pt x="14900" y="2434"/>
                  </a:cubicBezTo>
                  <a:cubicBezTo>
                    <a:pt x="14458" y="894"/>
                    <a:pt x="12513" y="1"/>
                    <a:pt x="10290" y="1"/>
                  </a:cubicBezTo>
                  <a:close/>
                </a:path>
              </a:pathLst>
            </a:custGeom>
            <a:solidFill>
              <a:srgbClr val="EFD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96"/>
            <p:cNvSpPr/>
            <p:nvPr/>
          </p:nvSpPr>
          <p:spPr>
            <a:xfrm>
              <a:off x="-3092000" y="2031550"/>
              <a:ext cx="924925" cy="830400"/>
            </a:xfrm>
            <a:custGeom>
              <a:avLst/>
              <a:gdLst/>
              <a:ahLst/>
              <a:cxnLst/>
              <a:rect l="l" t="t" r="r" b="b"/>
              <a:pathLst>
                <a:path w="36997" h="33216" extrusionOk="0">
                  <a:moveTo>
                    <a:pt x="11078" y="0"/>
                  </a:moveTo>
                  <a:cubicBezTo>
                    <a:pt x="7234" y="0"/>
                    <a:pt x="0" y="8915"/>
                    <a:pt x="4296" y="19666"/>
                  </a:cubicBezTo>
                  <a:cubicBezTo>
                    <a:pt x="5835" y="23528"/>
                    <a:pt x="10291" y="31278"/>
                    <a:pt x="15961" y="32952"/>
                  </a:cubicBezTo>
                  <a:cubicBezTo>
                    <a:pt x="16565" y="33134"/>
                    <a:pt x="17280" y="33215"/>
                    <a:pt x="18076" y="33215"/>
                  </a:cubicBezTo>
                  <a:cubicBezTo>
                    <a:pt x="24722" y="33215"/>
                    <a:pt x="36997" y="27551"/>
                    <a:pt x="36997" y="27551"/>
                  </a:cubicBezTo>
                  <a:lnTo>
                    <a:pt x="36403" y="25094"/>
                  </a:lnTo>
                  <a:cubicBezTo>
                    <a:pt x="32107" y="26601"/>
                    <a:pt x="26144" y="28407"/>
                    <a:pt x="22258" y="28407"/>
                  </a:cubicBezTo>
                  <a:cubicBezTo>
                    <a:pt x="21479" y="28407"/>
                    <a:pt x="20783" y="28335"/>
                    <a:pt x="20201" y="28172"/>
                  </a:cubicBezTo>
                  <a:cubicBezTo>
                    <a:pt x="9589" y="23852"/>
                    <a:pt x="5592" y="7812"/>
                    <a:pt x="12532" y="629"/>
                  </a:cubicBezTo>
                  <a:cubicBezTo>
                    <a:pt x="12158" y="202"/>
                    <a:pt x="11656" y="0"/>
                    <a:pt x="11078" y="0"/>
                  </a:cubicBezTo>
                  <a:close/>
                </a:path>
              </a:pathLst>
            </a:custGeom>
            <a:solidFill>
              <a:srgbClr val="DBC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96"/>
            <p:cNvSpPr/>
            <p:nvPr/>
          </p:nvSpPr>
          <p:spPr>
            <a:xfrm>
              <a:off x="-2090125" y="2493500"/>
              <a:ext cx="586675" cy="312575"/>
            </a:xfrm>
            <a:custGeom>
              <a:avLst/>
              <a:gdLst/>
              <a:ahLst/>
              <a:cxnLst/>
              <a:rect l="l" t="t" r="r" b="b"/>
              <a:pathLst>
                <a:path w="23467" h="12503" extrusionOk="0">
                  <a:moveTo>
                    <a:pt x="23466" y="0"/>
                  </a:moveTo>
                  <a:lnTo>
                    <a:pt x="23466" y="0"/>
                  </a:lnTo>
                  <a:cubicBezTo>
                    <a:pt x="23466" y="0"/>
                    <a:pt x="20172" y="999"/>
                    <a:pt x="18606" y="1512"/>
                  </a:cubicBezTo>
                  <a:cubicBezTo>
                    <a:pt x="17067" y="2025"/>
                    <a:pt x="7804" y="2943"/>
                    <a:pt x="7804" y="2943"/>
                  </a:cubicBezTo>
                  <a:cubicBezTo>
                    <a:pt x="1108" y="6481"/>
                    <a:pt x="0" y="11720"/>
                    <a:pt x="0" y="11720"/>
                  </a:cubicBezTo>
                  <a:lnTo>
                    <a:pt x="19821" y="12503"/>
                  </a:lnTo>
                  <a:cubicBezTo>
                    <a:pt x="19821" y="12503"/>
                    <a:pt x="21387" y="3645"/>
                    <a:pt x="23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96"/>
            <p:cNvSpPr/>
            <p:nvPr/>
          </p:nvSpPr>
          <p:spPr>
            <a:xfrm>
              <a:off x="-2017450" y="2560825"/>
              <a:ext cx="203700" cy="124725"/>
            </a:xfrm>
            <a:custGeom>
              <a:avLst/>
              <a:gdLst/>
              <a:ahLst/>
              <a:cxnLst/>
              <a:rect l="l" t="t" r="r" b="b"/>
              <a:pathLst>
                <a:path w="8148" h="4989" extrusionOk="0">
                  <a:moveTo>
                    <a:pt x="2053" y="0"/>
                  </a:moveTo>
                  <a:cubicBezTo>
                    <a:pt x="1413" y="0"/>
                    <a:pt x="1" y="1249"/>
                    <a:pt x="361" y="2114"/>
                  </a:cubicBezTo>
                  <a:cubicBezTo>
                    <a:pt x="160" y="2556"/>
                    <a:pt x="5766" y="4989"/>
                    <a:pt x="7451" y="4989"/>
                  </a:cubicBezTo>
                  <a:cubicBezTo>
                    <a:pt x="8030" y="4989"/>
                    <a:pt x="8147" y="4702"/>
                    <a:pt x="7409" y="3950"/>
                  </a:cubicBezTo>
                  <a:cubicBezTo>
                    <a:pt x="5572" y="2789"/>
                    <a:pt x="3871" y="1493"/>
                    <a:pt x="2251" y="61"/>
                  </a:cubicBezTo>
                  <a:cubicBezTo>
                    <a:pt x="2200" y="20"/>
                    <a:pt x="2133" y="0"/>
                    <a:pt x="2053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96"/>
            <p:cNvSpPr/>
            <p:nvPr/>
          </p:nvSpPr>
          <p:spPr>
            <a:xfrm>
              <a:off x="-2275200" y="2497575"/>
              <a:ext cx="346375" cy="236300"/>
            </a:xfrm>
            <a:custGeom>
              <a:avLst/>
              <a:gdLst/>
              <a:ahLst/>
              <a:cxnLst/>
              <a:rect l="l" t="t" r="r" b="b"/>
              <a:pathLst>
                <a:path w="13855" h="9452" extrusionOk="0">
                  <a:moveTo>
                    <a:pt x="5889" y="0"/>
                  </a:moveTo>
                  <a:cubicBezTo>
                    <a:pt x="4741" y="0"/>
                    <a:pt x="3517" y="137"/>
                    <a:pt x="2246" y="404"/>
                  </a:cubicBezTo>
                  <a:cubicBezTo>
                    <a:pt x="0" y="774"/>
                    <a:pt x="2639" y="8922"/>
                    <a:pt x="4196" y="8922"/>
                  </a:cubicBezTo>
                  <a:cubicBezTo>
                    <a:pt x="4231" y="8922"/>
                    <a:pt x="4265" y="8918"/>
                    <a:pt x="4298" y="8910"/>
                  </a:cubicBezTo>
                  <a:cubicBezTo>
                    <a:pt x="4579" y="8841"/>
                    <a:pt x="4870" y="8813"/>
                    <a:pt x="5167" y="8813"/>
                  </a:cubicBezTo>
                  <a:cubicBezTo>
                    <a:pt x="6495" y="8813"/>
                    <a:pt x="7940" y="9384"/>
                    <a:pt x="9132" y="9450"/>
                  </a:cubicBezTo>
                  <a:cubicBezTo>
                    <a:pt x="9146" y="9451"/>
                    <a:pt x="9160" y="9451"/>
                    <a:pt x="9174" y="9451"/>
                  </a:cubicBezTo>
                  <a:cubicBezTo>
                    <a:pt x="10652" y="9451"/>
                    <a:pt x="13855" y="5362"/>
                    <a:pt x="13614" y="4239"/>
                  </a:cubicBezTo>
                  <a:cubicBezTo>
                    <a:pt x="12365" y="1350"/>
                    <a:pt x="9499" y="0"/>
                    <a:pt x="5889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96"/>
            <p:cNvSpPr/>
            <p:nvPr/>
          </p:nvSpPr>
          <p:spPr>
            <a:xfrm>
              <a:off x="-2315600" y="2687925"/>
              <a:ext cx="723025" cy="164725"/>
            </a:xfrm>
            <a:custGeom>
              <a:avLst/>
              <a:gdLst/>
              <a:ahLst/>
              <a:cxnLst/>
              <a:rect l="l" t="t" r="r" b="b"/>
              <a:pathLst>
                <a:path w="28921" h="6589" extrusionOk="0">
                  <a:moveTo>
                    <a:pt x="4588" y="1"/>
                  </a:moveTo>
                  <a:cubicBezTo>
                    <a:pt x="4399" y="1"/>
                    <a:pt x="4278" y="9"/>
                    <a:pt x="4240" y="27"/>
                  </a:cubicBezTo>
                  <a:cubicBezTo>
                    <a:pt x="3808" y="243"/>
                    <a:pt x="1701" y="2052"/>
                    <a:pt x="0" y="5617"/>
                  </a:cubicBezTo>
                  <a:lnTo>
                    <a:pt x="513" y="6589"/>
                  </a:lnTo>
                  <a:lnTo>
                    <a:pt x="28921" y="6589"/>
                  </a:lnTo>
                  <a:lnTo>
                    <a:pt x="28921" y="5104"/>
                  </a:lnTo>
                  <a:cubicBezTo>
                    <a:pt x="26526" y="1210"/>
                    <a:pt x="26297" y="360"/>
                    <a:pt x="24003" y="360"/>
                  </a:cubicBezTo>
                  <a:cubicBezTo>
                    <a:pt x="22908" y="360"/>
                    <a:pt x="21343" y="554"/>
                    <a:pt x="18849" y="702"/>
                  </a:cubicBezTo>
                  <a:cubicBezTo>
                    <a:pt x="18606" y="735"/>
                    <a:pt x="18240" y="750"/>
                    <a:pt x="17780" y="750"/>
                  </a:cubicBezTo>
                  <a:cubicBezTo>
                    <a:pt x="14487" y="750"/>
                    <a:pt x="6396" y="1"/>
                    <a:pt x="4588" y="1"/>
                  </a:cubicBezTo>
                  <a:close/>
                </a:path>
              </a:pathLst>
            </a:custGeom>
            <a:solidFill>
              <a:srgbClr val="EFE6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96"/>
            <p:cNvSpPr/>
            <p:nvPr/>
          </p:nvSpPr>
          <p:spPr>
            <a:xfrm>
              <a:off x="-2315600" y="2779050"/>
              <a:ext cx="723025" cy="73600"/>
            </a:xfrm>
            <a:custGeom>
              <a:avLst/>
              <a:gdLst/>
              <a:ahLst/>
              <a:cxnLst/>
              <a:rect l="l" t="t" r="r" b="b"/>
              <a:pathLst>
                <a:path w="28921" h="2944" extrusionOk="0">
                  <a:moveTo>
                    <a:pt x="28003" y="0"/>
                  </a:moveTo>
                  <a:lnTo>
                    <a:pt x="297" y="1378"/>
                  </a:lnTo>
                  <a:cubicBezTo>
                    <a:pt x="189" y="1567"/>
                    <a:pt x="81" y="1783"/>
                    <a:pt x="0" y="1972"/>
                  </a:cubicBezTo>
                  <a:lnTo>
                    <a:pt x="513" y="2944"/>
                  </a:lnTo>
                  <a:lnTo>
                    <a:pt x="28921" y="2944"/>
                  </a:lnTo>
                  <a:lnTo>
                    <a:pt x="28921" y="1459"/>
                  </a:lnTo>
                  <a:cubicBezTo>
                    <a:pt x="28921" y="1459"/>
                    <a:pt x="28516" y="811"/>
                    <a:pt x="28003" y="0"/>
                  </a:cubicBezTo>
                  <a:close/>
                </a:path>
              </a:pathLst>
            </a:custGeom>
            <a:solidFill>
              <a:srgbClr val="D8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96"/>
            <p:cNvSpPr/>
            <p:nvPr/>
          </p:nvSpPr>
          <p:spPr>
            <a:xfrm>
              <a:off x="-1816725" y="2699375"/>
              <a:ext cx="223475" cy="153275"/>
            </a:xfrm>
            <a:custGeom>
              <a:avLst/>
              <a:gdLst/>
              <a:ahLst/>
              <a:cxnLst/>
              <a:rect l="l" t="t" r="r" b="b"/>
              <a:pathLst>
                <a:path w="8939" h="6131" extrusionOk="0">
                  <a:moveTo>
                    <a:pt x="5195" y="0"/>
                  </a:moveTo>
                  <a:cubicBezTo>
                    <a:pt x="2425" y="0"/>
                    <a:pt x="282" y="2860"/>
                    <a:pt x="1" y="6131"/>
                  </a:cubicBezTo>
                  <a:lnTo>
                    <a:pt x="8939" y="6131"/>
                  </a:lnTo>
                  <a:lnTo>
                    <a:pt x="8939" y="4646"/>
                  </a:lnTo>
                  <a:cubicBezTo>
                    <a:pt x="8939" y="4646"/>
                    <a:pt x="6239" y="109"/>
                    <a:pt x="5671" y="28"/>
                  </a:cubicBezTo>
                  <a:cubicBezTo>
                    <a:pt x="5511" y="9"/>
                    <a:pt x="5352" y="0"/>
                    <a:pt x="5195" y="0"/>
                  </a:cubicBezTo>
                  <a:close/>
                </a:path>
              </a:pathLst>
            </a:custGeom>
            <a:solidFill>
              <a:srgbClr val="E5D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96"/>
            <p:cNvSpPr/>
            <p:nvPr/>
          </p:nvSpPr>
          <p:spPr>
            <a:xfrm>
              <a:off x="-2339900" y="2826975"/>
              <a:ext cx="565050" cy="25675"/>
            </a:xfrm>
            <a:custGeom>
              <a:avLst/>
              <a:gdLst/>
              <a:ahLst/>
              <a:cxnLst/>
              <a:rect l="l" t="t" r="r" b="b"/>
              <a:pathLst>
                <a:path w="22602" h="1027" extrusionOk="0">
                  <a:moveTo>
                    <a:pt x="21926" y="0"/>
                  </a:moveTo>
                  <a:cubicBezTo>
                    <a:pt x="21918" y="0"/>
                    <a:pt x="21909" y="0"/>
                    <a:pt x="21900" y="1"/>
                  </a:cubicBezTo>
                  <a:lnTo>
                    <a:pt x="675" y="1"/>
                  </a:lnTo>
                  <a:cubicBezTo>
                    <a:pt x="0" y="1"/>
                    <a:pt x="0" y="1027"/>
                    <a:pt x="675" y="1027"/>
                  </a:cubicBezTo>
                  <a:lnTo>
                    <a:pt x="21900" y="1027"/>
                  </a:lnTo>
                  <a:cubicBezTo>
                    <a:pt x="22593" y="1027"/>
                    <a:pt x="22602" y="0"/>
                    <a:pt x="2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96"/>
            <p:cNvSpPr/>
            <p:nvPr/>
          </p:nvSpPr>
          <p:spPr>
            <a:xfrm>
              <a:off x="-1841025" y="2826975"/>
              <a:ext cx="362550" cy="27675"/>
            </a:xfrm>
            <a:custGeom>
              <a:avLst/>
              <a:gdLst/>
              <a:ahLst/>
              <a:cxnLst/>
              <a:rect l="l" t="t" r="r" b="b"/>
              <a:pathLst>
                <a:path w="14502" h="1107" extrusionOk="0">
                  <a:moveTo>
                    <a:pt x="13956" y="0"/>
                  </a:moveTo>
                  <a:cubicBezTo>
                    <a:pt x="13949" y="0"/>
                    <a:pt x="13942" y="0"/>
                    <a:pt x="13934" y="1"/>
                  </a:cubicBezTo>
                  <a:lnTo>
                    <a:pt x="460" y="1"/>
                  </a:lnTo>
                  <a:cubicBezTo>
                    <a:pt x="109" y="1"/>
                    <a:pt x="1" y="325"/>
                    <a:pt x="55" y="622"/>
                  </a:cubicBezTo>
                  <a:cubicBezTo>
                    <a:pt x="12" y="1004"/>
                    <a:pt x="2084" y="1107"/>
                    <a:pt x="4640" y="1107"/>
                  </a:cubicBezTo>
                  <a:cubicBezTo>
                    <a:pt x="7589" y="1107"/>
                    <a:pt x="11183" y="970"/>
                    <a:pt x="12915" y="970"/>
                  </a:cubicBezTo>
                  <a:cubicBezTo>
                    <a:pt x="13497" y="970"/>
                    <a:pt x="13868" y="986"/>
                    <a:pt x="13934" y="1027"/>
                  </a:cubicBezTo>
                  <a:cubicBezTo>
                    <a:pt x="14494" y="1027"/>
                    <a:pt x="14501" y="0"/>
                    <a:pt x="139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96"/>
            <p:cNvSpPr/>
            <p:nvPr/>
          </p:nvSpPr>
          <p:spPr>
            <a:xfrm>
              <a:off x="-2694325" y="1923700"/>
              <a:ext cx="249125" cy="318000"/>
            </a:xfrm>
            <a:custGeom>
              <a:avLst/>
              <a:gdLst/>
              <a:ahLst/>
              <a:cxnLst/>
              <a:rect l="l" t="t" r="r" b="b"/>
              <a:pathLst>
                <a:path w="9965" h="12720" extrusionOk="0">
                  <a:moveTo>
                    <a:pt x="530" y="0"/>
                  </a:moveTo>
                  <a:cubicBezTo>
                    <a:pt x="479" y="0"/>
                    <a:pt x="429" y="1"/>
                    <a:pt x="378" y="1"/>
                  </a:cubicBezTo>
                  <a:cubicBezTo>
                    <a:pt x="378" y="1"/>
                    <a:pt x="0" y="8588"/>
                    <a:pt x="8884" y="12720"/>
                  </a:cubicBezTo>
                  <a:cubicBezTo>
                    <a:pt x="9938" y="9317"/>
                    <a:pt x="9965" y="5699"/>
                    <a:pt x="8965" y="2296"/>
                  </a:cubicBezTo>
                  <a:cubicBezTo>
                    <a:pt x="6416" y="783"/>
                    <a:pt x="3502" y="0"/>
                    <a:pt x="530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96"/>
            <p:cNvSpPr/>
            <p:nvPr/>
          </p:nvSpPr>
          <p:spPr>
            <a:xfrm>
              <a:off x="-2673400" y="1682025"/>
              <a:ext cx="365925" cy="456400"/>
            </a:xfrm>
            <a:custGeom>
              <a:avLst/>
              <a:gdLst/>
              <a:ahLst/>
              <a:cxnLst/>
              <a:rect l="l" t="t" r="r" b="b"/>
              <a:pathLst>
                <a:path w="14637" h="18256" extrusionOk="0">
                  <a:moveTo>
                    <a:pt x="7669" y="1"/>
                  </a:moveTo>
                  <a:cubicBezTo>
                    <a:pt x="7669" y="1"/>
                    <a:pt x="3538" y="7427"/>
                    <a:pt x="0" y="9587"/>
                  </a:cubicBezTo>
                  <a:cubicBezTo>
                    <a:pt x="838" y="14664"/>
                    <a:pt x="3889" y="17445"/>
                    <a:pt x="8912" y="18255"/>
                  </a:cubicBezTo>
                  <a:lnTo>
                    <a:pt x="14636" y="7130"/>
                  </a:lnTo>
                  <a:lnTo>
                    <a:pt x="7669" y="1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96"/>
            <p:cNvSpPr/>
            <p:nvPr/>
          </p:nvSpPr>
          <p:spPr>
            <a:xfrm>
              <a:off x="-2596450" y="1410150"/>
              <a:ext cx="749400" cy="790125"/>
            </a:xfrm>
            <a:custGeom>
              <a:avLst/>
              <a:gdLst/>
              <a:ahLst/>
              <a:cxnLst/>
              <a:rect l="l" t="t" r="r" b="b"/>
              <a:pathLst>
                <a:path w="29976" h="31605" extrusionOk="0">
                  <a:moveTo>
                    <a:pt x="15540" y="1"/>
                  </a:moveTo>
                  <a:cubicBezTo>
                    <a:pt x="15097" y="1"/>
                    <a:pt x="14587" y="144"/>
                    <a:pt x="13935" y="480"/>
                  </a:cubicBezTo>
                  <a:cubicBezTo>
                    <a:pt x="13326" y="293"/>
                    <a:pt x="12841" y="194"/>
                    <a:pt x="12432" y="194"/>
                  </a:cubicBezTo>
                  <a:cubicBezTo>
                    <a:pt x="11481" y="194"/>
                    <a:pt x="10937" y="729"/>
                    <a:pt x="10181" y="1938"/>
                  </a:cubicBezTo>
                  <a:cubicBezTo>
                    <a:pt x="9500" y="1519"/>
                    <a:pt x="8973" y="1343"/>
                    <a:pt x="8563" y="1343"/>
                  </a:cubicBezTo>
                  <a:cubicBezTo>
                    <a:pt x="7200" y="1343"/>
                    <a:pt x="7115" y="3281"/>
                    <a:pt x="6887" y="4692"/>
                  </a:cubicBezTo>
                  <a:cubicBezTo>
                    <a:pt x="6723" y="4666"/>
                    <a:pt x="6569" y="4653"/>
                    <a:pt x="6426" y="4653"/>
                  </a:cubicBezTo>
                  <a:cubicBezTo>
                    <a:pt x="3644" y="4653"/>
                    <a:pt x="4639" y="9419"/>
                    <a:pt x="4510" y="10498"/>
                  </a:cubicBezTo>
                  <a:lnTo>
                    <a:pt x="4051" y="13333"/>
                  </a:lnTo>
                  <a:cubicBezTo>
                    <a:pt x="3133" y="14467"/>
                    <a:pt x="2161" y="16682"/>
                    <a:pt x="3214" y="18329"/>
                  </a:cubicBezTo>
                  <a:cubicBezTo>
                    <a:pt x="2566" y="19166"/>
                    <a:pt x="1" y="21866"/>
                    <a:pt x="2512" y="23000"/>
                  </a:cubicBezTo>
                  <a:cubicBezTo>
                    <a:pt x="2107" y="24054"/>
                    <a:pt x="2485" y="25134"/>
                    <a:pt x="3592" y="25512"/>
                  </a:cubicBezTo>
                  <a:cubicBezTo>
                    <a:pt x="3349" y="26916"/>
                    <a:pt x="3808" y="27321"/>
                    <a:pt x="5131" y="27510"/>
                  </a:cubicBezTo>
                  <a:cubicBezTo>
                    <a:pt x="5375" y="28698"/>
                    <a:pt x="6266" y="29184"/>
                    <a:pt x="7265" y="29427"/>
                  </a:cubicBezTo>
                  <a:cubicBezTo>
                    <a:pt x="7265" y="29427"/>
                    <a:pt x="7346" y="30183"/>
                    <a:pt x="7346" y="30426"/>
                  </a:cubicBezTo>
                  <a:cubicBezTo>
                    <a:pt x="7743" y="31094"/>
                    <a:pt x="8862" y="31605"/>
                    <a:pt x="9868" y="31605"/>
                  </a:cubicBezTo>
                  <a:cubicBezTo>
                    <a:pt x="10368" y="31605"/>
                    <a:pt x="10840" y="31478"/>
                    <a:pt x="11180" y="31183"/>
                  </a:cubicBezTo>
                  <a:cubicBezTo>
                    <a:pt x="11527" y="31249"/>
                    <a:pt x="11832" y="31283"/>
                    <a:pt x="12104" y="31283"/>
                  </a:cubicBezTo>
                  <a:cubicBezTo>
                    <a:pt x="13166" y="31283"/>
                    <a:pt x="13716" y="30755"/>
                    <a:pt x="14232" y="29508"/>
                  </a:cubicBezTo>
                  <a:cubicBezTo>
                    <a:pt x="14664" y="29508"/>
                    <a:pt x="15069" y="29427"/>
                    <a:pt x="15474" y="29265"/>
                  </a:cubicBezTo>
                  <a:cubicBezTo>
                    <a:pt x="15933" y="29049"/>
                    <a:pt x="19308" y="20408"/>
                    <a:pt x="20604" y="17519"/>
                  </a:cubicBezTo>
                  <a:cubicBezTo>
                    <a:pt x="22555" y="13169"/>
                    <a:pt x="23940" y="13117"/>
                    <a:pt x="24005" y="13117"/>
                  </a:cubicBezTo>
                  <a:cubicBezTo>
                    <a:pt x="24006" y="13117"/>
                    <a:pt x="24007" y="13117"/>
                    <a:pt x="24007" y="13117"/>
                  </a:cubicBezTo>
                  <a:cubicBezTo>
                    <a:pt x="24007" y="13117"/>
                    <a:pt x="23656" y="15007"/>
                    <a:pt x="26005" y="15332"/>
                  </a:cubicBezTo>
                  <a:cubicBezTo>
                    <a:pt x="26105" y="15344"/>
                    <a:pt x="26203" y="15350"/>
                    <a:pt x="26300" y="15350"/>
                  </a:cubicBezTo>
                  <a:cubicBezTo>
                    <a:pt x="28513" y="15350"/>
                    <a:pt x="29976" y="12148"/>
                    <a:pt x="29381" y="7906"/>
                  </a:cubicBezTo>
                  <a:cubicBezTo>
                    <a:pt x="28786" y="3450"/>
                    <a:pt x="21036" y="2397"/>
                    <a:pt x="21036" y="2397"/>
                  </a:cubicBezTo>
                  <a:cubicBezTo>
                    <a:pt x="21050" y="1250"/>
                    <a:pt x="20539" y="945"/>
                    <a:pt x="19894" y="945"/>
                  </a:cubicBezTo>
                  <a:cubicBezTo>
                    <a:pt x="19264" y="945"/>
                    <a:pt x="18506" y="1237"/>
                    <a:pt x="17985" y="1317"/>
                  </a:cubicBezTo>
                  <a:cubicBezTo>
                    <a:pt x="17034" y="563"/>
                    <a:pt x="16417" y="1"/>
                    <a:pt x="15540" y="1"/>
                  </a:cubicBezTo>
                  <a:close/>
                </a:path>
              </a:pathLst>
            </a:custGeom>
            <a:solidFill>
              <a:srgbClr val="8C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96"/>
            <p:cNvSpPr/>
            <p:nvPr/>
          </p:nvSpPr>
          <p:spPr>
            <a:xfrm>
              <a:off x="-2595775" y="1409975"/>
              <a:ext cx="384150" cy="791675"/>
            </a:xfrm>
            <a:custGeom>
              <a:avLst/>
              <a:gdLst/>
              <a:ahLst/>
              <a:cxnLst/>
              <a:rect l="l" t="t" r="r" b="b"/>
              <a:pathLst>
                <a:path w="15366" h="31667" extrusionOk="0">
                  <a:moveTo>
                    <a:pt x="15366" y="1"/>
                  </a:moveTo>
                  <a:cubicBezTo>
                    <a:pt x="14880" y="109"/>
                    <a:pt x="14394" y="271"/>
                    <a:pt x="13908" y="487"/>
                  </a:cubicBezTo>
                  <a:cubicBezTo>
                    <a:pt x="13295" y="291"/>
                    <a:pt x="12808" y="188"/>
                    <a:pt x="12397" y="188"/>
                  </a:cubicBezTo>
                  <a:cubicBezTo>
                    <a:pt x="11451" y="188"/>
                    <a:pt x="10907" y="731"/>
                    <a:pt x="10154" y="1918"/>
                  </a:cubicBezTo>
                  <a:cubicBezTo>
                    <a:pt x="9484" y="1512"/>
                    <a:pt x="8963" y="1341"/>
                    <a:pt x="8556" y="1341"/>
                  </a:cubicBezTo>
                  <a:cubicBezTo>
                    <a:pt x="7174" y="1341"/>
                    <a:pt x="7089" y="3302"/>
                    <a:pt x="6860" y="4699"/>
                  </a:cubicBezTo>
                  <a:cubicBezTo>
                    <a:pt x="6695" y="4673"/>
                    <a:pt x="6541" y="4660"/>
                    <a:pt x="6397" y="4660"/>
                  </a:cubicBezTo>
                  <a:cubicBezTo>
                    <a:pt x="3617" y="4660"/>
                    <a:pt x="4613" y="9401"/>
                    <a:pt x="4510" y="10505"/>
                  </a:cubicBezTo>
                  <a:lnTo>
                    <a:pt x="4051" y="13340"/>
                  </a:lnTo>
                  <a:cubicBezTo>
                    <a:pt x="3106" y="14474"/>
                    <a:pt x="2161" y="16689"/>
                    <a:pt x="3187" y="18309"/>
                  </a:cubicBezTo>
                  <a:cubicBezTo>
                    <a:pt x="2539" y="19200"/>
                    <a:pt x="1" y="21846"/>
                    <a:pt x="2512" y="23007"/>
                  </a:cubicBezTo>
                  <a:cubicBezTo>
                    <a:pt x="2107" y="24061"/>
                    <a:pt x="2485" y="25141"/>
                    <a:pt x="3592" y="25519"/>
                  </a:cubicBezTo>
                  <a:cubicBezTo>
                    <a:pt x="3349" y="26923"/>
                    <a:pt x="3808" y="27328"/>
                    <a:pt x="5104" y="27517"/>
                  </a:cubicBezTo>
                  <a:cubicBezTo>
                    <a:pt x="5375" y="28705"/>
                    <a:pt x="6266" y="29191"/>
                    <a:pt x="7265" y="29434"/>
                  </a:cubicBezTo>
                  <a:cubicBezTo>
                    <a:pt x="7265" y="29434"/>
                    <a:pt x="7346" y="30190"/>
                    <a:pt x="7346" y="30433"/>
                  </a:cubicBezTo>
                  <a:cubicBezTo>
                    <a:pt x="7435" y="30791"/>
                    <a:pt x="8838" y="31667"/>
                    <a:pt x="9824" y="31667"/>
                  </a:cubicBezTo>
                  <a:cubicBezTo>
                    <a:pt x="10030" y="31667"/>
                    <a:pt x="10217" y="31629"/>
                    <a:pt x="10370" y="31541"/>
                  </a:cubicBezTo>
                  <a:cubicBezTo>
                    <a:pt x="8291" y="31217"/>
                    <a:pt x="6185" y="26113"/>
                    <a:pt x="6185" y="21846"/>
                  </a:cubicBezTo>
                  <a:cubicBezTo>
                    <a:pt x="6185" y="18903"/>
                    <a:pt x="8291" y="14447"/>
                    <a:pt x="8966" y="11666"/>
                  </a:cubicBezTo>
                  <a:cubicBezTo>
                    <a:pt x="9128" y="6967"/>
                    <a:pt x="11504" y="2647"/>
                    <a:pt x="15366" y="1"/>
                  </a:cubicBezTo>
                  <a:close/>
                </a:path>
              </a:pathLst>
            </a:custGeom>
            <a:solidFill>
              <a:srgbClr val="753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96"/>
            <p:cNvSpPr/>
            <p:nvPr/>
          </p:nvSpPr>
          <p:spPr>
            <a:xfrm>
              <a:off x="-2352050" y="1685900"/>
              <a:ext cx="307175" cy="304225"/>
            </a:xfrm>
            <a:custGeom>
              <a:avLst/>
              <a:gdLst/>
              <a:ahLst/>
              <a:cxnLst/>
              <a:rect l="l" t="t" r="r" b="b"/>
              <a:pathLst>
                <a:path w="12287" h="12169" extrusionOk="0">
                  <a:moveTo>
                    <a:pt x="4385" y="1"/>
                  </a:moveTo>
                  <a:cubicBezTo>
                    <a:pt x="4191" y="1"/>
                    <a:pt x="4040" y="29"/>
                    <a:pt x="3943" y="89"/>
                  </a:cubicBezTo>
                  <a:cubicBezTo>
                    <a:pt x="2943" y="710"/>
                    <a:pt x="837" y="3977"/>
                    <a:pt x="162" y="8271"/>
                  </a:cubicBezTo>
                  <a:cubicBezTo>
                    <a:pt x="0" y="9270"/>
                    <a:pt x="3754" y="10674"/>
                    <a:pt x="4942" y="11052"/>
                  </a:cubicBezTo>
                  <a:cubicBezTo>
                    <a:pt x="5389" y="11174"/>
                    <a:pt x="6892" y="12169"/>
                    <a:pt x="7873" y="12169"/>
                  </a:cubicBezTo>
                  <a:cubicBezTo>
                    <a:pt x="8195" y="12169"/>
                    <a:pt x="8461" y="12062"/>
                    <a:pt x="8614" y="11781"/>
                  </a:cubicBezTo>
                  <a:cubicBezTo>
                    <a:pt x="9235" y="10620"/>
                    <a:pt x="12287" y="4139"/>
                    <a:pt x="11990" y="3221"/>
                  </a:cubicBezTo>
                  <a:cubicBezTo>
                    <a:pt x="11697" y="2392"/>
                    <a:pt x="6188" y="1"/>
                    <a:pt x="4385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96"/>
            <p:cNvSpPr/>
            <p:nvPr/>
          </p:nvSpPr>
          <p:spPr>
            <a:xfrm>
              <a:off x="-2001825" y="1660425"/>
              <a:ext cx="73750" cy="133550"/>
            </a:xfrm>
            <a:custGeom>
              <a:avLst/>
              <a:gdLst/>
              <a:ahLst/>
              <a:cxnLst/>
              <a:rect l="l" t="t" r="r" b="b"/>
              <a:pathLst>
                <a:path w="2950" h="5342" extrusionOk="0">
                  <a:moveTo>
                    <a:pt x="1977" y="1"/>
                  </a:moveTo>
                  <a:cubicBezTo>
                    <a:pt x="924" y="703"/>
                    <a:pt x="249" y="1837"/>
                    <a:pt x="195" y="3106"/>
                  </a:cubicBezTo>
                  <a:lnTo>
                    <a:pt x="249" y="3106"/>
                  </a:lnTo>
                  <a:cubicBezTo>
                    <a:pt x="1" y="3404"/>
                    <a:pt x="527" y="5342"/>
                    <a:pt x="2414" y="5342"/>
                  </a:cubicBezTo>
                  <a:cubicBezTo>
                    <a:pt x="2582" y="5342"/>
                    <a:pt x="2760" y="5327"/>
                    <a:pt x="2949" y="5294"/>
                  </a:cubicBezTo>
                  <a:cubicBezTo>
                    <a:pt x="2004" y="4780"/>
                    <a:pt x="1329" y="3592"/>
                    <a:pt x="1329" y="2188"/>
                  </a:cubicBezTo>
                  <a:cubicBezTo>
                    <a:pt x="1329" y="1432"/>
                    <a:pt x="1545" y="649"/>
                    <a:pt x="1977" y="1"/>
                  </a:cubicBezTo>
                  <a:close/>
                </a:path>
              </a:pathLst>
            </a:custGeom>
            <a:solidFill>
              <a:srgbClr val="753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96"/>
            <p:cNvSpPr/>
            <p:nvPr/>
          </p:nvSpPr>
          <p:spPr>
            <a:xfrm>
              <a:off x="-2184650" y="1836625"/>
              <a:ext cx="137075" cy="121550"/>
            </a:xfrm>
            <a:custGeom>
              <a:avLst/>
              <a:gdLst/>
              <a:ahLst/>
              <a:cxnLst/>
              <a:rect l="l" t="t" r="r" b="b"/>
              <a:pathLst>
                <a:path w="5483" h="4862" extrusionOk="0">
                  <a:moveTo>
                    <a:pt x="1351" y="1"/>
                  </a:moveTo>
                  <a:lnTo>
                    <a:pt x="1" y="3349"/>
                  </a:lnTo>
                  <a:lnTo>
                    <a:pt x="2728" y="4861"/>
                  </a:lnTo>
                  <a:lnTo>
                    <a:pt x="5483" y="2215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96"/>
            <p:cNvSpPr/>
            <p:nvPr/>
          </p:nvSpPr>
          <p:spPr>
            <a:xfrm>
              <a:off x="-2171150" y="1850800"/>
              <a:ext cx="107375" cy="95900"/>
            </a:xfrm>
            <a:custGeom>
              <a:avLst/>
              <a:gdLst/>
              <a:ahLst/>
              <a:cxnLst/>
              <a:rect l="l" t="t" r="r" b="b"/>
              <a:pathLst>
                <a:path w="4295" h="3836" extrusionOk="0">
                  <a:moveTo>
                    <a:pt x="1054" y="1"/>
                  </a:moveTo>
                  <a:lnTo>
                    <a:pt x="1" y="2620"/>
                  </a:lnTo>
                  <a:lnTo>
                    <a:pt x="2134" y="3835"/>
                  </a:lnTo>
                  <a:lnTo>
                    <a:pt x="4295" y="1756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96"/>
            <p:cNvSpPr/>
            <p:nvPr/>
          </p:nvSpPr>
          <p:spPr>
            <a:xfrm>
              <a:off x="-2284200" y="1839325"/>
              <a:ext cx="122550" cy="199850"/>
            </a:xfrm>
            <a:custGeom>
              <a:avLst/>
              <a:gdLst/>
              <a:ahLst/>
              <a:cxnLst/>
              <a:rect l="l" t="t" r="r" b="b"/>
              <a:pathLst>
                <a:path w="4902" h="7994" extrusionOk="0">
                  <a:moveTo>
                    <a:pt x="4388" y="1"/>
                  </a:moveTo>
                  <a:lnTo>
                    <a:pt x="2822" y="4429"/>
                  </a:lnTo>
                  <a:cubicBezTo>
                    <a:pt x="2617" y="4397"/>
                    <a:pt x="2438" y="4381"/>
                    <a:pt x="2282" y="4381"/>
                  </a:cubicBezTo>
                  <a:cubicBezTo>
                    <a:pt x="0" y="4381"/>
                    <a:pt x="2817" y="7690"/>
                    <a:pt x="3929" y="7994"/>
                  </a:cubicBezTo>
                  <a:cubicBezTo>
                    <a:pt x="4253" y="7805"/>
                    <a:pt x="4901" y="2566"/>
                    <a:pt x="4712" y="28"/>
                  </a:cubicBezTo>
                  <a:lnTo>
                    <a:pt x="4388" y="1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96"/>
            <p:cNvSpPr/>
            <p:nvPr/>
          </p:nvSpPr>
          <p:spPr>
            <a:xfrm>
              <a:off x="-2322350" y="1763725"/>
              <a:ext cx="147850" cy="126925"/>
            </a:xfrm>
            <a:custGeom>
              <a:avLst/>
              <a:gdLst/>
              <a:ahLst/>
              <a:cxnLst/>
              <a:rect l="l" t="t" r="r" b="b"/>
              <a:pathLst>
                <a:path w="5914" h="5077" extrusionOk="0">
                  <a:moveTo>
                    <a:pt x="1620" y="0"/>
                  </a:moveTo>
                  <a:lnTo>
                    <a:pt x="0" y="3403"/>
                  </a:lnTo>
                  <a:lnTo>
                    <a:pt x="3808" y="5077"/>
                  </a:lnTo>
                  <a:lnTo>
                    <a:pt x="5914" y="237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96"/>
            <p:cNvSpPr/>
            <p:nvPr/>
          </p:nvSpPr>
          <p:spPr>
            <a:xfrm>
              <a:off x="-2213000" y="1802875"/>
              <a:ext cx="62825" cy="52675"/>
            </a:xfrm>
            <a:custGeom>
              <a:avLst/>
              <a:gdLst/>
              <a:ahLst/>
              <a:cxnLst/>
              <a:rect l="l" t="t" r="r" b="b"/>
              <a:pathLst>
                <a:path w="2513" h="2107" extrusionOk="0">
                  <a:moveTo>
                    <a:pt x="1" y="1"/>
                  </a:moveTo>
                  <a:lnTo>
                    <a:pt x="217" y="838"/>
                  </a:lnTo>
                  <a:lnTo>
                    <a:pt x="2458" y="2107"/>
                  </a:lnTo>
                  <a:lnTo>
                    <a:pt x="2512" y="1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96"/>
            <p:cNvSpPr/>
            <p:nvPr/>
          </p:nvSpPr>
          <p:spPr>
            <a:xfrm>
              <a:off x="-2446575" y="1663125"/>
              <a:ext cx="172175" cy="124250"/>
            </a:xfrm>
            <a:custGeom>
              <a:avLst/>
              <a:gdLst/>
              <a:ahLst/>
              <a:cxnLst/>
              <a:rect l="l" t="t" r="r" b="b"/>
              <a:pathLst>
                <a:path w="6887" h="4970" extrusionOk="0">
                  <a:moveTo>
                    <a:pt x="1" y="1"/>
                  </a:moveTo>
                  <a:lnTo>
                    <a:pt x="217" y="838"/>
                  </a:lnTo>
                  <a:lnTo>
                    <a:pt x="6832" y="4969"/>
                  </a:lnTo>
                  <a:lnTo>
                    <a:pt x="6886" y="42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96"/>
            <p:cNvSpPr/>
            <p:nvPr/>
          </p:nvSpPr>
          <p:spPr>
            <a:xfrm>
              <a:off x="-2306150" y="1780600"/>
              <a:ext cx="115450" cy="99250"/>
            </a:xfrm>
            <a:custGeom>
              <a:avLst/>
              <a:gdLst/>
              <a:ahLst/>
              <a:cxnLst/>
              <a:rect l="l" t="t" r="r" b="b"/>
              <a:pathLst>
                <a:path w="4618" h="3970" extrusionOk="0">
                  <a:moveTo>
                    <a:pt x="1269" y="0"/>
                  </a:moveTo>
                  <a:lnTo>
                    <a:pt x="0" y="2647"/>
                  </a:lnTo>
                  <a:lnTo>
                    <a:pt x="2971" y="3970"/>
                  </a:lnTo>
                  <a:lnTo>
                    <a:pt x="4618" y="1864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96"/>
            <p:cNvSpPr/>
            <p:nvPr/>
          </p:nvSpPr>
          <p:spPr>
            <a:xfrm>
              <a:off x="-2490125" y="1657575"/>
              <a:ext cx="89825" cy="133175"/>
            </a:xfrm>
            <a:custGeom>
              <a:avLst/>
              <a:gdLst/>
              <a:ahLst/>
              <a:cxnLst/>
              <a:rect l="l" t="t" r="r" b="b"/>
              <a:pathLst>
                <a:path w="3593" h="5327" extrusionOk="0">
                  <a:moveTo>
                    <a:pt x="1797" y="0"/>
                  </a:moveTo>
                  <a:cubicBezTo>
                    <a:pt x="899" y="0"/>
                    <a:pt x="1" y="884"/>
                    <a:pt x="14" y="2653"/>
                  </a:cubicBezTo>
                  <a:cubicBezTo>
                    <a:pt x="1" y="4435"/>
                    <a:pt x="899" y="5326"/>
                    <a:pt x="1797" y="5326"/>
                  </a:cubicBezTo>
                  <a:cubicBezTo>
                    <a:pt x="2694" y="5326"/>
                    <a:pt x="3592" y="4435"/>
                    <a:pt x="3579" y="2653"/>
                  </a:cubicBezTo>
                  <a:cubicBezTo>
                    <a:pt x="3592" y="884"/>
                    <a:pt x="2694" y="0"/>
                    <a:pt x="1797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96"/>
            <p:cNvSpPr/>
            <p:nvPr/>
          </p:nvSpPr>
          <p:spPr>
            <a:xfrm>
              <a:off x="-2475600" y="1691325"/>
              <a:ext cx="53700" cy="84075"/>
            </a:xfrm>
            <a:custGeom>
              <a:avLst/>
              <a:gdLst/>
              <a:ahLst/>
              <a:cxnLst/>
              <a:rect l="l" t="t" r="r" b="b"/>
              <a:pathLst>
                <a:path w="2148" h="3363" extrusionOk="0">
                  <a:moveTo>
                    <a:pt x="1077" y="0"/>
                  </a:moveTo>
                  <a:cubicBezTo>
                    <a:pt x="541" y="0"/>
                    <a:pt x="0" y="561"/>
                    <a:pt x="0" y="1681"/>
                  </a:cubicBezTo>
                  <a:cubicBezTo>
                    <a:pt x="14" y="2802"/>
                    <a:pt x="554" y="3362"/>
                    <a:pt x="1087" y="3362"/>
                  </a:cubicBezTo>
                  <a:cubicBezTo>
                    <a:pt x="1621" y="3362"/>
                    <a:pt x="2147" y="2802"/>
                    <a:pt x="2134" y="1681"/>
                  </a:cubicBezTo>
                  <a:cubicBezTo>
                    <a:pt x="2147" y="561"/>
                    <a:pt x="1614" y="0"/>
                    <a:pt x="1077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96"/>
            <p:cNvSpPr/>
            <p:nvPr/>
          </p:nvSpPr>
          <p:spPr>
            <a:xfrm>
              <a:off x="-2472225" y="1741600"/>
              <a:ext cx="41875" cy="32950"/>
            </a:xfrm>
            <a:custGeom>
              <a:avLst/>
              <a:gdLst/>
              <a:ahLst/>
              <a:cxnLst/>
              <a:rect l="l" t="t" r="r" b="b"/>
              <a:pathLst>
                <a:path w="1675" h="1318" extrusionOk="0">
                  <a:moveTo>
                    <a:pt x="838" y="1"/>
                  </a:moveTo>
                  <a:cubicBezTo>
                    <a:pt x="419" y="1"/>
                    <a:pt x="0" y="224"/>
                    <a:pt x="54" y="669"/>
                  </a:cubicBezTo>
                  <a:cubicBezTo>
                    <a:pt x="0" y="1101"/>
                    <a:pt x="419" y="1317"/>
                    <a:pt x="838" y="1317"/>
                  </a:cubicBezTo>
                  <a:cubicBezTo>
                    <a:pt x="1256" y="1317"/>
                    <a:pt x="1675" y="1101"/>
                    <a:pt x="1621" y="669"/>
                  </a:cubicBezTo>
                  <a:cubicBezTo>
                    <a:pt x="1675" y="224"/>
                    <a:pt x="1256" y="1"/>
                    <a:pt x="838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96"/>
            <p:cNvSpPr/>
            <p:nvPr/>
          </p:nvSpPr>
          <p:spPr>
            <a:xfrm>
              <a:off x="-2278375" y="1714100"/>
              <a:ext cx="120775" cy="78050"/>
            </a:xfrm>
            <a:custGeom>
              <a:avLst/>
              <a:gdLst/>
              <a:ahLst/>
              <a:cxnLst/>
              <a:rect l="l" t="t" r="r" b="b"/>
              <a:pathLst>
                <a:path w="4831" h="3122" extrusionOk="0">
                  <a:moveTo>
                    <a:pt x="1078" y="1"/>
                  </a:moveTo>
                  <a:cubicBezTo>
                    <a:pt x="429" y="1"/>
                    <a:pt x="1" y="386"/>
                    <a:pt x="158" y="1553"/>
                  </a:cubicBezTo>
                  <a:cubicBezTo>
                    <a:pt x="264" y="1818"/>
                    <a:pt x="2836" y="3121"/>
                    <a:pt x="3344" y="3121"/>
                  </a:cubicBezTo>
                  <a:cubicBezTo>
                    <a:pt x="3354" y="3121"/>
                    <a:pt x="3363" y="3121"/>
                    <a:pt x="3372" y="3119"/>
                  </a:cubicBezTo>
                  <a:cubicBezTo>
                    <a:pt x="3669" y="3092"/>
                    <a:pt x="4830" y="1634"/>
                    <a:pt x="4371" y="1310"/>
                  </a:cubicBezTo>
                  <a:cubicBezTo>
                    <a:pt x="3662" y="948"/>
                    <a:pt x="2097" y="1"/>
                    <a:pt x="1078" y="1"/>
                  </a:cubicBezTo>
                  <a:close/>
                </a:path>
              </a:pathLst>
            </a:custGeom>
            <a:solidFill>
              <a:srgbClr val="8C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96"/>
            <p:cNvSpPr/>
            <p:nvPr/>
          </p:nvSpPr>
          <p:spPr>
            <a:xfrm>
              <a:off x="-2132475" y="1767175"/>
              <a:ext cx="144975" cy="95150"/>
            </a:xfrm>
            <a:custGeom>
              <a:avLst/>
              <a:gdLst/>
              <a:ahLst/>
              <a:cxnLst/>
              <a:rect l="l" t="t" r="r" b="b"/>
              <a:pathLst>
                <a:path w="5799" h="3806" extrusionOk="0">
                  <a:moveTo>
                    <a:pt x="1134" y="0"/>
                  </a:moveTo>
                  <a:cubicBezTo>
                    <a:pt x="651" y="0"/>
                    <a:pt x="0" y="1474"/>
                    <a:pt x="101" y="1726"/>
                  </a:cubicBezTo>
                  <a:cubicBezTo>
                    <a:pt x="262" y="2127"/>
                    <a:pt x="2629" y="3805"/>
                    <a:pt x="2956" y="3805"/>
                  </a:cubicBezTo>
                  <a:cubicBezTo>
                    <a:pt x="2959" y="3805"/>
                    <a:pt x="2961" y="3805"/>
                    <a:pt x="2964" y="3805"/>
                  </a:cubicBezTo>
                  <a:cubicBezTo>
                    <a:pt x="5799" y="2806"/>
                    <a:pt x="2342" y="780"/>
                    <a:pt x="1235" y="24"/>
                  </a:cubicBezTo>
                  <a:cubicBezTo>
                    <a:pt x="1203" y="8"/>
                    <a:pt x="1169" y="0"/>
                    <a:pt x="1134" y="0"/>
                  </a:cubicBezTo>
                  <a:close/>
                </a:path>
              </a:pathLst>
            </a:custGeom>
            <a:solidFill>
              <a:srgbClr val="8C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96"/>
            <p:cNvSpPr/>
            <p:nvPr/>
          </p:nvSpPr>
          <p:spPr>
            <a:xfrm>
              <a:off x="-2394600" y="1860925"/>
              <a:ext cx="91175" cy="112775"/>
            </a:xfrm>
            <a:custGeom>
              <a:avLst/>
              <a:gdLst/>
              <a:ahLst/>
              <a:cxnLst/>
              <a:rect l="l" t="t" r="r" b="b"/>
              <a:pathLst>
                <a:path w="3647" h="4511" extrusionOk="0">
                  <a:moveTo>
                    <a:pt x="433" y="1"/>
                  </a:moveTo>
                  <a:lnTo>
                    <a:pt x="433" y="1"/>
                  </a:lnTo>
                  <a:cubicBezTo>
                    <a:pt x="1" y="1540"/>
                    <a:pt x="1054" y="4024"/>
                    <a:pt x="3592" y="4510"/>
                  </a:cubicBezTo>
                  <a:lnTo>
                    <a:pt x="3646" y="4348"/>
                  </a:lnTo>
                  <a:cubicBezTo>
                    <a:pt x="1594" y="3943"/>
                    <a:pt x="406" y="1432"/>
                    <a:pt x="1027" y="217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753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96"/>
            <p:cNvSpPr/>
            <p:nvPr/>
          </p:nvSpPr>
          <p:spPr>
            <a:xfrm>
              <a:off x="-2274275" y="1817150"/>
              <a:ext cx="46300" cy="39650"/>
            </a:xfrm>
            <a:custGeom>
              <a:avLst/>
              <a:gdLst/>
              <a:ahLst/>
              <a:cxnLst/>
              <a:rect l="l" t="t" r="r" b="b"/>
              <a:pathLst>
                <a:path w="1852" h="1586" extrusionOk="0">
                  <a:moveTo>
                    <a:pt x="1171" y="1"/>
                  </a:moveTo>
                  <a:cubicBezTo>
                    <a:pt x="919" y="1"/>
                    <a:pt x="617" y="163"/>
                    <a:pt x="400" y="537"/>
                  </a:cubicBezTo>
                  <a:cubicBezTo>
                    <a:pt x="0" y="1169"/>
                    <a:pt x="277" y="1585"/>
                    <a:pt x="681" y="1585"/>
                  </a:cubicBezTo>
                  <a:cubicBezTo>
                    <a:pt x="933" y="1585"/>
                    <a:pt x="1235" y="1423"/>
                    <a:pt x="1453" y="1050"/>
                  </a:cubicBezTo>
                  <a:cubicBezTo>
                    <a:pt x="1852" y="418"/>
                    <a:pt x="1575" y="1"/>
                    <a:pt x="1171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96"/>
            <p:cNvSpPr/>
            <p:nvPr/>
          </p:nvSpPr>
          <p:spPr>
            <a:xfrm>
              <a:off x="-2138425" y="1887525"/>
              <a:ext cx="40350" cy="36625"/>
            </a:xfrm>
            <a:custGeom>
              <a:avLst/>
              <a:gdLst/>
              <a:ahLst/>
              <a:cxnLst/>
              <a:rect l="l" t="t" r="r" b="b"/>
              <a:pathLst>
                <a:path w="1614" h="1465" extrusionOk="0">
                  <a:moveTo>
                    <a:pt x="1011" y="1"/>
                  </a:moveTo>
                  <a:cubicBezTo>
                    <a:pt x="809" y="1"/>
                    <a:pt x="567" y="133"/>
                    <a:pt x="366" y="449"/>
                  </a:cubicBezTo>
                  <a:cubicBezTo>
                    <a:pt x="0" y="1024"/>
                    <a:pt x="242" y="1465"/>
                    <a:pt x="604" y="1465"/>
                  </a:cubicBezTo>
                  <a:cubicBezTo>
                    <a:pt x="803" y="1465"/>
                    <a:pt x="1039" y="1332"/>
                    <a:pt x="1230" y="1016"/>
                  </a:cubicBezTo>
                  <a:cubicBezTo>
                    <a:pt x="1614" y="441"/>
                    <a:pt x="1378" y="1"/>
                    <a:pt x="1011" y="1"/>
                  </a:cubicBezTo>
                  <a:close/>
                </a:path>
              </a:pathLst>
            </a:custGeom>
            <a:solidFill>
              <a:srgbClr val="4C3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1" name="Google Shape;7531;p96"/>
          <p:cNvGrpSpPr/>
          <p:nvPr/>
        </p:nvGrpSpPr>
        <p:grpSpPr>
          <a:xfrm>
            <a:off x="7782400" y="1306931"/>
            <a:ext cx="648376" cy="880878"/>
            <a:chOff x="638276" y="3526008"/>
            <a:chExt cx="714936" cy="971200"/>
          </a:xfrm>
        </p:grpSpPr>
        <p:sp>
          <p:nvSpPr>
            <p:cNvPr id="7532" name="Google Shape;7532;p9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3" name="Google Shape;7533;p9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534" name="Google Shape;7534;p9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9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9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9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9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9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9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9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9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9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9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9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9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9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9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9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9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9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9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9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9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9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9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9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9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9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60" name="Google Shape;7560;p96"/>
          <p:cNvGrpSpPr/>
          <p:nvPr/>
        </p:nvGrpSpPr>
        <p:grpSpPr>
          <a:xfrm rot="-1321491">
            <a:off x="2174214" y="1977233"/>
            <a:ext cx="714934" cy="378491"/>
            <a:chOff x="-1074225" y="4512538"/>
            <a:chExt cx="714950" cy="378500"/>
          </a:xfrm>
        </p:grpSpPr>
        <p:sp>
          <p:nvSpPr>
            <p:cNvPr id="7561" name="Google Shape;7561;p96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96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96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96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96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96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96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96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96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96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96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2" name="Google Shape;7572;p96"/>
          <p:cNvGrpSpPr/>
          <p:nvPr/>
        </p:nvGrpSpPr>
        <p:grpSpPr>
          <a:xfrm>
            <a:off x="713269" y="866658"/>
            <a:ext cx="3268775" cy="380199"/>
            <a:chOff x="975489" y="863689"/>
            <a:chExt cx="3268775" cy="380199"/>
          </a:xfrm>
        </p:grpSpPr>
        <p:grpSp>
          <p:nvGrpSpPr>
            <p:cNvPr id="7573" name="Google Shape;7573;p96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7574" name="Google Shape;7574;p9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9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9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9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9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9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9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9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9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9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9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9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9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9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9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9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9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9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9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9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9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9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9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9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9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9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9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9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9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9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9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9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9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9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9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9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9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9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9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9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9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9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9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9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9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9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9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9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9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9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9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9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9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9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9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9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9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9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9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9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9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9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9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9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9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9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9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9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9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9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9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9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9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9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9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9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9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9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9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9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9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9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9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9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9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9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9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9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9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9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9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9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9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9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9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9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9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9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9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9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9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9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9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9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9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9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0" name="Google Shape;7680;p96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96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96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96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96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96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96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96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96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96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0" name="Google Shape;7690;p96"/>
          <p:cNvGrpSpPr/>
          <p:nvPr/>
        </p:nvGrpSpPr>
        <p:grpSpPr>
          <a:xfrm flipH="1">
            <a:off x="5161969" y="866658"/>
            <a:ext cx="3268775" cy="380199"/>
            <a:chOff x="975489" y="863689"/>
            <a:chExt cx="3268775" cy="380199"/>
          </a:xfrm>
        </p:grpSpPr>
        <p:grpSp>
          <p:nvGrpSpPr>
            <p:cNvPr id="7691" name="Google Shape;7691;p96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7692" name="Google Shape;7692;p9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9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9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9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9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9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9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9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9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9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9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9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9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9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9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9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9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9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9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9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9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9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9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9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9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9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9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9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9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9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9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9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9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9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9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9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9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9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9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9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9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9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9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9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9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9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9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9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9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9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9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9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9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9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9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9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9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9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9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9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9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9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9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9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9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9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9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9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9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9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9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9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9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9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9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9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9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9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9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9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9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9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9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9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9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9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9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9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9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9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9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9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9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9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9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9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9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9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9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9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9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9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9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9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9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9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98" name="Google Shape;7798;p96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96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96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96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96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96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96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96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96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96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8" name="Google Shape;7808;p96"/>
          <p:cNvSpPr/>
          <p:nvPr/>
        </p:nvSpPr>
        <p:spPr>
          <a:xfrm>
            <a:off x="8556" y="123672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96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67"/>
          <p:cNvSpPr/>
          <p:nvPr/>
        </p:nvSpPr>
        <p:spPr>
          <a:xfrm>
            <a:off x="-79375" y="2131751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67"/>
          <p:cNvSpPr txBox="1">
            <a:spLocks noGrp="1"/>
          </p:cNvSpPr>
          <p:nvPr>
            <p:ph type="title"/>
          </p:nvPr>
        </p:nvSpPr>
        <p:spPr>
          <a:xfrm>
            <a:off x="2064925" y="2557100"/>
            <a:ext cx="3379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3197" name="Google Shape;3197;p67"/>
          <p:cNvSpPr txBox="1">
            <a:spLocks noGrp="1"/>
          </p:cNvSpPr>
          <p:nvPr>
            <p:ph type="subTitle" idx="1"/>
          </p:nvPr>
        </p:nvSpPr>
        <p:spPr>
          <a:xfrm>
            <a:off x="2064925" y="3457700"/>
            <a:ext cx="2563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3198" name="Google Shape;3198;p67"/>
          <p:cNvSpPr/>
          <p:nvPr/>
        </p:nvSpPr>
        <p:spPr>
          <a:xfrm>
            <a:off x="713225" y="2372125"/>
            <a:ext cx="1211028" cy="1211726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67"/>
          <p:cNvSpPr txBox="1">
            <a:spLocks noGrp="1"/>
          </p:cNvSpPr>
          <p:nvPr>
            <p:ph type="title" idx="2"/>
          </p:nvPr>
        </p:nvSpPr>
        <p:spPr>
          <a:xfrm>
            <a:off x="692937" y="2557091"/>
            <a:ext cx="12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200" name="Google Shape;3200;p67"/>
          <p:cNvGrpSpPr/>
          <p:nvPr/>
        </p:nvGrpSpPr>
        <p:grpSpPr>
          <a:xfrm>
            <a:off x="5888923" y="2209898"/>
            <a:ext cx="1461212" cy="2300938"/>
            <a:chOff x="-1585355" y="3118609"/>
            <a:chExt cx="502947" cy="782259"/>
          </a:xfrm>
        </p:grpSpPr>
        <p:sp>
          <p:nvSpPr>
            <p:cNvPr id="3201" name="Google Shape;3201;p67"/>
            <p:cNvSpPr/>
            <p:nvPr/>
          </p:nvSpPr>
          <p:spPr>
            <a:xfrm>
              <a:off x="-1108642" y="3867135"/>
              <a:ext cx="26234" cy="33734"/>
            </a:xfrm>
            <a:custGeom>
              <a:avLst/>
              <a:gdLst/>
              <a:ahLst/>
              <a:cxnLst/>
              <a:rect l="l" t="t" r="r" b="b"/>
              <a:pathLst>
                <a:path w="773" h="994" extrusionOk="0">
                  <a:moveTo>
                    <a:pt x="391" y="1"/>
                  </a:moveTo>
                  <a:cubicBezTo>
                    <a:pt x="179" y="1"/>
                    <a:pt x="1" y="221"/>
                    <a:pt x="1" y="493"/>
                  </a:cubicBezTo>
                  <a:cubicBezTo>
                    <a:pt x="1" y="773"/>
                    <a:pt x="179" y="993"/>
                    <a:pt x="391" y="993"/>
                  </a:cubicBezTo>
                  <a:cubicBezTo>
                    <a:pt x="603" y="993"/>
                    <a:pt x="773" y="773"/>
                    <a:pt x="773" y="493"/>
                  </a:cubicBezTo>
                  <a:cubicBezTo>
                    <a:pt x="773" y="221"/>
                    <a:pt x="603" y="1"/>
                    <a:pt x="3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7"/>
            <p:cNvSpPr/>
            <p:nvPr/>
          </p:nvSpPr>
          <p:spPr>
            <a:xfrm>
              <a:off x="-1105757" y="3889601"/>
              <a:ext cx="10690" cy="11267"/>
            </a:xfrm>
            <a:custGeom>
              <a:avLst/>
              <a:gdLst/>
              <a:ahLst/>
              <a:cxnLst/>
              <a:rect l="l" t="t" r="r" b="b"/>
              <a:pathLst>
                <a:path w="315" h="332" extrusionOk="0">
                  <a:moveTo>
                    <a:pt x="0" y="0"/>
                  </a:moveTo>
                  <a:lnTo>
                    <a:pt x="0" y="331"/>
                  </a:lnTo>
                  <a:lnTo>
                    <a:pt x="314" y="33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7"/>
            <p:cNvSpPr/>
            <p:nvPr/>
          </p:nvSpPr>
          <p:spPr>
            <a:xfrm>
              <a:off x="-1578703" y="3118609"/>
              <a:ext cx="278423" cy="28847"/>
            </a:xfrm>
            <a:custGeom>
              <a:avLst/>
              <a:gdLst/>
              <a:ahLst/>
              <a:cxnLst/>
              <a:rect l="l" t="t" r="r" b="b"/>
              <a:pathLst>
                <a:path w="8204" h="850" extrusionOk="0">
                  <a:moveTo>
                    <a:pt x="0" y="1"/>
                  </a:moveTo>
                  <a:lnTo>
                    <a:pt x="0" y="849"/>
                  </a:lnTo>
                  <a:lnTo>
                    <a:pt x="8203" y="849"/>
                  </a:lnTo>
                  <a:lnTo>
                    <a:pt x="79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7"/>
            <p:cNvSpPr/>
            <p:nvPr/>
          </p:nvSpPr>
          <p:spPr>
            <a:xfrm>
              <a:off x="-1319624" y="3133576"/>
              <a:ext cx="234949" cy="744249"/>
            </a:xfrm>
            <a:custGeom>
              <a:avLst/>
              <a:gdLst/>
              <a:ahLst/>
              <a:cxnLst/>
              <a:rect l="l" t="t" r="r" b="b"/>
              <a:pathLst>
                <a:path w="6923" h="21930" extrusionOk="0">
                  <a:moveTo>
                    <a:pt x="1" y="1"/>
                  </a:moveTo>
                  <a:lnTo>
                    <a:pt x="6482" y="21930"/>
                  </a:lnTo>
                  <a:lnTo>
                    <a:pt x="6923" y="21930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7"/>
            <p:cNvSpPr/>
            <p:nvPr/>
          </p:nvSpPr>
          <p:spPr>
            <a:xfrm>
              <a:off x="-1331129" y="3133576"/>
              <a:ext cx="234949" cy="744249"/>
            </a:xfrm>
            <a:custGeom>
              <a:avLst/>
              <a:gdLst/>
              <a:ahLst/>
              <a:cxnLst/>
              <a:rect l="l" t="t" r="r" b="b"/>
              <a:pathLst>
                <a:path w="6923" h="21930" extrusionOk="0">
                  <a:moveTo>
                    <a:pt x="0" y="1"/>
                  </a:moveTo>
                  <a:lnTo>
                    <a:pt x="6481" y="21930"/>
                  </a:lnTo>
                  <a:lnTo>
                    <a:pt x="6923" y="21930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7"/>
            <p:cNvSpPr/>
            <p:nvPr/>
          </p:nvSpPr>
          <p:spPr>
            <a:xfrm>
              <a:off x="-1554811" y="3496639"/>
              <a:ext cx="170740" cy="10079"/>
            </a:xfrm>
            <a:custGeom>
              <a:avLst/>
              <a:gdLst/>
              <a:ahLst/>
              <a:cxnLst/>
              <a:rect l="l" t="t" r="r" b="b"/>
              <a:pathLst>
                <a:path w="5031" h="297" extrusionOk="0">
                  <a:moveTo>
                    <a:pt x="0" y="0"/>
                  </a:moveTo>
                  <a:lnTo>
                    <a:pt x="0" y="297"/>
                  </a:lnTo>
                  <a:lnTo>
                    <a:pt x="5031" y="297"/>
                  </a:lnTo>
                  <a:lnTo>
                    <a:pt x="5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7"/>
            <p:cNvSpPr/>
            <p:nvPr/>
          </p:nvSpPr>
          <p:spPr>
            <a:xfrm>
              <a:off x="-1554811" y="3515610"/>
              <a:ext cx="170740" cy="10113"/>
            </a:xfrm>
            <a:custGeom>
              <a:avLst/>
              <a:gdLst/>
              <a:ahLst/>
              <a:cxnLst/>
              <a:rect l="l" t="t" r="r" b="b"/>
              <a:pathLst>
                <a:path w="5031" h="298" extrusionOk="0">
                  <a:moveTo>
                    <a:pt x="0" y="1"/>
                  </a:moveTo>
                  <a:lnTo>
                    <a:pt x="0" y="298"/>
                  </a:lnTo>
                  <a:lnTo>
                    <a:pt x="5031" y="298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7"/>
            <p:cNvSpPr/>
            <p:nvPr/>
          </p:nvSpPr>
          <p:spPr>
            <a:xfrm>
              <a:off x="-1559155" y="3133576"/>
              <a:ext cx="70013" cy="27116"/>
            </a:xfrm>
            <a:custGeom>
              <a:avLst/>
              <a:gdLst/>
              <a:ahLst/>
              <a:cxnLst/>
              <a:rect l="l" t="t" r="r" b="b"/>
              <a:pathLst>
                <a:path w="2063" h="799" extrusionOk="0">
                  <a:moveTo>
                    <a:pt x="1" y="1"/>
                  </a:moveTo>
                  <a:lnTo>
                    <a:pt x="1" y="798"/>
                  </a:lnTo>
                  <a:lnTo>
                    <a:pt x="2062" y="798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7"/>
            <p:cNvSpPr/>
            <p:nvPr/>
          </p:nvSpPr>
          <p:spPr>
            <a:xfrm>
              <a:off x="-1543612" y="3133576"/>
              <a:ext cx="49583" cy="27388"/>
            </a:xfrm>
            <a:custGeom>
              <a:avLst/>
              <a:gdLst/>
              <a:ahLst/>
              <a:cxnLst/>
              <a:rect l="l" t="t" r="r" b="b"/>
              <a:pathLst>
                <a:path w="1461" h="807" extrusionOk="0">
                  <a:moveTo>
                    <a:pt x="1" y="1"/>
                  </a:moveTo>
                  <a:lnTo>
                    <a:pt x="264" y="807"/>
                  </a:lnTo>
                  <a:lnTo>
                    <a:pt x="1460" y="807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7"/>
            <p:cNvSpPr/>
            <p:nvPr/>
          </p:nvSpPr>
          <p:spPr>
            <a:xfrm>
              <a:off x="-1280189" y="3889601"/>
              <a:ext cx="13303" cy="11267"/>
            </a:xfrm>
            <a:custGeom>
              <a:avLst/>
              <a:gdLst/>
              <a:ahLst/>
              <a:cxnLst/>
              <a:rect l="l" t="t" r="r" b="b"/>
              <a:pathLst>
                <a:path w="392" h="332" extrusionOk="0">
                  <a:moveTo>
                    <a:pt x="69" y="0"/>
                  </a:moveTo>
                  <a:lnTo>
                    <a:pt x="1" y="331"/>
                  </a:lnTo>
                  <a:lnTo>
                    <a:pt x="391" y="331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7"/>
            <p:cNvSpPr/>
            <p:nvPr/>
          </p:nvSpPr>
          <p:spPr>
            <a:xfrm>
              <a:off x="-1280460" y="3867135"/>
              <a:ext cx="26234" cy="33734"/>
            </a:xfrm>
            <a:custGeom>
              <a:avLst/>
              <a:gdLst/>
              <a:ahLst/>
              <a:cxnLst/>
              <a:rect l="l" t="t" r="r" b="b"/>
              <a:pathLst>
                <a:path w="773" h="994" extrusionOk="0">
                  <a:moveTo>
                    <a:pt x="382" y="1"/>
                  </a:moveTo>
                  <a:cubicBezTo>
                    <a:pt x="170" y="1"/>
                    <a:pt x="0" y="221"/>
                    <a:pt x="0" y="493"/>
                  </a:cubicBezTo>
                  <a:cubicBezTo>
                    <a:pt x="0" y="773"/>
                    <a:pt x="170" y="993"/>
                    <a:pt x="382" y="993"/>
                  </a:cubicBezTo>
                  <a:cubicBezTo>
                    <a:pt x="594" y="993"/>
                    <a:pt x="772" y="773"/>
                    <a:pt x="772" y="493"/>
                  </a:cubicBezTo>
                  <a:cubicBezTo>
                    <a:pt x="772" y="221"/>
                    <a:pt x="594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7"/>
            <p:cNvSpPr/>
            <p:nvPr/>
          </p:nvSpPr>
          <p:spPr>
            <a:xfrm>
              <a:off x="-1572968" y="3889601"/>
              <a:ext cx="10690" cy="11267"/>
            </a:xfrm>
            <a:custGeom>
              <a:avLst/>
              <a:gdLst/>
              <a:ahLst/>
              <a:cxnLst/>
              <a:rect l="l" t="t" r="r" b="b"/>
              <a:pathLst>
                <a:path w="315" h="332" extrusionOk="0">
                  <a:moveTo>
                    <a:pt x="1" y="0"/>
                  </a:moveTo>
                  <a:lnTo>
                    <a:pt x="1" y="331"/>
                  </a:lnTo>
                  <a:lnTo>
                    <a:pt x="315" y="33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7"/>
            <p:cNvSpPr/>
            <p:nvPr/>
          </p:nvSpPr>
          <p:spPr>
            <a:xfrm>
              <a:off x="-1575547" y="3867135"/>
              <a:ext cx="26234" cy="33734"/>
            </a:xfrm>
            <a:custGeom>
              <a:avLst/>
              <a:gdLst/>
              <a:ahLst/>
              <a:cxnLst/>
              <a:rect l="l" t="t" r="r" b="b"/>
              <a:pathLst>
                <a:path w="773" h="994" extrusionOk="0">
                  <a:moveTo>
                    <a:pt x="382" y="1"/>
                  </a:moveTo>
                  <a:cubicBezTo>
                    <a:pt x="170" y="1"/>
                    <a:pt x="0" y="221"/>
                    <a:pt x="0" y="493"/>
                  </a:cubicBezTo>
                  <a:cubicBezTo>
                    <a:pt x="0" y="773"/>
                    <a:pt x="170" y="993"/>
                    <a:pt x="382" y="993"/>
                  </a:cubicBezTo>
                  <a:cubicBezTo>
                    <a:pt x="594" y="993"/>
                    <a:pt x="772" y="773"/>
                    <a:pt x="772" y="493"/>
                  </a:cubicBezTo>
                  <a:cubicBezTo>
                    <a:pt x="772" y="221"/>
                    <a:pt x="594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7"/>
            <p:cNvSpPr/>
            <p:nvPr/>
          </p:nvSpPr>
          <p:spPr>
            <a:xfrm>
              <a:off x="-1567198" y="3133576"/>
              <a:ext cx="15272" cy="744249"/>
            </a:xfrm>
            <a:custGeom>
              <a:avLst/>
              <a:gdLst/>
              <a:ahLst/>
              <a:cxnLst/>
              <a:rect l="l" t="t" r="r" b="b"/>
              <a:pathLst>
                <a:path w="450" h="21930" extrusionOk="0">
                  <a:moveTo>
                    <a:pt x="0" y="1"/>
                  </a:moveTo>
                  <a:lnTo>
                    <a:pt x="0" y="21930"/>
                  </a:lnTo>
                  <a:lnTo>
                    <a:pt x="450" y="2193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7"/>
            <p:cNvSpPr/>
            <p:nvPr/>
          </p:nvSpPr>
          <p:spPr>
            <a:xfrm>
              <a:off x="-1578703" y="3133576"/>
              <a:ext cx="15000" cy="744249"/>
            </a:xfrm>
            <a:custGeom>
              <a:avLst/>
              <a:gdLst/>
              <a:ahLst/>
              <a:cxnLst/>
              <a:rect l="l" t="t" r="r" b="b"/>
              <a:pathLst>
                <a:path w="442" h="21930" extrusionOk="0">
                  <a:moveTo>
                    <a:pt x="0" y="1"/>
                  </a:moveTo>
                  <a:lnTo>
                    <a:pt x="0" y="21930"/>
                  </a:lnTo>
                  <a:lnTo>
                    <a:pt x="441" y="2193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7"/>
            <p:cNvSpPr/>
            <p:nvPr/>
          </p:nvSpPr>
          <p:spPr>
            <a:xfrm>
              <a:off x="-1404536" y="3133576"/>
              <a:ext cx="15000" cy="744249"/>
            </a:xfrm>
            <a:custGeom>
              <a:avLst/>
              <a:gdLst/>
              <a:ahLst/>
              <a:cxnLst/>
              <a:rect l="l" t="t" r="r" b="b"/>
              <a:pathLst>
                <a:path w="442" h="21930" extrusionOk="0">
                  <a:moveTo>
                    <a:pt x="0" y="1"/>
                  </a:moveTo>
                  <a:lnTo>
                    <a:pt x="0" y="21930"/>
                  </a:lnTo>
                  <a:lnTo>
                    <a:pt x="441" y="2193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7"/>
            <p:cNvSpPr/>
            <p:nvPr/>
          </p:nvSpPr>
          <p:spPr>
            <a:xfrm>
              <a:off x="-1478520" y="3154312"/>
              <a:ext cx="169891" cy="18767"/>
            </a:xfrm>
            <a:custGeom>
              <a:avLst/>
              <a:gdLst/>
              <a:ahLst/>
              <a:cxnLst/>
              <a:rect l="l" t="t" r="r" b="b"/>
              <a:pathLst>
                <a:path w="5006" h="553" extrusionOk="0">
                  <a:moveTo>
                    <a:pt x="0" y="1"/>
                  </a:moveTo>
                  <a:lnTo>
                    <a:pt x="187" y="552"/>
                  </a:lnTo>
                  <a:lnTo>
                    <a:pt x="5005" y="552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7"/>
            <p:cNvSpPr/>
            <p:nvPr/>
          </p:nvSpPr>
          <p:spPr>
            <a:xfrm>
              <a:off x="-1462128" y="3209290"/>
              <a:ext cx="169620" cy="18462"/>
            </a:xfrm>
            <a:custGeom>
              <a:avLst/>
              <a:gdLst/>
              <a:ahLst/>
              <a:cxnLst/>
              <a:rect l="l" t="t" r="r" b="b"/>
              <a:pathLst>
                <a:path w="4998" h="544" extrusionOk="0">
                  <a:moveTo>
                    <a:pt x="1" y="1"/>
                  </a:moveTo>
                  <a:lnTo>
                    <a:pt x="187" y="544"/>
                  </a:lnTo>
                  <a:lnTo>
                    <a:pt x="4997" y="544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7"/>
            <p:cNvSpPr/>
            <p:nvPr/>
          </p:nvSpPr>
          <p:spPr>
            <a:xfrm>
              <a:off x="-1446008" y="3264303"/>
              <a:ext cx="169620" cy="18462"/>
            </a:xfrm>
            <a:custGeom>
              <a:avLst/>
              <a:gdLst/>
              <a:ahLst/>
              <a:cxnLst/>
              <a:rect l="l" t="t" r="r" b="b"/>
              <a:pathLst>
                <a:path w="4998" h="544" extrusionOk="0">
                  <a:moveTo>
                    <a:pt x="1" y="0"/>
                  </a:moveTo>
                  <a:lnTo>
                    <a:pt x="187" y="543"/>
                  </a:lnTo>
                  <a:lnTo>
                    <a:pt x="4997" y="543"/>
                  </a:lnTo>
                  <a:lnTo>
                    <a:pt x="4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7"/>
            <p:cNvSpPr/>
            <p:nvPr/>
          </p:nvSpPr>
          <p:spPr>
            <a:xfrm>
              <a:off x="-1429582" y="3319282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0"/>
                  </a:moveTo>
                  <a:lnTo>
                    <a:pt x="187" y="543"/>
                  </a:lnTo>
                  <a:lnTo>
                    <a:pt x="4997" y="543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7"/>
            <p:cNvSpPr/>
            <p:nvPr/>
          </p:nvSpPr>
          <p:spPr>
            <a:xfrm>
              <a:off x="-1413462" y="3373989"/>
              <a:ext cx="169586" cy="18733"/>
            </a:xfrm>
            <a:custGeom>
              <a:avLst/>
              <a:gdLst/>
              <a:ahLst/>
              <a:cxnLst/>
              <a:rect l="l" t="t" r="r" b="b"/>
              <a:pathLst>
                <a:path w="4997" h="552" extrusionOk="0">
                  <a:moveTo>
                    <a:pt x="0" y="0"/>
                  </a:moveTo>
                  <a:lnTo>
                    <a:pt x="187" y="552"/>
                  </a:lnTo>
                  <a:lnTo>
                    <a:pt x="4997" y="552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7"/>
            <p:cNvSpPr/>
            <p:nvPr/>
          </p:nvSpPr>
          <p:spPr>
            <a:xfrm>
              <a:off x="-1397341" y="3428968"/>
              <a:ext cx="169891" cy="18462"/>
            </a:xfrm>
            <a:custGeom>
              <a:avLst/>
              <a:gdLst/>
              <a:ahLst/>
              <a:cxnLst/>
              <a:rect l="l" t="t" r="r" b="b"/>
              <a:pathLst>
                <a:path w="5006" h="544" extrusionOk="0">
                  <a:moveTo>
                    <a:pt x="0" y="1"/>
                  </a:moveTo>
                  <a:lnTo>
                    <a:pt x="187" y="543"/>
                  </a:lnTo>
                  <a:lnTo>
                    <a:pt x="5005" y="543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7"/>
            <p:cNvSpPr/>
            <p:nvPr/>
          </p:nvSpPr>
          <p:spPr>
            <a:xfrm>
              <a:off x="-1380949" y="3483946"/>
              <a:ext cx="169620" cy="18462"/>
            </a:xfrm>
            <a:custGeom>
              <a:avLst/>
              <a:gdLst/>
              <a:ahLst/>
              <a:cxnLst/>
              <a:rect l="l" t="t" r="r" b="b"/>
              <a:pathLst>
                <a:path w="4998" h="544" extrusionOk="0">
                  <a:moveTo>
                    <a:pt x="1" y="1"/>
                  </a:moveTo>
                  <a:lnTo>
                    <a:pt x="187" y="544"/>
                  </a:lnTo>
                  <a:lnTo>
                    <a:pt x="4997" y="544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7"/>
            <p:cNvSpPr/>
            <p:nvPr/>
          </p:nvSpPr>
          <p:spPr>
            <a:xfrm>
              <a:off x="-1364829" y="3538959"/>
              <a:ext cx="169620" cy="18428"/>
            </a:xfrm>
            <a:custGeom>
              <a:avLst/>
              <a:gdLst/>
              <a:ahLst/>
              <a:cxnLst/>
              <a:rect l="l" t="t" r="r" b="b"/>
              <a:pathLst>
                <a:path w="4998" h="543" extrusionOk="0">
                  <a:moveTo>
                    <a:pt x="1" y="0"/>
                  </a:moveTo>
                  <a:lnTo>
                    <a:pt x="188" y="543"/>
                  </a:lnTo>
                  <a:lnTo>
                    <a:pt x="4997" y="543"/>
                  </a:lnTo>
                  <a:lnTo>
                    <a:pt x="4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7"/>
            <p:cNvSpPr/>
            <p:nvPr/>
          </p:nvSpPr>
          <p:spPr>
            <a:xfrm>
              <a:off x="-1348403" y="3593938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0"/>
                  </a:moveTo>
                  <a:lnTo>
                    <a:pt x="187" y="543"/>
                  </a:lnTo>
                  <a:lnTo>
                    <a:pt x="4997" y="543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7"/>
            <p:cNvSpPr/>
            <p:nvPr/>
          </p:nvSpPr>
          <p:spPr>
            <a:xfrm>
              <a:off x="-1332283" y="3648645"/>
              <a:ext cx="169586" cy="18733"/>
            </a:xfrm>
            <a:custGeom>
              <a:avLst/>
              <a:gdLst/>
              <a:ahLst/>
              <a:cxnLst/>
              <a:rect l="l" t="t" r="r" b="b"/>
              <a:pathLst>
                <a:path w="4997" h="552" extrusionOk="0">
                  <a:moveTo>
                    <a:pt x="0" y="0"/>
                  </a:moveTo>
                  <a:lnTo>
                    <a:pt x="187" y="551"/>
                  </a:lnTo>
                  <a:lnTo>
                    <a:pt x="4997" y="551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7"/>
            <p:cNvSpPr/>
            <p:nvPr/>
          </p:nvSpPr>
          <p:spPr>
            <a:xfrm>
              <a:off x="-1315857" y="3703624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0"/>
                  </a:moveTo>
                  <a:lnTo>
                    <a:pt x="178" y="543"/>
                  </a:lnTo>
                  <a:lnTo>
                    <a:pt x="4997" y="543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7"/>
            <p:cNvSpPr/>
            <p:nvPr/>
          </p:nvSpPr>
          <p:spPr>
            <a:xfrm>
              <a:off x="-1299737" y="3758603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1"/>
                  </a:moveTo>
                  <a:lnTo>
                    <a:pt x="187" y="543"/>
                  </a:lnTo>
                  <a:lnTo>
                    <a:pt x="4997" y="543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7"/>
            <p:cNvSpPr/>
            <p:nvPr/>
          </p:nvSpPr>
          <p:spPr>
            <a:xfrm>
              <a:off x="-1283617" y="3813581"/>
              <a:ext cx="169586" cy="18462"/>
            </a:xfrm>
            <a:custGeom>
              <a:avLst/>
              <a:gdLst/>
              <a:ahLst/>
              <a:cxnLst/>
              <a:rect l="l" t="t" r="r" b="b"/>
              <a:pathLst>
                <a:path w="4997" h="544" extrusionOk="0">
                  <a:moveTo>
                    <a:pt x="0" y="1"/>
                  </a:moveTo>
                  <a:lnTo>
                    <a:pt x="187" y="544"/>
                  </a:lnTo>
                  <a:lnTo>
                    <a:pt x="4997" y="544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7"/>
            <p:cNvSpPr/>
            <p:nvPr/>
          </p:nvSpPr>
          <p:spPr>
            <a:xfrm>
              <a:off x="-1493792" y="3133576"/>
              <a:ext cx="234949" cy="744249"/>
            </a:xfrm>
            <a:custGeom>
              <a:avLst/>
              <a:gdLst/>
              <a:ahLst/>
              <a:cxnLst/>
              <a:rect l="l" t="t" r="r" b="b"/>
              <a:pathLst>
                <a:path w="6923" h="21930" extrusionOk="0">
                  <a:moveTo>
                    <a:pt x="1" y="1"/>
                  </a:moveTo>
                  <a:lnTo>
                    <a:pt x="6482" y="21930"/>
                  </a:lnTo>
                  <a:lnTo>
                    <a:pt x="6923" y="21930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7"/>
            <p:cNvSpPr/>
            <p:nvPr/>
          </p:nvSpPr>
          <p:spPr>
            <a:xfrm>
              <a:off x="-1505296" y="3133576"/>
              <a:ext cx="234949" cy="744249"/>
            </a:xfrm>
            <a:custGeom>
              <a:avLst/>
              <a:gdLst/>
              <a:ahLst/>
              <a:cxnLst/>
              <a:rect l="l" t="t" r="r" b="b"/>
              <a:pathLst>
                <a:path w="6923" h="21930" extrusionOk="0">
                  <a:moveTo>
                    <a:pt x="0" y="1"/>
                  </a:moveTo>
                  <a:lnTo>
                    <a:pt x="6473" y="21930"/>
                  </a:lnTo>
                  <a:lnTo>
                    <a:pt x="6922" y="2193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7"/>
            <p:cNvSpPr/>
            <p:nvPr/>
          </p:nvSpPr>
          <p:spPr>
            <a:xfrm>
              <a:off x="-1268650" y="3868866"/>
              <a:ext cx="163545" cy="9231"/>
            </a:xfrm>
            <a:custGeom>
              <a:avLst/>
              <a:gdLst/>
              <a:ahLst/>
              <a:cxnLst/>
              <a:rect l="l" t="t" r="r" b="b"/>
              <a:pathLst>
                <a:path w="4819" h="272" extrusionOk="0">
                  <a:moveTo>
                    <a:pt x="0" y="1"/>
                  </a:moveTo>
                  <a:lnTo>
                    <a:pt x="0" y="272"/>
                  </a:lnTo>
                  <a:lnTo>
                    <a:pt x="4819" y="272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7"/>
            <p:cNvSpPr/>
            <p:nvPr/>
          </p:nvSpPr>
          <p:spPr>
            <a:xfrm>
              <a:off x="-1556847" y="3868866"/>
              <a:ext cx="287077" cy="9231"/>
            </a:xfrm>
            <a:custGeom>
              <a:avLst/>
              <a:gdLst/>
              <a:ahLst/>
              <a:cxnLst/>
              <a:rect l="l" t="t" r="r" b="b"/>
              <a:pathLst>
                <a:path w="8459" h="272" extrusionOk="0">
                  <a:moveTo>
                    <a:pt x="1" y="1"/>
                  </a:moveTo>
                  <a:lnTo>
                    <a:pt x="1" y="272"/>
                  </a:lnTo>
                  <a:lnTo>
                    <a:pt x="8458" y="272"/>
                  </a:lnTo>
                  <a:lnTo>
                    <a:pt x="84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7"/>
            <p:cNvSpPr/>
            <p:nvPr/>
          </p:nvSpPr>
          <p:spPr>
            <a:xfrm>
              <a:off x="-1585355" y="3867135"/>
              <a:ext cx="23960" cy="33734"/>
            </a:xfrm>
            <a:custGeom>
              <a:avLst/>
              <a:gdLst/>
              <a:ahLst/>
              <a:cxnLst/>
              <a:rect l="l" t="t" r="r" b="b"/>
              <a:pathLst>
                <a:path w="706" h="994" extrusionOk="0">
                  <a:moveTo>
                    <a:pt x="357" y="1"/>
                  </a:moveTo>
                  <a:cubicBezTo>
                    <a:pt x="162" y="1"/>
                    <a:pt x="1" y="221"/>
                    <a:pt x="1" y="493"/>
                  </a:cubicBezTo>
                  <a:cubicBezTo>
                    <a:pt x="1" y="773"/>
                    <a:pt x="162" y="993"/>
                    <a:pt x="357" y="993"/>
                  </a:cubicBezTo>
                  <a:cubicBezTo>
                    <a:pt x="552" y="993"/>
                    <a:pt x="705" y="773"/>
                    <a:pt x="705" y="493"/>
                  </a:cubicBezTo>
                  <a:cubicBezTo>
                    <a:pt x="705" y="221"/>
                    <a:pt x="552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7"/>
            <p:cNvSpPr/>
            <p:nvPr/>
          </p:nvSpPr>
          <p:spPr>
            <a:xfrm>
              <a:off x="-1292848" y="3867135"/>
              <a:ext cx="23926" cy="33734"/>
            </a:xfrm>
            <a:custGeom>
              <a:avLst/>
              <a:gdLst/>
              <a:ahLst/>
              <a:cxnLst/>
              <a:rect l="l" t="t" r="r" b="b"/>
              <a:pathLst>
                <a:path w="705" h="994" extrusionOk="0">
                  <a:moveTo>
                    <a:pt x="357" y="1"/>
                  </a:moveTo>
                  <a:cubicBezTo>
                    <a:pt x="162" y="1"/>
                    <a:pt x="1" y="221"/>
                    <a:pt x="1" y="493"/>
                  </a:cubicBezTo>
                  <a:cubicBezTo>
                    <a:pt x="1" y="773"/>
                    <a:pt x="162" y="993"/>
                    <a:pt x="357" y="993"/>
                  </a:cubicBezTo>
                  <a:cubicBezTo>
                    <a:pt x="544" y="993"/>
                    <a:pt x="705" y="773"/>
                    <a:pt x="705" y="493"/>
                  </a:cubicBezTo>
                  <a:cubicBezTo>
                    <a:pt x="705" y="221"/>
                    <a:pt x="544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7"/>
            <p:cNvSpPr/>
            <p:nvPr/>
          </p:nvSpPr>
          <p:spPr>
            <a:xfrm>
              <a:off x="-1384954" y="3520226"/>
              <a:ext cx="53859" cy="173353"/>
            </a:xfrm>
            <a:custGeom>
              <a:avLst/>
              <a:gdLst/>
              <a:ahLst/>
              <a:cxnLst/>
              <a:rect l="l" t="t" r="r" b="b"/>
              <a:pathLst>
                <a:path w="1587" h="5108" extrusionOk="0">
                  <a:moveTo>
                    <a:pt x="255" y="1"/>
                  </a:moveTo>
                  <a:lnTo>
                    <a:pt x="0" y="628"/>
                  </a:lnTo>
                  <a:lnTo>
                    <a:pt x="1323" y="5107"/>
                  </a:lnTo>
                  <a:lnTo>
                    <a:pt x="1586" y="4480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7"/>
            <p:cNvSpPr/>
            <p:nvPr/>
          </p:nvSpPr>
          <p:spPr>
            <a:xfrm>
              <a:off x="-1453474" y="3288466"/>
              <a:ext cx="53859" cy="173353"/>
            </a:xfrm>
            <a:custGeom>
              <a:avLst/>
              <a:gdLst/>
              <a:ahLst/>
              <a:cxnLst/>
              <a:rect l="l" t="t" r="r" b="b"/>
              <a:pathLst>
                <a:path w="1587" h="5108" extrusionOk="0">
                  <a:moveTo>
                    <a:pt x="263" y="1"/>
                  </a:moveTo>
                  <a:lnTo>
                    <a:pt x="0" y="629"/>
                  </a:lnTo>
                  <a:lnTo>
                    <a:pt x="1323" y="5108"/>
                  </a:lnTo>
                  <a:lnTo>
                    <a:pt x="1586" y="448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7"/>
            <p:cNvSpPr/>
            <p:nvPr/>
          </p:nvSpPr>
          <p:spPr>
            <a:xfrm>
              <a:off x="-1118144" y="3867135"/>
              <a:ext cx="23926" cy="33734"/>
            </a:xfrm>
            <a:custGeom>
              <a:avLst/>
              <a:gdLst/>
              <a:ahLst/>
              <a:cxnLst/>
              <a:rect l="l" t="t" r="r" b="b"/>
              <a:pathLst>
                <a:path w="705" h="994" extrusionOk="0">
                  <a:moveTo>
                    <a:pt x="349" y="1"/>
                  </a:moveTo>
                  <a:cubicBezTo>
                    <a:pt x="153" y="1"/>
                    <a:pt x="1" y="221"/>
                    <a:pt x="1" y="493"/>
                  </a:cubicBezTo>
                  <a:cubicBezTo>
                    <a:pt x="1" y="773"/>
                    <a:pt x="153" y="993"/>
                    <a:pt x="349" y="993"/>
                  </a:cubicBezTo>
                  <a:cubicBezTo>
                    <a:pt x="544" y="993"/>
                    <a:pt x="705" y="773"/>
                    <a:pt x="705" y="493"/>
                  </a:cubicBezTo>
                  <a:cubicBezTo>
                    <a:pt x="705" y="221"/>
                    <a:pt x="544" y="1"/>
                    <a:pt x="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9" name="Google Shape;3239;p67"/>
          <p:cNvGrpSpPr/>
          <p:nvPr/>
        </p:nvGrpSpPr>
        <p:grpSpPr>
          <a:xfrm>
            <a:off x="4505023" y="1139763"/>
            <a:ext cx="4321622" cy="991939"/>
            <a:chOff x="4505023" y="1533738"/>
            <a:chExt cx="4321622" cy="991939"/>
          </a:xfrm>
        </p:grpSpPr>
        <p:grpSp>
          <p:nvGrpSpPr>
            <p:cNvPr id="3240" name="Google Shape;3240;p67"/>
            <p:cNvGrpSpPr/>
            <p:nvPr/>
          </p:nvGrpSpPr>
          <p:grpSpPr>
            <a:xfrm>
              <a:off x="6707219" y="1533738"/>
              <a:ext cx="2119426" cy="991832"/>
              <a:chOff x="-1294235" y="2130167"/>
              <a:chExt cx="859843" cy="402382"/>
            </a:xfrm>
          </p:grpSpPr>
          <p:sp>
            <p:nvSpPr>
              <p:cNvPr id="3241" name="Google Shape;3241;p67"/>
              <p:cNvSpPr/>
              <p:nvPr/>
            </p:nvSpPr>
            <p:spPr>
              <a:xfrm>
                <a:off x="-678565" y="2155913"/>
                <a:ext cx="43569" cy="2085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9" extrusionOk="0">
                    <a:moveTo>
                      <a:pt x="0" y="0"/>
                    </a:moveTo>
                    <a:lnTo>
                      <a:pt x="0" y="178"/>
                    </a:lnTo>
                    <a:lnTo>
                      <a:pt x="374" y="17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67"/>
              <p:cNvSpPr/>
              <p:nvPr/>
            </p:nvSpPr>
            <p:spPr>
              <a:xfrm>
                <a:off x="-568945" y="2146943"/>
                <a:ext cx="77236" cy="39726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41" extrusionOk="0">
                    <a:moveTo>
                      <a:pt x="663" y="1"/>
                    </a:moveTo>
                    <a:lnTo>
                      <a:pt x="1" y="35"/>
                    </a:lnTo>
                    <a:lnTo>
                      <a:pt x="9" y="340"/>
                    </a:lnTo>
                    <a:lnTo>
                      <a:pt x="663" y="315"/>
                    </a:lnTo>
                    <a:lnTo>
                      <a:pt x="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67"/>
              <p:cNvSpPr/>
              <p:nvPr/>
            </p:nvSpPr>
            <p:spPr>
              <a:xfrm>
                <a:off x="-1294235" y="2185503"/>
                <a:ext cx="147366" cy="347046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979" extrusionOk="0">
                    <a:moveTo>
                      <a:pt x="111" y="1"/>
                    </a:moveTo>
                    <a:lnTo>
                      <a:pt x="0" y="2978"/>
                    </a:lnTo>
                    <a:lnTo>
                      <a:pt x="1264" y="2978"/>
                    </a:lnTo>
                    <a:lnTo>
                      <a:pt x="1154" y="8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67"/>
              <p:cNvSpPr/>
              <p:nvPr/>
            </p:nvSpPr>
            <p:spPr>
              <a:xfrm>
                <a:off x="-693360" y="2130167"/>
                <a:ext cx="98904" cy="402382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454" extrusionOk="0">
                    <a:moveTo>
                      <a:pt x="0" y="1"/>
                    </a:moveTo>
                    <a:lnTo>
                      <a:pt x="26" y="3453"/>
                    </a:lnTo>
                    <a:lnTo>
                      <a:pt x="848" y="3453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67"/>
              <p:cNvSpPr/>
              <p:nvPr/>
            </p:nvSpPr>
            <p:spPr>
              <a:xfrm>
                <a:off x="-584671" y="2130167"/>
                <a:ext cx="150279" cy="402382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54" extrusionOk="0">
                    <a:moveTo>
                      <a:pt x="0" y="1"/>
                    </a:moveTo>
                    <a:lnTo>
                      <a:pt x="51" y="3453"/>
                    </a:lnTo>
                    <a:lnTo>
                      <a:pt x="1290" y="3453"/>
                    </a:lnTo>
                    <a:lnTo>
                      <a:pt x="10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67"/>
              <p:cNvSpPr/>
              <p:nvPr/>
            </p:nvSpPr>
            <p:spPr>
              <a:xfrm>
                <a:off x="-834667" y="2163835"/>
                <a:ext cx="131523" cy="36871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3165" extrusionOk="0">
                    <a:moveTo>
                      <a:pt x="0" y="0"/>
                    </a:moveTo>
                    <a:lnTo>
                      <a:pt x="34" y="3164"/>
                    </a:lnTo>
                    <a:lnTo>
                      <a:pt x="1128" y="3164"/>
                    </a:lnTo>
                    <a:lnTo>
                      <a:pt x="1009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67"/>
              <p:cNvSpPr/>
              <p:nvPr/>
            </p:nvSpPr>
            <p:spPr>
              <a:xfrm>
                <a:off x="-915747" y="2158825"/>
                <a:ext cx="65354" cy="37372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208" extrusionOk="0">
                    <a:moveTo>
                      <a:pt x="0" y="1"/>
                    </a:moveTo>
                    <a:lnTo>
                      <a:pt x="26" y="3207"/>
                    </a:lnTo>
                    <a:lnTo>
                      <a:pt x="560" y="3207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67"/>
              <p:cNvSpPr/>
              <p:nvPr/>
            </p:nvSpPr>
            <p:spPr>
              <a:xfrm>
                <a:off x="-1146987" y="2279400"/>
                <a:ext cx="123601" cy="25314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2173" extrusionOk="0">
                    <a:moveTo>
                      <a:pt x="0" y="1"/>
                    </a:moveTo>
                    <a:lnTo>
                      <a:pt x="111" y="2172"/>
                    </a:lnTo>
                    <a:lnTo>
                      <a:pt x="1061" y="2172"/>
                    </a:lnTo>
                    <a:lnTo>
                      <a:pt x="10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67"/>
              <p:cNvSpPr/>
              <p:nvPr/>
            </p:nvSpPr>
            <p:spPr>
              <a:xfrm>
                <a:off x="-1007660" y="2188532"/>
                <a:ext cx="86090" cy="34401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953" extrusionOk="0">
                    <a:moveTo>
                      <a:pt x="0" y="0"/>
                    </a:moveTo>
                    <a:lnTo>
                      <a:pt x="26" y="2952"/>
                    </a:lnTo>
                    <a:lnTo>
                      <a:pt x="739" y="2952"/>
                    </a:lnTo>
                    <a:lnTo>
                      <a:pt x="662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67"/>
              <p:cNvSpPr/>
              <p:nvPr/>
            </p:nvSpPr>
            <p:spPr>
              <a:xfrm>
                <a:off x="-671692" y="2496784"/>
                <a:ext cx="60461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96" extrusionOk="0">
                    <a:moveTo>
                      <a:pt x="1" y="1"/>
                    </a:moveTo>
                    <a:lnTo>
                      <a:pt x="1" y="196"/>
                    </a:lnTo>
                    <a:lnTo>
                      <a:pt x="518" y="196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67"/>
              <p:cNvSpPr/>
              <p:nvPr/>
            </p:nvSpPr>
            <p:spPr>
              <a:xfrm>
                <a:off x="-672624" y="2457291"/>
                <a:ext cx="60344" cy="2388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518" y="20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67"/>
              <p:cNvSpPr/>
              <p:nvPr/>
            </p:nvSpPr>
            <p:spPr>
              <a:xfrm>
                <a:off x="-801117" y="2484901"/>
                <a:ext cx="67334" cy="3075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64" extrusionOk="0">
                    <a:moveTo>
                      <a:pt x="0" y="1"/>
                    </a:moveTo>
                    <a:lnTo>
                      <a:pt x="9" y="264"/>
                    </a:lnTo>
                    <a:lnTo>
                      <a:pt x="577" y="264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67"/>
              <p:cNvSpPr/>
              <p:nvPr/>
            </p:nvSpPr>
            <p:spPr>
              <a:xfrm>
                <a:off x="-904913" y="2501793"/>
                <a:ext cx="40657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53" extrusionOk="0">
                    <a:moveTo>
                      <a:pt x="1" y="0"/>
                    </a:moveTo>
                    <a:lnTo>
                      <a:pt x="1" y="153"/>
                    </a:lnTo>
                    <a:lnTo>
                      <a:pt x="349" y="153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67"/>
              <p:cNvSpPr/>
              <p:nvPr/>
            </p:nvSpPr>
            <p:spPr>
              <a:xfrm>
                <a:off x="-991817" y="2475115"/>
                <a:ext cx="47530" cy="42522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5" extrusionOk="0">
                    <a:moveTo>
                      <a:pt x="0" y="0"/>
                    </a:moveTo>
                    <a:lnTo>
                      <a:pt x="9" y="365"/>
                    </a:lnTo>
                    <a:lnTo>
                      <a:pt x="407" y="365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67"/>
              <p:cNvSpPr/>
              <p:nvPr/>
            </p:nvSpPr>
            <p:spPr>
              <a:xfrm>
                <a:off x="-1256724" y="2204259"/>
                <a:ext cx="57432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2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493" y="332"/>
                    </a:lnTo>
                    <a:lnTo>
                      <a:pt x="484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67"/>
              <p:cNvSpPr/>
              <p:nvPr/>
            </p:nvSpPr>
            <p:spPr>
              <a:xfrm>
                <a:off x="-565916" y="2481989"/>
                <a:ext cx="111719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332" extrusionOk="0">
                    <a:moveTo>
                      <a:pt x="0" y="1"/>
                    </a:moveTo>
                    <a:lnTo>
                      <a:pt x="9" y="314"/>
                    </a:lnTo>
                    <a:lnTo>
                      <a:pt x="959" y="331"/>
                    </a:lnTo>
                    <a:lnTo>
                      <a:pt x="942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67"/>
              <p:cNvSpPr/>
              <p:nvPr/>
            </p:nvSpPr>
            <p:spPr>
              <a:xfrm>
                <a:off x="-1126251" y="2494803"/>
                <a:ext cx="85158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96" extrusionOk="0">
                    <a:moveTo>
                      <a:pt x="1" y="1"/>
                    </a:moveTo>
                    <a:lnTo>
                      <a:pt x="9" y="196"/>
                    </a:lnTo>
                    <a:lnTo>
                      <a:pt x="730" y="196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8" name="Google Shape;3258;p67"/>
            <p:cNvGrpSpPr/>
            <p:nvPr/>
          </p:nvGrpSpPr>
          <p:grpSpPr>
            <a:xfrm>
              <a:off x="4505023" y="1645546"/>
              <a:ext cx="2154411" cy="880131"/>
              <a:chOff x="-2184318" y="2154918"/>
              <a:chExt cx="863803" cy="352871"/>
            </a:xfrm>
          </p:grpSpPr>
          <p:sp>
            <p:nvSpPr>
              <p:cNvPr id="3259" name="Google Shape;3259;p67"/>
              <p:cNvSpPr/>
              <p:nvPr/>
            </p:nvSpPr>
            <p:spPr>
              <a:xfrm>
                <a:off x="-2184318" y="2154918"/>
                <a:ext cx="150279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029" extrusionOk="0">
                    <a:moveTo>
                      <a:pt x="0" y="0"/>
                    </a:moveTo>
                    <a:lnTo>
                      <a:pt x="51" y="3028"/>
                    </a:lnTo>
                    <a:lnTo>
                      <a:pt x="1289" y="3028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67"/>
              <p:cNvSpPr/>
              <p:nvPr/>
            </p:nvSpPr>
            <p:spPr>
              <a:xfrm>
                <a:off x="-1419535" y="2154918"/>
                <a:ext cx="99021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029" extrusionOk="0">
                    <a:moveTo>
                      <a:pt x="1" y="0"/>
                    </a:moveTo>
                    <a:lnTo>
                      <a:pt x="35" y="3028"/>
                    </a:lnTo>
                    <a:lnTo>
                      <a:pt x="849" y="302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67"/>
              <p:cNvSpPr/>
              <p:nvPr/>
            </p:nvSpPr>
            <p:spPr>
              <a:xfrm>
                <a:off x="-2018314" y="2154918"/>
                <a:ext cx="131523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3029" extrusionOk="0">
                    <a:moveTo>
                      <a:pt x="34" y="0"/>
                    </a:moveTo>
                    <a:lnTo>
                      <a:pt x="0" y="3028"/>
                    </a:lnTo>
                    <a:lnTo>
                      <a:pt x="1018" y="3028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67"/>
              <p:cNvSpPr/>
              <p:nvPr/>
            </p:nvSpPr>
            <p:spPr>
              <a:xfrm>
                <a:off x="-1662542" y="2252660"/>
                <a:ext cx="94943" cy="25513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2190" extrusionOk="0">
                    <a:moveTo>
                      <a:pt x="42" y="1"/>
                    </a:moveTo>
                    <a:lnTo>
                      <a:pt x="0" y="2189"/>
                    </a:lnTo>
                    <a:lnTo>
                      <a:pt x="814" y="2189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67"/>
              <p:cNvSpPr/>
              <p:nvPr/>
            </p:nvSpPr>
            <p:spPr>
              <a:xfrm>
                <a:off x="-1753523" y="2154918"/>
                <a:ext cx="77236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029" extrusionOk="0">
                    <a:moveTo>
                      <a:pt x="1" y="0"/>
                    </a:moveTo>
                    <a:lnTo>
                      <a:pt x="68" y="3028"/>
                    </a:lnTo>
                    <a:lnTo>
                      <a:pt x="662" y="3028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67"/>
              <p:cNvSpPr/>
              <p:nvPr/>
            </p:nvSpPr>
            <p:spPr>
              <a:xfrm>
                <a:off x="-1886909" y="2189402"/>
                <a:ext cx="127562" cy="31838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733" extrusionOk="0">
                    <a:moveTo>
                      <a:pt x="94" y="1"/>
                    </a:moveTo>
                    <a:lnTo>
                      <a:pt x="0" y="2732"/>
                    </a:lnTo>
                    <a:lnTo>
                      <a:pt x="1095" y="2732"/>
                    </a:lnTo>
                    <a:lnTo>
                      <a:pt x="993" y="77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67"/>
              <p:cNvSpPr/>
              <p:nvPr/>
            </p:nvSpPr>
            <p:spPr>
              <a:xfrm>
                <a:off x="-1560842" y="2183577"/>
                <a:ext cx="131639" cy="3242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783" extrusionOk="0">
                    <a:moveTo>
                      <a:pt x="1" y="0"/>
                    </a:moveTo>
                    <a:lnTo>
                      <a:pt x="35" y="2782"/>
                    </a:lnTo>
                    <a:lnTo>
                      <a:pt x="1129" y="2782"/>
                    </a:lnTo>
                    <a:lnTo>
                      <a:pt x="1010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67"/>
              <p:cNvSpPr/>
              <p:nvPr/>
            </p:nvSpPr>
            <p:spPr>
              <a:xfrm>
                <a:off x="-2000607" y="2469111"/>
                <a:ext cx="78168" cy="2388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05" extrusionOk="0">
                    <a:moveTo>
                      <a:pt x="1" y="1"/>
                    </a:moveTo>
                    <a:lnTo>
                      <a:pt x="1" y="204"/>
                    </a:lnTo>
                    <a:lnTo>
                      <a:pt x="663" y="204"/>
                    </a:lnTo>
                    <a:lnTo>
                      <a:pt x="6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67"/>
              <p:cNvSpPr/>
              <p:nvPr/>
            </p:nvSpPr>
            <p:spPr>
              <a:xfrm>
                <a:off x="-1999558" y="2429619"/>
                <a:ext cx="78168" cy="2376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04" extrusionOk="0">
                    <a:moveTo>
                      <a:pt x="9" y="0"/>
                    </a:moveTo>
                    <a:lnTo>
                      <a:pt x="0" y="204"/>
                    </a:lnTo>
                    <a:lnTo>
                      <a:pt x="670" y="204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67"/>
              <p:cNvSpPr/>
              <p:nvPr/>
            </p:nvSpPr>
            <p:spPr>
              <a:xfrm>
                <a:off x="-1862212" y="2459209"/>
                <a:ext cx="76188" cy="3075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64" extrusionOk="0">
                    <a:moveTo>
                      <a:pt x="9" y="1"/>
                    </a:moveTo>
                    <a:lnTo>
                      <a:pt x="0" y="264"/>
                    </a:lnTo>
                    <a:lnTo>
                      <a:pt x="645" y="26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67"/>
              <p:cNvSpPr/>
              <p:nvPr/>
            </p:nvSpPr>
            <p:spPr>
              <a:xfrm>
                <a:off x="-2006548" y="2169713"/>
                <a:ext cx="87138" cy="2085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9" extrusionOk="0">
                    <a:moveTo>
                      <a:pt x="1" y="0"/>
                    </a:moveTo>
                    <a:lnTo>
                      <a:pt x="1" y="178"/>
                    </a:lnTo>
                    <a:lnTo>
                      <a:pt x="747" y="178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67"/>
              <p:cNvSpPr/>
              <p:nvPr/>
            </p:nvSpPr>
            <p:spPr>
              <a:xfrm>
                <a:off x="-1644834" y="2473072"/>
                <a:ext cx="58480" cy="1887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62" extrusionOk="0">
                    <a:moveTo>
                      <a:pt x="9" y="1"/>
                    </a:moveTo>
                    <a:lnTo>
                      <a:pt x="1" y="162"/>
                    </a:lnTo>
                    <a:lnTo>
                      <a:pt x="493" y="162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67"/>
              <p:cNvSpPr/>
              <p:nvPr/>
            </p:nvSpPr>
            <p:spPr>
              <a:xfrm>
                <a:off x="-1732787" y="2452336"/>
                <a:ext cx="46598" cy="44619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83" extrusionOk="0">
                    <a:moveTo>
                      <a:pt x="399" y="0"/>
                    </a:moveTo>
                    <a:lnTo>
                      <a:pt x="1" y="17"/>
                    </a:lnTo>
                    <a:lnTo>
                      <a:pt x="1" y="382"/>
                    </a:lnTo>
                    <a:lnTo>
                      <a:pt x="399" y="365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67"/>
              <p:cNvSpPr/>
              <p:nvPr/>
            </p:nvSpPr>
            <p:spPr>
              <a:xfrm>
                <a:off x="-1533117" y="2202333"/>
                <a:ext cx="68266" cy="3669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15" extrusionOk="0">
                    <a:moveTo>
                      <a:pt x="9" y="0"/>
                    </a:moveTo>
                    <a:lnTo>
                      <a:pt x="0" y="314"/>
                    </a:lnTo>
                    <a:lnTo>
                      <a:pt x="586" y="314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67"/>
              <p:cNvSpPr/>
              <p:nvPr/>
            </p:nvSpPr>
            <p:spPr>
              <a:xfrm>
                <a:off x="-1412546" y="2173674"/>
                <a:ext cx="55452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32" extrusionOk="0">
                    <a:moveTo>
                      <a:pt x="9" y="0"/>
                    </a:moveTo>
                    <a:lnTo>
                      <a:pt x="0" y="306"/>
                    </a:lnTo>
                    <a:lnTo>
                      <a:pt x="467" y="331"/>
                    </a:lnTo>
                    <a:lnTo>
                      <a:pt x="475" y="1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67"/>
              <p:cNvSpPr/>
              <p:nvPr/>
            </p:nvSpPr>
            <p:spPr>
              <a:xfrm>
                <a:off x="-2153796" y="2449307"/>
                <a:ext cx="683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32" extrusionOk="0">
                    <a:moveTo>
                      <a:pt x="586" y="1"/>
                    </a:moveTo>
                    <a:lnTo>
                      <a:pt x="9" y="26"/>
                    </a:lnTo>
                    <a:lnTo>
                      <a:pt x="1" y="332"/>
                    </a:lnTo>
                    <a:lnTo>
                      <a:pt x="578" y="306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67"/>
              <p:cNvSpPr/>
              <p:nvPr/>
            </p:nvSpPr>
            <p:spPr>
              <a:xfrm>
                <a:off x="-2172552" y="2174606"/>
                <a:ext cx="87138" cy="3774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324" extrusionOk="0">
                    <a:moveTo>
                      <a:pt x="747" y="1"/>
                    </a:moveTo>
                    <a:lnTo>
                      <a:pt x="9" y="18"/>
                    </a:lnTo>
                    <a:lnTo>
                      <a:pt x="1" y="323"/>
                    </a:lnTo>
                    <a:lnTo>
                      <a:pt x="739" y="315"/>
                    </a:lnTo>
                    <a:lnTo>
                      <a:pt x="7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67"/>
              <p:cNvSpPr/>
              <p:nvPr/>
            </p:nvSpPr>
            <p:spPr>
              <a:xfrm>
                <a:off x="-1542087" y="2466199"/>
                <a:ext cx="90051" cy="27726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38" extrusionOk="0">
                    <a:moveTo>
                      <a:pt x="1" y="0"/>
                    </a:moveTo>
                    <a:lnTo>
                      <a:pt x="18" y="238"/>
                    </a:lnTo>
                    <a:lnTo>
                      <a:pt x="773" y="238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67"/>
              <p:cNvSpPr/>
              <p:nvPr/>
            </p:nvSpPr>
            <p:spPr>
              <a:xfrm>
                <a:off x="-1407653" y="2425658"/>
                <a:ext cx="68266" cy="732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29" extrusionOk="0">
                    <a:moveTo>
                      <a:pt x="1" y="0"/>
                    </a:moveTo>
                    <a:lnTo>
                      <a:pt x="9" y="628"/>
                    </a:lnTo>
                    <a:lnTo>
                      <a:pt x="586" y="628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78" name="Google Shape;3278;p67"/>
          <p:cNvGrpSpPr/>
          <p:nvPr/>
        </p:nvGrpSpPr>
        <p:grpSpPr>
          <a:xfrm rot="-1153778" flipH="1">
            <a:off x="8050298" y="3485411"/>
            <a:ext cx="947102" cy="501415"/>
            <a:chOff x="-1074225" y="4512538"/>
            <a:chExt cx="714950" cy="378500"/>
          </a:xfrm>
        </p:grpSpPr>
        <p:sp>
          <p:nvSpPr>
            <p:cNvPr id="3279" name="Google Shape;3279;p67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7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7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7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7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7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7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7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7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7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7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69"/>
          <p:cNvSpPr/>
          <p:nvPr/>
        </p:nvSpPr>
        <p:spPr>
          <a:xfrm>
            <a:off x="2351607" y="1801925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9" name="Google Shape;3409;p69"/>
          <p:cNvSpPr/>
          <p:nvPr/>
        </p:nvSpPr>
        <p:spPr>
          <a:xfrm>
            <a:off x="5980781" y="1801974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0" name="Google Shape;3410;p6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bookstores</a:t>
            </a:r>
            <a:endParaRPr/>
          </a:p>
        </p:txBody>
      </p:sp>
      <p:sp>
        <p:nvSpPr>
          <p:cNvPr id="3411" name="Google Shape;3411;p69"/>
          <p:cNvSpPr txBox="1">
            <a:spLocks noGrp="1"/>
          </p:cNvSpPr>
          <p:nvPr>
            <p:ph type="title" idx="2"/>
          </p:nvPr>
        </p:nvSpPr>
        <p:spPr>
          <a:xfrm>
            <a:off x="1095263" y="2712821"/>
            <a:ext cx="3324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2004</a:t>
            </a:r>
            <a:endParaRPr/>
          </a:p>
        </p:txBody>
      </p:sp>
      <p:sp>
        <p:nvSpPr>
          <p:cNvPr id="3412" name="Google Shape;3412;p69"/>
          <p:cNvSpPr txBox="1">
            <a:spLocks noGrp="1"/>
          </p:cNvSpPr>
          <p:nvPr>
            <p:ph type="title" idx="3"/>
          </p:nvPr>
        </p:nvSpPr>
        <p:spPr>
          <a:xfrm>
            <a:off x="4724437" y="2712821"/>
            <a:ext cx="3324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2600 a.c</a:t>
            </a:r>
            <a:endParaRPr/>
          </a:p>
        </p:txBody>
      </p:sp>
      <p:sp>
        <p:nvSpPr>
          <p:cNvPr id="3413" name="Google Shape;3413;p69"/>
          <p:cNvSpPr txBox="1">
            <a:spLocks noGrp="1"/>
          </p:cNvSpPr>
          <p:nvPr>
            <p:ph type="subTitle" idx="1"/>
          </p:nvPr>
        </p:nvSpPr>
        <p:spPr>
          <a:xfrm>
            <a:off x="4724437" y="3023525"/>
            <a:ext cx="3324300" cy="8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3414" name="Google Shape;3414;p69"/>
          <p:cNvSpPr txBox="1">
            <a:spLocks noGrp="1"/>
          </p:cNvSpPr>
          <p:nvPr>
            <p:ph type="subTitle" idx="4"/>
          </p:nvPr>
        </p:nvSpPr>
        <p:spPr>
          <a:xfrm>
            <a:off x="1095263" y="3023525"/>
            <a:ext cx="3324300" cy="8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</a:t>
            </a:r>
            <a:endParaRPr/>
          </a:p>
        </p:txBody>
      </p:sp>
      <p:grpSp>
        <p:nvGrpSpPr>
          <p:cNvPr id="3415" name="Google Shape;3415;p69"/>
          <p:cNvGrpSpPr/>
          <p:nvPr/>
        </p:nvGrpSpPr>
        <p:grpSpPr>
          <a:xfrm>
            <a:off x="2549103" y="2018021"/>
            <a:ext cx="416620" cy="379475"/>
            <a:chOff x="-40745125" y="3632900"/>
            <a:chExt cx="318225" cy="289875"/>
          </a:xfrm>
        </p:grpSpPr>
        <p:sp>
          <p:nvSpPr>
            <p:cNvPr id="3416" name="Google Shape;3416;p6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3" name="Google Shape;3423;p69"/>
          <p:cNvGrpSpPr/>
          <p:nvPr/>
        </p:nvGrpSpPr>
        <p:grpSpPr>
          <a:xfrm>
            <a:off x="6178832" y="2018773"/>
            <a:ext cx="415509" cy="378399"/>
            <a:chOff x="-40378075" y="3267450"/>
            <a:chExt cx="317425" cy="289075"/>
          </a:xfrm>
        </p:grpSpPr>
        <p:sp>
          <p:nvSpPr>
            <p:cNvPr id="3424" name="Google Shape;3424;p69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9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9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69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8" name="Google Shape;3428;p69"/>
          <p:cNvGrpSpPr/>
          <p:nvPr/>
        </p:nvGrpSpPr>
        <p:grpSpPr>
          <a:xfrm rot="1321491" flipH="1">
            <a:off x="7978064" y="4248133"/>
            <a:ext cx="714934" cy="378491"/>
            <a:chOff x="-1074225" y="4512538"/>
            <a:chExt cx="714950" cy="378500"/>
          </a:xfrm>
        </p:grpSpPr>
        <p:sp>
          <p:nvSpPr>
            <p:cNvPr id="3429" name="Google Shape;3429;p69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9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9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9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69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9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9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9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9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9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9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9"/>
          <p:cNvGrpSpPr/>
          <p:nvPr/>
        </p:nvGrpSpPr>
        <p:grpSpPr>
          <a:xfrm>
            <a:off x="713225" y="960550"/>
            <a:ext cx="714950" cy="378500"/>
            <a:chOff x="-1074225" y="4512538"/>
            <a:chExt cx="714950" cy="378500"/>
          </a:xfrm>
        </p:grpSpPr>
        <p:sp>
          <p:nvSpPr>
            <p:cNvPr id="3441" name="Google Shape;3441;p69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9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9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9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9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9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9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9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9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9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9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9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3" name="Google Shape;3453;p69"/>
          <p:cNvGrpSpPr/>
          <p:nvPr/>
        </p:nvGrpSpPr>
        <p:grpSpPr>
          <a:xfrm>
            <a:off x="7715851" y="445296"/>
            <a:ext cx="714936" cy="971200"/>
            <a:chOff x="638276" y="3526008"/>
            <a:chExt cx="714936" cy="971200"/>
          </a:xfrm>
        </p:grpSpPr>
        <p:sp>
          <p:nvSpPr>
            <p:cNvPr id="3454" name="Google Shape;3454;p69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5" name="Google Shape;3455;p69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3456" name="Google Shape;3456;p69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69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69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69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69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69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69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69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69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69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9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9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9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9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9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69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69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69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9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9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9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9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69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69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69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69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6" name="Google Shape;3486;p70"/>
          <p:cNvGrpSpPr/>
          <p:nvPr/>
        </p:nvGrpSpPr>
        <p:grpSpPr>
          <a:xfrm>
            <a:off x="3833087" y="1225426"/>
            <a:ext cx="1367338" cy="3587144"/>
            <a:chOff x="2458218" y="139012"/>
            <a:chExt cx="607787" cy="1594428"/>
          </a:xfrm>
        </p:grpSpPr>
        <p:sp>
          <p:nvSpPr>
            <p:cNvPr id="3487" name="Google Shape;3487;p70"/>
            <p:cNvSpPr/>
            <p:nvPr/>
          </p:nvSpPr>
          <p:spPr>
            <a:xfrm>
              <a:off x="2519575" y="199763"/>
              <a:ext cx="481403" cy="1501070"/>
            </a:xfrm>
            <a:custGeom>
              <a:avLst/>
              <a:gdLst/>
              <a:ahLst/>
              <a:cxnLst/>
              <a:rect l="l" t="t" r="r" b="b"/>
              <a:pathLst>
                <a:path w="14185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14184" y="44985"/>
                  </a:lnTo>
                  <a:lnTo>
                    <a:pt x="14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8" name="Google Shape;3488;p70"/>
            <p:cNvGrpSpPr/>
            <p:nvPr/>
          </p:nvGrpSpPr>
          <p:grpSpPr>
            <a:xfrm>
              <a:off x="2783045" y="516049"/>
              <a:ext cx="175345" cy="96127"/>
              <a:chOff x="3262678" y="550088"/>
              <a:chExt cx="239510" cy="131303"/>
            </a:xfrm>
          </p:grpSpPr>
          <p:sp>
            <p:nvSpPr>
              <p:cNvPr id="3489" name="Google Shape;3489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90" name="Google Shape;3490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491" name="Google Shape;3491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93" name="Google Shape;3493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8" name="Google Shape;3508;p70"/>
            <p:cNvGrpSpPr/>
            <p:nvPr/>
          </p:nvGrpSpPr>
          <p:grpSpPr>
            <a:xfrm>
              <a:off x="2545762" y="320428"/>
              <a:ext cx="237277" cy="136395"/>
              <a:chOff x="3220874" y="332628"/>
              <a:chExt cx="237277" cy="136395"/>
            </a:xfrm>
          </p:grpSpPr>
          <p:sp>
            <p:nvSpPr>
              <p:cNvPr id="3509" name="Google Shape;3509;p70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70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70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70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70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70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70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70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70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70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70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70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70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70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3" name="Google Shape;3523;p70"/>
            <p:cNvGrpSpPr/>
            <p:nvPr/>
          </p:nvGrpSpPr>
          <p:grpSpPr>
            <a:xfrm>
              <a:off x="2783043" y="334496"/>
              <a:ext cx="201555" cy="121802"/>
              <a:chOff x="3410268" y="831871"/>
              <a:chExt cx="201555" cy="121802"/>
            </a:xfrm>
          </p:grpSpPr>
          <p:sp>
            <p:nvSpPr>
              <p:cNvPr id="3524" name="Google Shape;3524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3" name="Google Shape;3533;p70"/>
            <p:cNvGrpSpPr/>
            <p:nvPr/>
          </p:nvGrpSpPr>
          <p:grpSpPr>
            <a:xfrm>
              <a:off x="2544653" y="484563"/>
              <a:ext cx="239510" cy="131303"/>
              <a:chOff x="3262678" y="550088"/>
              <a:chExt cx="239510" cy="131303"/>
            </a:xfrm>
          </p:grpSpPr>
          <p:sp>
            <p:nvSpPr>
              <p:cNvPr id="3534" name="Google Shape;3534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35" name="Google Shape;3535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536" name="Google Shape;3536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8" name="Google Shape;3538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3" name="Google Shape;3553;p70"/>
            <p:cNvGrpSpPr/>
            <p:nvPr/>
          </p:nvGrpSpPr>
          <p:grpSpPr>
            <a:xfrm flipH="1">
              <a:off x="2758253" y="643619"/>
              <a:ext cx="239510" cy="131303"/>
              <a:chOff x="3262678" y="550088"/>
              <a:chExt cx="239510" cy="131303"/>
            </a:xfrm>
          </p:grpSpPr>
          <p:sp>
            <p:nvSpPr>
              <p:cNvPr id="3554" name="Google Shape;3554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55" name="Google Shape;3555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556" name="Google Shape;3556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7" name="Google Shape;3557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58" name="Google Shape;3558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3" name="Google Shape;3573;p70"/>
            <p:cNvGrpSpPr/>
            <p:nvPr/>
          </p:nvGrpSpPr>
          <p:grpSpPr>
            <a:xfrm>
              <a:off x="2570106" y="648377"/>
              <a:ext cx="201555" cy="121802"/>
              <a:chOff x="3410268" y="831871"/>
              <a:chExt cx="201555" cy="121802"/>
            </a:xfrm>
          </p:grpSpPr>
          <p:sp>
            <p:nvSpPr>
              <p:cNvPr id="3574" name="Google Shape;3574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3" name="Google Shape;3583;p70"/>
            <p:cNvGrpSpPr/>
            <p:nvPr/>
          </p:nvGrpSpPr>
          <p:grpSpPr>
            <a:xfrm flipH="1">
              <a:off x="2783043" y="1108371"/>
              <a:ext cx="201555" cy="121802"/>
              <a:chOff x="3410268" y="831871"/>
              <a:chExt cx="201555" cy="121802"/>
            </a:xfrm>
          </p:grpSpPr>
          <p:sp>
            <p:nvSpPr>
              <p:cNvPr id="3584" name="Google Shape;3584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3" name="Google Shape;3593;p70"/>
            <p:cNvGrpSpPr/>
            <p:nvPr/>
          </p:nvGrpSpPr>
          <p:grpSpPr>
            <a:xfrm>
              <a:off x="2764078" y="941213"/>
              <a:ext cx="239510" cy="131303"/>
              <a:chOff x="3262678" y="550088"/>
              <a:chExt cx="239510" cy="131303"/>
            </a:xfrm>
          </p:grpSpPr>
          <p:sp>
            <p:nvSpPr>
              <p:cNvPr id="3594" name="Google Shape;3594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5" name="Google Shape;3595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596" name="Google Shape;3596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98" name="Google Shape;3598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3" name="Google Shape;3613;p70"/>
            <p:cNvGrpSpPr/>
            <p:nvPr/>
          </p:nvGrpSpPr>
          <p:grpSpPr>
            <a:xfrm>
              <a:off x="2558028" y="941232"/>
              <a:ext cx="239510" cy="131303"/>
              <a:chOff x="3262678" y="550088"/>
              <a:chExt cx="239510" cy="131303"/>
            </a:xfrm>
          </p:grpSpPr>
          <p:sp>
            <p:nvSpPr>
              <p:cNvPr id="3614" name="Google Shape;3614;p70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15" name="Google Shape;3615;p70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3616" name="Google Shape;3616;p70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70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18" name="Google Shape;3618;p70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70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70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70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70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70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70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70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70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70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70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70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70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70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70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3" name="Google Shape;3633;p70"/>
            <p:cNvGrpSpPr/>
            <p:nvPr/>
          </p:nvGrpSpPr>
          <p:grpSpPr>
            <a:xfrm>
              <a:off x="2545762" y="1097628"/>
              <a:ext cx="237277" cy="136395"/>
              <a:chOff x="3220874" y="332628"/>
              <a:chExt cx="237277" cy="136395"/>
            </a:xfrm>
          </p:grpSpPr>
          <p:sp>
            <p:nvSpPr>
              <p:cNvPr id="3634" name="Google Shape;3634;p70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70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70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70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70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70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70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70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70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70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70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70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70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70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8" name="Google Shape;3648;p70"/>
            <p:cNvGrpSpPr/>
            <p:nvPr/>
          </p:nvGrpSpPr>
          <p:grpSpPr>
            <a:xfrm>
              <a:off x="2545762" y="789416"/>
              <a:ext cx="237277" cy="136395"/>
              <a:chOff x="3220874" y="332628"/>
              <a:chExt cx="237277" cy="136395"/>
            </a:xfrm>
          </p:grpSpPr>
          <p:sp>
            <p:nvSpPr>
              <p:cNvPr id="3649" name="Google Shape;3649;p70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70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70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70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70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70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70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70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70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70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70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70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70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70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3" name="Google Shape;3663;p70"/>
            <p:cNvGrpSpPr/>
            <p:nvPr/>
          </p:nvGrpSpPr>
          <p:grpSpPr>
            <a:xfrm>
              <a:off x="2789618" y="1441933"/>
              <a:ext cx="201555" cy="121802"/>
              <a:chOff x="3410268" y="831871"/>
              <a:chExt cx="201555" cy="121802"/>
            </a:xfrm>
          </p:grpSpPr>
          <p:sp>
            <p:nvSpPr>
              <p:cNvPr id="3664" name="Google Shape;3664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3" name="Google Shape;3673;p70"/>
            <p:cNvGrpSpPr/>
            <p:nvPr/>
          </p:nvGrpSpPr>
          <p:grpSpPr>
            <a:xfrm>
              <a:off x="2545762" y="1429316"/>
              <a:ext cx="237277" cy="136395"/>
              <a:chOff x="3220874" y="332628"/>
              <a:chExt cx="237277" cy="136395"/>
            </a:xfrm>
          </p:grpSpPr>
          <p:sp>
            <p:nvSpPr>
              <p:cNvPr id="3674" name="Google Shape;3674;p70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70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70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70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70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70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70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70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70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70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70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70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70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70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8" name="Google Shape;3688;p70"/>
            <p:cNvGrpSpPr/>
            <p:nvPr/>
          </p:nvGrpSpPr>
          <p:grpSpPr>
            <a:xfrm>
              <a:off x="2570106" y="1275164"/>
              <a:ext cx="201555" cy="121802"/>
              <a:chOff x="3410268" y="831871"/>
              <a:chExt cx="201555" cy="121802"/>
            </a:xfrm>
          </p:grpSpPr>
          <p:sp>
            <p:nvSpPr>
              <p:cNvPr id="3689" name="Google Shape;3689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8" name="Google Shape;3698;p70"/>
            <p:cNvGrpSpPr/>
            <p:nvPr/>
          </p:nvGrpSpPr>
          <p:grpSpPr>
            <a:xfrm flipH="1">
              <a:off x="2769943" y="1275158"/>
              <a:ext cx="201555" cy="121802"/>
              <a:chOff x="3410268" y="831871"/>
              <a:chExt cx="201555" cy="121802"/>
            </a:xfrm>
          </p:grpSpPr>
          <p:sp>
            <p:nvSpPr>
              <p:cNvPr id="3699" name="Google Shape;3699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70"/>
            <p:cNvGrpSpPr/>
            <p:nvPr/>
          </p:nvGrpSpPr>
          <p:grpSpPr>
            <a:xfrm flipH="1">
              <a:off x="2789618" y="803108"/>
              <a:ext cx="201555" cy="121802"/>
              <a:chOff x="3410268" y="831871"/>
              <a:chExt cx="201555" cy="121802"/>
            </a:xfrm>
          </p:grpSpPr>
          <p:sp>
            <p:nvSpPr>
              <p:cNvPr id="3709" name="Google Shape;3709;p70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70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70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70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70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70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70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70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70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18" name="Google Shape;3718;p70"/>
            <p:cNvSpPr/>
            <p:nvPr/>
          </p:nvSpPr>
          <p:spPr>
            <a:xfrm>
              <a:off x="2721975" y="1561483"/>
              <a:ext cx="279000" cy="139381"/>
            </a:xfrm>
            <a:custGeom>
              <a:avLst/>
              <a:gdLst/>
              <a:ahLst/>
              <a:cxnLst/>
              <a:rect l="l" t="t" r="r" b="b"/>
              <a:pathLst>
                <a:path w="8221" h="4107" extrusionOk="0">
                  <a:moveTo>
                    <a:pt x="0" y="1"/>
                  </a:moveTo>
                  <a:lnTo>
                    <a:pt x="0" y="4106"/>
                  </a:lnTo>
                  <a:lnTo>
                    <a:pt x="8220" y="4106"/>
                  </a:lnTo>
                  <a:lnTo>
                    <a:pt x="8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9" name="Google Shape;3719;p70"/>
            <p:cNvGrpSpPr/>
            <p:nvPr/>
          </p:nvGrpSpPr>
          <p:grpSpPr>
            <a:xfrm>
              <a:off x="2464730" y="1678970"/>
              <a:ext cx="587594" cy="54470"/>
              <a:chOff x="4343749" y="2322263"/>
              <a:chExt cx="587594" cy="54470"/>
            </a:xfrm>
          </p:grpSpPr>
          <p:sp>
            <p:nvSpPr>
              <p:cNvPr id="3720" name="Google Shape;3720;p70"/>
              <p:cNvSpPr/>
              <p:nvPr/>
            </p:nvSpPr>
            <p:spPr>
              <a:xfrm>
                <a:off x="4703317" y="2322263"/>
                <a:ext cx="190321" cy="42083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1240" extrusionOk="0">
                    <a:moveTo>
                      <a:pt x="0" y="1"/>
                    </a:moveTo>
                    <a:lnTo>
                      <a:pt x="0" y="1240"/>
                    </a:lnTo>
                    <a:lnTo>
                      <a:pt x="5608" y="1240"/>
                    </a:lnTo>
                    <a:lnTo>
                      <a:pt x="56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70"/>
              <p:cNvSpPr/>
              <p:nvPr/>
            </p:nvSpPr>
            <p:spPr>
              <a:xfrm>
                <a:off x="4693814" y="2343305"/>
                <a:ext cx="202437" cy="15849"/>
              </a:xfrm>
              <a:custGeom>
                <a:avLst/>
                <a:gdLst/>
                <a:ahLst/>
                <a:cxnLst/>
                <a:rect l="l" t="t" r="r" b="b"/>
                <a:pathLst>
                  <a:path w="5965" h="467" extrusionOk="0">
                    <a:moveTo>
                      <a:pt x="0" y="0"/>
                    </a:moveTo>
                    <a:lnTo>
                      <a:pt x="0" y="467"/>
                    </a:lnTo>
                    <a:lnTo>
                      <a:pt x="5964" y="467"/>
                    </a:lnTo>
                    <a:lnTo>
                      <a:pt x="59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70"/>
              <p:cNvSpPr/>
              <p:nvPr/>
            </p:nvSpPr>
            <p:spPr>
              <a:xfrm>
                <a:off x="4594785" y="2322263"/>
                <a:ext cx="94754" cy="31732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935" extrusionOk="0">
                    <a:moveTo>
                      <a:pt x="0" y="1"/>
                    </a:moveTo>
                    <a:lnTo>
                      <a:pt x="0" y="934"/>
                    </a:lnTo>
                    <a:lnTo>
                      <a:pt x="2791" y="934"/>
                    </a:lnTo>
                    <a:lnTo>
                      <a:pt x="27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70"/>
              <p:cNvSpPr/>
              <p:nvPr/>
            </p:nvSpPr>
            <p:spPr>
              <a:xfrm>
                <a:off x="4553619" y="2347886"/>
                <a:ext cx="151735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850" extrusionOk="0">
                    <a:moveTo>
                      <a:pt x="849" y="1"/>
                    </a:moveTo>
                    <a:cubicBezTo>
                      <a:pt x="373" y="1"/>
                      <a:pt x="0" y="374"/>
                      <a:pt x="0" y="849"/>
                    </a:cubicBezTo>
                    <a:lnTo>
                      <a:pt x="4471" y="849"/>
                    </a:ln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70"/>
              <p:cNvSpPr/>
              <p:nvPr/>
            </p:nvSpPr>
            <p:spPr>
              <a:xfrm>
                <a:off x="4677117" y="2347886"/>
                <a:ext cx="254226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850" extrusionOk="0">
                    <a:moveTo>
                      <a:pt x="849" y="1"/>
                    </a:moveTo>
                    <a:cubicBezTo>
                      <a:pt x="382" y="1"/>
                      <a:pt x="0" y="374"/>
                      <a:pt x="0" y="849"/>
                    </a:cubicBezTo>
                    <a:lnTo>
                      <a:pt x="7491" y="849"/>
                    </a:lnTo>
                    <a:cubicBezTo>
                      <a:pt x="7491" y="374"/>
                      <a:pt x="7109" y="1"/>
                      <a:pt x="6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70"/>
              <p:cNvSpPr/>
              <p:nvPr/>
            </p:nvSpPr>
            <p:spPr>
              <a:xfrm>
                <a:off x="4885256" y="2358848"/>
                <a:ext cx="36313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27" extrusionOk="0">
                    <a:moveTo>
                      <a:pt x="535" y="0"/>
                    </a:moveTo>
                    <a:cubicBezTo>
                      <a:pt x="272" y="0"/>
                      <a:pt x="60" y="221"/>
                      <a:pt x="1" y="526"/>
                    </a:cubicBezTo>
                    <a:lnTo>
                      <a:pt x="1070" y="526"/>
                    </a:lnTo>
                    <a:cubicBezTo>
                      <a:pt x="1010" y="221"/>
                      <a:pt x="790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70"/>
              <p:cNvSpPr/>
              <p:nvPr/>
            </p:nvSpPr>
            <p:spPr>
              <a:xfrm>
                <a:off x="4855594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32" y="0"/>
                    </a:moveTo>
                    <a:cubicBezTo>
                      <a:pt x="179" y="0"/>
                      <a:pt x="60" y="111"/>
                      <a:pt x="1" y="263"/>
                    </a:cubicBezTo>
                    <a:lnTo>
                      <a:pt x="663" y="263"/>
                    </a:lnTo>
                    <a:cubicBezTo>
                      <a:pt x="603" y="111"/>
                      <a:pt x="476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70"/>
              <p:cNvSpPr/>
              <p:nvPr/>
            </p:nvSpPr>
            <p:spPr>
              <a:xfrm>
                <a:off x="4733827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31" y="0"/>
                    </a:moveTo>
                    <a:cubicBezTo>
                      <a:pt x="187" y="0"/>
                      <a:pt x="60" y="111"/>
                      <a:pt x="1" y="263"/>
                    </a:cubicBezTo>
                    <a:lnTo>
                      <a:pt x="662" y="263"/>
                    </a:lnTo>
                    <a:cubicBezTo>
                      <a:pt x="603" y="111"/>
                      <a:pt x="484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70"/>
              <p:cNvSpPr/>
              <p:nvPr/>
            </p:nvSpPr>
            <p:spPr>
              <a:xfrm>
                <a:off x="4690081" y="2358848"/>
                <a:ext cx="36313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27" extrusionOk="0">
                    <a:moveTo>
                      <a:pt x="535" y="0"/>
                    </a:moveTo>
                    <a:cubicBezTo>
                      <a:pt x="272" y="0"/>
                      <a:pt x="51" y="221"/>
                      <a:pt x="0" y="526"/>
                    </a:cubicBezTo>
                    <a:lnTo>
                      <a:pt x="1069" y="526"/>
                    </a:lnTo>
                    <a:cubicBezTo>
                      <a:pt x="1010" y="221"/>
                      <a:pt x="78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70"/>
              <p:cNvSpPr/>
              <p:nvPr/>
            </p:nvSpPr>
            <p:spPr>
              <a:xfrm>
                <a:off x="4493447" y="2322263"/>
                <a:ext cx="190321" cy="42083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1240" extrusionOk="0">
                    <a:moveTo>
                      <a:pt x="0" y="1"/>
                    </a:moveTo>
                    <a:lnTo>
                      <a:pt x="0" y="1240"/>
                    </a:lnTo>
                    <a:lnTo>
                      <a:pt x="5608" y="1240"/>
                    </a:lnTo>
                    <a:lnTo>
                      <a:pt x="56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70"/>
              <p:cNvSpPr/>
              <p:nvPr/>
            </p:nvSpPr>
            <p:spPr>
              <a:xfrm>
                <a:off x="4483945" y="2343305"/>
                <a:ext cx="202709" cy="15849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467" extrusionOk="0">
                    <a:moveTo>
                      <a:pt x="0" y="0"/>
                    </a:moveTo>
                    <a:lnTo>
                      <a:pt x="0" y="467"/>
                    </a:lnTo>
                    <a:lnTo>
                      <a:pt x="5972" y="467"/>
                    </a:lnTo>
                    <a:lnTo>
                      <a:pt x="59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70"/>
              <p:cNvSpPr/>
              <p:nvPr/>
            </p:nvSpPr>
            <p:spPr>
              <a:xfrm>
                <a:off x="4343749" y="2347886"/>
                <a:ext cx="151735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850" extrusionOk="0">
                    <a:moveTo>
                      <a:pt x="848" y="1"/>
                    </a:moveTo>
                    <a:cubicBezTo>
                      <a:pt x="382" y="1"/>
                      <a:pt x="0" y="374"/>
                      <a:pt x="0" y="849"/>
                    </a:cubicBezTo>
                    <a:lnTo>
                      <a:pt x="4471" y="849"/>
                    </a:ln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70"/>
              <p:cNvSpPr/>
              <p:nvPr/>
            </p:nvSpPr>
            <p:spPr>
              <a:xfrm>
                <a:off x="4467519" y="2347886"/>
                <a:ext cx="253954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7483" h="850" extrusionOk="0">
                    <a:moveTo>
                      <a:pt x="849" y="1"/>
                    </a:moveTo>
                    <a:cubicBezTo>
                      <a:pt x="374" y="1"/>
                      <a:pt x="1" y="374"/>
                      <a:pt x="1" y="849"/>
                    </a:cubicBezTo>
                    <a:lnTo>
                      <a:pt x="7483" y="849"/>
                    </a:lnTo>
                    <a:cubicBezTo>
                      <a:pt x="7483" y="374"/>
                      <a:pt x="7110" y="1"/>
                      <a:pt x="6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70"/>
              <p:cNvSpPr/>
              <p:nvPr/>
            </p:nvSpPr>
            <p:spPr>
              <a:xfrm>
                <a:off x="4675386" y="2358848"/>
                <a:ext cx="36313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27" extrusionOk="0">
                    <a:moveTo>
                      <a:pt x="535" y="0"/>
                    </a:moveTo>
                    <a:cubicBezTo>
                      <a:pt x="272" y="0"/>
                      <a:pt x="60" y="221"/>
                      <a:pt x="1" y="526"/>
                    </a:cubicBezTo>
                    <a:lnTo>
                      <a:pt x="1069" y="526"/>
                    </a:lnTo>
                    <a:cubicBezTo>
                      <a:pt x="1010" y="221"/>
                      <a:pt x="798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70"/>
              <p:cNvSpPr/>
              <p:nvPr/>
            </p:nvSpPr>
            <p:spPr>
              <a:xfrm>
                <a:off x="4645725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32" y="0"/>
                    </a:moveTo>
                    <a:cubicBezTo>
                      <a:pt x="187" y="0"/>
                      <a:pt x="60" y="111"/>
                      <a:pt x="1" y="263"/>
                    </a:cubicBezTo>
                    <a:lnTo>
                      <a:pt x="662" y="263"/>
                    </a:lnTo>
                    <a:cubicBezTo>
                      <a:pt x="603" y="111"/>
                      <a:pt x="476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70"/>
              <p:cNvSpPr/>
              <p:nvPr/>
            </p:nvSpPr>
            <p:spPr>
              <a:xfrm>
                <a:off x="4524229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23" y="0"/>
                    </a:moveTo>
                    <a:cubicBezTo>
                      <a:pt x="179" y="0"/>
                      <a:pt x="60" y="111"/>
                      <a:pt x="1" y="263"/>
                    </a:cubicBezTo>
                    <a:lnTo>
                      <a:pt x="663" y="263"/>
                    </a:lnTo>
                    <a:cubicBezTo>
                      <a:pt x="603" y="111"/>
                      <a:pt x="476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70"/>
              <p:cNvSpPr/>
              <p:nvPr/>
            </p:nvSpPr>
            <p:spPr>
              <a:xfrm>
                <a:off x="4480212" y="2358848"/>
                <a:ext cx="36279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527" extrusionOk="0">
                    <a:moveTo>
                      <a:pt x="535" y="0"/>
                    </a:moveTo>
                    <a:cubicBezTo>
                      <a:pt x="272" y="0"/>
                      <a:pt x="59" y="221"/>
                      <a:pt x="0" y="526"/>
                    </a:cubicBezTo>
                    <a:lnTo>
                      <a:pt x="1069" y="526"/>
                    </a:lnTo>
                    <a:cubicBezTo>
                      <a:pt x="1010" y="221"/>
                      <a:pt x="78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7" name="Google Shape;3737;p70"/>
            <p:cNvSpPr/>
            <p:nvPr/>
          </p:nvSpPr>
          <p:spPr>
            <a:xfrm>
              <a:off x="2835971" y="1561483"/>
              <a:ext cx="153465" cy="118069"/>
            </a:xfrm>
            <a:custGeom>
              <a:avLst/>
              <a:gdLst/>
              <a:ahLst/>
              <a:cxnLst/>
              <a:rect l="l" t="t" r="r" b="b"/>
              <a:pathLst>
                <a:path w="4522" h="3479" extrusionOk="0">
                  <a:moveTo>
                    <a:pt x="0" y="1"/>
                  </a:moveTo>
                  <a:lnTo>
                    <a:pt x="0" y="3479"/>
                  </a:lnTo>
                  <a:lnTo>
                    <a:pt x="4522" y="3479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0"/>
            <p:cNvSpPr/>
            <p:nvPr/>
          </p:nvSpPr>
          <p:spPr>
            <a:xfrm>
              <a:off x="3011292" y="199775"/>
              <a:ext cx="15883" cy="1526712"/>
            </a:xfrm>
            <a:custGeom>
              <a:avLst/>
              <a:gdLst/>
              <a:ahLst/>
              <a:cxnLst/>
              <a:rect l="l" t="t" r="r" b="b"/>
              <a:pathLst>
                <a:path w="468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467" y="4498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0"/>
            <p:cNvSpPr/>
            <p:nvPr/>
          </p:nvSpPr>
          <p:spPr>
            <a:xfrm>
              <a:off x="2997751" y="199775"/>
              <a:ext cx="16460" cy="1526712"/>
            </a:xfrm>
            <a:custGeom>
              <a:avLst/>
              <a:gdLst/>
              <a:ahLst/>
              <a:cxnLst/>
              <a:rect l="l" t="t" r="r" b="b"/>
              <a:pathLst>
                <a:path w="485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84" y="44985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0"/>
            <p:cNvSpPr/>
            <p:nvPr/>
          </p:nvSpPr>
          <p:spPr>
            <a:xfrm>
              <a:off x="2847476" y="1571563"/>
              <a:ext cx="130456" cy="101100"/>
            </a:xfrm>
            <a:custGeom>
              <a:avLst/>
              <a:gdLst/>
              <a:ahLst/>
              <a:cxnLst/>
              <a:rect l="l" t="t" r="r" b="b"/>
              <a:pathLst>
                <a:path w="3844" h="2979" extrusionOk="0">
                  <a:moveTo>
                    <a:pt x="3742" y="102"/>
                  </a:moveTo>
                  <a:lnTo>
                    <a:pt x="3742" y="2876"/>
                  </a:lnTo>
                  <a:lnTo>
                    <a:pt x="102" y="2876"/>
                  </a:lnTo>
                  <a:lnTo>
                    <a:pt x="102" y="102"/>
                  </a:lnTo>
                  <a:close/>
                  <a:moveTo>
                    <a:pt x="1" y="1"/>
                  </a:moveTo>
                  <a:lnTo>
                    <a:pt x="1" y="2978"/>
                  </a:lnTo>
                  <a:lnTo>
                    <a:pt x="3843" y="2978"/>
                  </a:lnTo>
                  <a:lnTo>
                    <a:pt x="3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0"/>
            <p:cNvSpPr/>
            <p:nvPr/>
          </p:nvSpPr>
          <p:spPr>
            <a:xfrm>
              <a:off x="2729747" y="198316"/>
              <a:ext cx="271229" cy="101100"/>
            </a:xfrm>
            <a:custGeom>
              <a:avLst/>
              <a:gdLst/>
              <a:ahLst/>
              <a:cxnLst/>
              <a:rect l="l" t="t" r="r" b="b"/>
              <a:pathLst>
                <a:path w="7992" h="2979" extrusionOk="0">
                  <a:moveTo>
                    <a:pt x="0" y="1"/>
                  </a:moveTo>
                  <a:lnTo>
                    <a:pt x="0" y="2978"/>
                  </a:lnTo>
                  <a:lnTo>
                    <a:pt x="7991" y="2978"/>
                  </a:lnTo>
                  <a:lnTo>
                    <a:pt x="79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0"/>
            <p:cNvSpPr/>
            <p:nvPr/>
          </p:nvSpPr>
          <p:spPr>
            <a:xfrm>
              <a:off x="2838279" y="214164"/>
              <a:ext cx="140501" cy="85251"/>
            </a:xfrm>
            <a:custGeom>
              <a:avLst/>
              <a:gdLst/>
              <a:ahLst/>
              <a:cxnLst/>
              <a:rect l="l" t="t" r="r" b="b"/>
              <a:pathLst>
                <a:path w="4140" h="2512" extrusionOk="0">
                  <a:moveTo>
                    <a:pt x="0" y="0"/>
                  </a:moveTo>
                  <a:lnTo>
                    <a:pt x="0" y="2511"/>
                  </a:lnTo>
                  <a:lnTo>
                    <a:pt x="4140" y="2511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0"/>
            <p:cNvSpPr/>
            <p:nvPr/>
          </p:nvSpPr>
          <p:spPr>
            <a:xfrm>
              <a:off x="2816661" y="175306"/>
              <a:ext cx="15883" cy="54130"/>
            </a:xfrm>
            <a:custGeom>
              <a:avLst/>
              <a:gdLst/>
              <a:ahLst/>
              <a:cxnLst/>
              <a:rect l="l" t="t" r="r" b="b"/>
              <a:pathLst>
                <a:path w="46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468" y="159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0"/>
            <p:cNvSpPr/>
            <p:nvPr/>
          </p:nvSpPr>
          <p:spPr>
            <a:xfrm>
              <a:off x="2818969" y="169537"/>
              <a:ext cx="233252" cy="37467"/>
            </a:xfrm>
            <a:custGeom>
              <a:avLst/>
              <a:gdLst/>
              <a:ahLst/>
              <a:cxnLst/>
              <a:rect l="l" t="t" r="r" b="b"/>
              <a:pathLst>
                <a:path w="6873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6278" y="1103"/>
                  </a:lnTo>
                  <a:cubicBezTo>
                    <a:pt x="6872" y="1103"/>
                    <a:pt x="6872" y="0"/>
                    <a:pt x="6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0"/>
            <p:cNvSpPr/>
            <p:nvPr/>
          </p:nvSpPr>
          <p:spPr>
            <a:xfrm>
              <a:off x="3019641" y="172998"/>
              <a:ext cx="16731" cy="30544"/>
            </a:xfrm>
            <a:custGeom>
              <a:avLst/>
              <a:gdLst/>
              <a:ahLst/>
              <a:cxnLst/>
              <a:rect l="l" t="t" r="r" b="b"/>
              <a:pathLst>
                <a:path w="493" h="900" extrusionOk="0">
                  <a:moveTo>
                    <a:pt x="0" y="0"/>
                  </a:moveTo>
                  <a:cubicBezTo>
                    <a:pt x="280" y="153"/>
                    <a:pt x="280" y="738"/>
                    <a:pt x="0" y="899"/>
                  </a:cubicBezTo>
                  <a:cubicBezTo>
                    <a:pt x="492" y="899"/>
                    <a:pt x="492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0"/>
            <p:cNvSpPr/>
            <p:nvPr/>
          </p:nvSpPr>
          <p:spPr>
            <a:xfrm>
              <a:off x="2851209" y="172998"/>
              <a:ext cx="16731" cy="30544"/>
            </a:xfrm>
            <a:custGeom>
              <a:avLst/>
              <a:gdLst/>
              <a:ahLst/>
              <a:cxnLst/>
              <a:rect l="l" t="t" r="r" b="b"/>
              <a:pathLst>
                <a:path w="493" h="900" extrusionOk="0">
                  <a:moveTo>
                    <a:pt x="1" y="0"/>
                  </a:moveTo>
                  <a:cubicBezTo>
                    <a:pt x="281" y="153"/>
                    <a:pt x="281" y="738"/>
                    <a:pt x="1" y="899"/>
                  </a:cubicBezTo>
                  <a:cubicBezTo>
                    <a:pt x="493" y="899"/>
                    <a:pt x="49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0"/>
            <p:cNvSpPr/>
            <p:nvPr/>
          </p:nvSpPr>
          <p:spPr>
            <a:xfrm>
              <a:off x="2686273" y="169537"/>
              <a:ext cx="154042" cy="37467"/>
            </a:xfrm>
            <a:custGeom>
              <a:avLst/>
              <a:gdLst/>
              <a:ahLst/>
              <a:cxnLst/>
              <a:rect l="l" t="t" r="r" b="b"/>
              <a:pathLst>
                <a:path w="4539" h="1104" extrusionOk="0">
                  <a:moveTo>
                    <a:pt x="501" y="0"/>
                  </a:moveTo>
                  <a:cubicBezTo>
                    <a:pt x="0" y="0"/>
                    <a:pt x="0" y="1103"/>
                    <a:pt x="501" y="1103"/>
                  </a:cubicBezTo>
                  <a:lnTo>
                    <a:pt x="4038" y="1103"/>
                  </a:lnTo>
                  <a:cubicBezTo>
                    <a:pt x="4539" y="1103"/>
                    <a:pt x="4539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0"/>
            <p:cNvSpPr/>
            <p:nvPr/>
          </p:nvSpPr>
          <p:spPr>
            <a:xfrm>
              <a:off x="2809772" y="179888"/>
              <a:ext cx="17885" cy="19921"/>
            </a:xfrm>
            <a:custGeom>
              <a:avLst/>
              <a:gdLst/>
              <a:ahLst/>
              <a:cxnLst/>
              <a:rect l="l" t="t" r="r" b="b"/>
              <a:pathLst>
                <a:path w="527" h="587" extrusionOk="0">
                  <a:moveTo>
                    <a:pt x="263" y="1"/>
                  </a:moveTo>
                  <a:cubicBezTo>
                    <a:pt x="119" y="1"/>
                    <a:pt x="0" y="128"/>
                    <a:pt x="0" y="298"/>
                  </a:cubicBezTo>
                  <a:cubicBezTo>
                    <a:pt x="0" y="459"/>
                    <a:pt x="119" y="586"/>
                    <a:pt x="263" y="586"/>
                  </a:cubicBezTo>
                  <a:cubicBezTo>
                    <a:pt x="408" y="586"/>
                    <a:pt x="526" y="459"/>
                    <a:pt x="526" y="298"/>
                  </a:cubicBezTo>
                  <a:cubicBezTo>
                    <a:pt x="526" y="128"/>
                    <a:pt x="408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0"/>
            <p:cNvSpPr/>
            <p:nvPr/>
          </p:nvSpPr>
          <p:spPr>
            <a:xfrm>
              <a:off x="2816084" y="184503"/>
              <a:ext cx="9265" cy="10690"/>
            </a:xfrm>
            <a:custGeom>
              <a:avLst/>
              <a:gdLst/>
              <a:ahLst/>
              <a:cxnLst/>
              <a:rect l="l" t="t" r="r" b="b"/>
              <a:pathLst>
                <a:path w="273" h="315" extrusionOk="0">
                  <a:moveTo>
                    <a:pt x="137" y="0"/>
                  </a:moveTo>
                  <a:cubicBezTo>
                    <a:pt x="60" y="0"/>
                    <a:pt x="1" y="68"/>
                    <a:pt x="1" y="162"/>
                  </a:cubicBezTo>
                  <a:cubicBezTo>
                    <a:pt x="1" y="246"/>
                    <a:pt x="60" y="314"/>
                    <a:pt x="137" y="314"/>
                  </a:cubicBezTo>
                  <a:cubicBezTo>
                    <a:pt x="213" y="314"/>
                    <a:pt x="272" y="246"/>
                    <a:pt x="272" y="162"/>
                  </a:cubicBezTo>
                  <a:cubicBezTo>
                    <a:pt x="272" y="68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0"/>
            <p:cNvSpPr/>
            <p:nvPr/>
          </p:nvSpPr>
          <p:spPr>
            <a:xfrm>
              <a:off x="2694893" y="179888"/>
              <a:ext cx="17614" cy="19921"/>
            </a:xfrm>
            <a:custGeom>
              <a:avLst/>
              <a:gdLst/>
              <a:ahLst/>
              <a:cxnLst/>
              <a:rect l="l" t="t" r="r" b="b"/>
              <a:pathLst>
                <a:path w="519" h="587" extrusionOk="0">
                  <a:moveTo>
                    <a:pt x="264" y="1"/>
                  </a:moveTo>
                  <a:cubicBezTo>
                    <a:pt x="119" y="1"/>
                    <a:pt x="1" y="128"/>
                    <a:pt x="1" y="298"/>
                  </a:cubicBezTo>
                  <a:cubicBezTo>
                    <a:pt x="1" y="459"/>
                    <a:pt x="119" y="586"/>
                    <a:pt x="264" y="586"/>
                  </a:cubicBezTo>
                  <a:cubicBezTo>
                    <a:pt x="408" y="586"/>
                    <a:pt x="518" y="459"/>
                    <a:pt x="518" y="298"/>
                  </a:cubicBezTo>
                  <a:cubicBezTo>
                    <a:pt x="518" y="128"/>
                    <a:pt x="40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0"/>
            <p:cNvSpPr/>
            <p:nvPr/>
          </p:nvSpPr>
          <p:spPr>
            <a:xfrm>
              <a:off x="2700934" y="184503"/>
              <a:ext cx="9536" cy="10690"/>
            </a:xfrm>
            <a:custGeom>
              <a:avLst/>
              <a:gdLst/>
              <a:ahLst/>
              <a:cxnLst/>
              <a:rect l="l" t="t" r="r" b="b"/>
              <a:pathLst>
                <a:path w="281" h="315" extrusionOk="0">
                  <a:moveTo>
                    <a:pt x="137" y="0"/>
                  </a:moveTo>
                  <a:cubicBezTo>
                    <a:pt x="69" y="0"/>
                    <a:pt x="1" y="68"/>
                    <a:pt x="1" y="162"/>
                  </a:cubicBezTo>
                  <a:cubicBezTo>
                    <a:pt x="1" y="246"/>
                    <a:pt x="69" y="314"/>
                    <a:pt x="137" y="314"/>
                  </a:cubicBezTo>
                  <a:cubicBezTo>
                    <a:pt x="213" y="314"/>
                    <a:pt x="281" y="246"/>
                    <a:pt x="281" y="162"/>
                  </a:cubicBezTo>
                  <a:cubicBezTo>
                    <a:pt x="281" y="68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0"/>
            <p:cNvSpPr/>
            <p:nvPr/>
          </p:nvSpPr>
          <p:spPr>
            <a:xfrm>
              <a:off x="2845474" y="221359"/>
              <a:ext cx="128419" cy="70285"/>
            </a:xfrm>
            <a:custGeom>
              <a:avLst/>
              <a:gdLst/>
              <a:ahLst/>
              <a:cxnLst/>
              <a:rect l="l" t="t" r="r" b="b"/>
              <a:pathLst>
                <a:path w="3784" h="2071" extrusionOk="0">
                  <a:moveTo>
                    <a:pt x="3682" y="94"/>
                  </a:moveTo>
                  <a:lnTo>
                    <a:pt x="3682" y="1968"/>
                  </a:lnTo>
                  <a:lnTo>
                    <a:pt x="102" y="1968"/>
                  </a:lnTo>
                  <a:lnTo>
                    <a:pt x="102" y="94"/>
                  </a:lnTo>
                  <a:close/>
                  <a:moveTo>
                    <a:pt x="0" y="0"/>
                  </a:moveTo>
                  <a:lnTo>
                    <a:pt x="0" y="2070"/>
                  </a:lnTo>
                  <a:lnTo>
                    <a:pt x="3784" y="2070"/>
                  </a:lnTo>
                  <a:lnTo>
                    <a:pt x="3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0"/>
            <p:cNvSpPr/>
            <p:nvPr/>
          </p:nvSpPr>
          <p:spPr>
            <a:xfrm>
              <a:off x="2519844" y="928413"/>
              <a:ext cx="483406" cy="15883"/>
            </a:xfrm>
            <a:custGeom>
              <a:avLst/>
              <a:gdLst/>
              <a:ahLst/>
              <a:cxnLst/>
              <a:rect l="l" t="t" r="r" b="b"/>
              <a:pathLst>
                <a:path w="14244" h="468" extrusionOk="0">
                  <a:moveTo>
                    <a:pt x="1" y="1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0"/>
            <p:cNvSpPr/>
            <p:nvPr/>
          </p:nvSpPr>
          <p:spPr>
            <a:xfrm>
              <a:off x="2519844" y="1070645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0"/>
            <p:cNvSpPr/>
            <p:nvPr/>
          </p:nvSpPr>
          <p:spPr>
            <a:xfrm>
              <a:off x="2519844" y="1226961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0"/>
            <p:cNvSpPr/>
            <p:nvPr/>
          </p:nvSpPr>
          <p:spPr>
            <a:xfrm>
              <a:off x="2519844" y="1394239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0"/>
            <p:cNvSpPr/>
            <p:nvPr/>
          </p:nvSpPr>
          <p:spPr>
            <a:xfrm>
              <a:off x="2519844" y="613473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0"/>
            <p:cNvSpPr/>
            <p:nvPr/>
          </p:nvSpPr>
          <p:spPr>
            <a:xfrm>
              <a:off x="2519844" y="770943"/>
              <a:ext cx="480826" cy="15849"/>
            </a:xfrm>
            <a:custGeom>
              <a:avLst/>
              <a:gdLst/>
              <a:ahLst/>
              <a:cxnLst/>
              <a:rect l="l" t="t" r="r" b="b"/>
              <a:pathLst>
                <a:path w="14168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168" y="467"/>
                  </a:lnTo>
                  <a:lnTo>
                    <a:pt x="14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0"/>
            <p:cNvSpPr/>
            <p:nvPr/>
          </p:nvSpPr>
          <p:spPr>
            <a:xfrm>
              <a:off x="2519844" y="453118"/>
              <a:ext cx="481132" cy="15849"/>
            </a:xfrm>
            <a:custGeom>
              <a:avLst/>
              <a:gdLst/>
              <a:ahLst/>
              <a:cxnLst/>
              <a:rect l="l" t="t" r="r" b="b"/>
              <a:pathLst>
                <a:path w="1417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176" y="467"/>
                  </a:lnTo>
                  <a:lnTo>
                    <a:pt x="14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0"/>
            <p:cNvSpPr/>
            <p:nvPr/>
          </p:nvSpPr>
          <p:spPr>
            <a:xfrm>
              <a:off x="2512072" y="1561483"/>
              <a:ext cx="279000" cy="139381"/>
            </a:xfrm>
            <a:custGeom>
              <a:avLst/>
              <a:gdLst/>
              <a:ahLst/>
              <a:cxnLst/>
              <a:rect l="l" t="t" r="r" b="b"/>
              <a:pathLst>
                <a:path w="8221" h="4107" extrusionOk="0">
                  <a:moveTo>
                    <a:pt x="1" y="1"/>
                  </a:moveTo>
                  <a:lnTo>
                    <a:pt x="1" y="4106"/>
                  </a:lnTo>
                  <a:lnTo>
                    <a:pt x="8221" y="4106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0"/>
            <p:cNvSpPr/>
            <p:nvPr/>
          </p:nvSpPr>
          <p:spPr>
            <a:xfrm>
              <a:off x="2507500" y="1665212"/>
              <a:ext cx="94747" cy="49275"/>
            </a:xfrm>
            <a:custGeom>
              <a:avLst/>
              <a:gdLst/>
              <a:ahLst/>
              <a:cxnLst/>
              <a:rect l="l" t="t" r="r" b="b"/>
              <a:pathLst>
                <a:path w="2792" h="926" extrusionOk="0">
                  <a:moveTo>
                    <a:pt x="0" y="1"/>
                  </a:moveTo>
                  <a:lnTo>
                    <a:pt x="0" y="926"/>
                  </a:lnTo>
                  <a:lnTo>
                    <a:pt x="2791" y="926"/>
                  </a:lnTo>
                  <a:lnTo>
                    <a:pt x="2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0"/>
            <p:cNvSpPr/>
            <p:nvPr/>
          </p:nvSpPr>
          <p:spPr>
            <a:xfrm>
              <a:off x="2626102" y="1561483"/>
              <a:ext cx="153771" cy="118069"/>
            </a:xfrm>
            <a:custGeom>
              <a:avLst/>
              <a:gdLst/>
              <a:ahLst/>
              <a:cxnLst/>
              <a:rect l="l" t="t" r="r" b="b"/>
              <a:pathLst>
                <a:path w="4531" h="3479" extrusionOk="0">
                  <a:moveTo>
                    <a:pt x="0" y="1"/>
                  </a:moveTo>
                  <a:lnTo>
                    <a:pt x="0" y="3479"/>
                  </a:lnTo>
                  <a:lnTo>
                    <a:pt x="4530" y="3479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0"/>
            <p:cNvSpPr/>
            <p:nvPr/>
          </p:nvSpPr>
          <p:spPr>
            <a:xfrm>
              <a:off x="2823584" y="199775"/>
              <a:ext cx="15883" cy="1526712"/>
            </a:xfrm>
            <a:custGeom>
              <a:avLst/>
              <a:gdLst/>
              <a:ahLst/>
              <a:cxnLst/>
              <a:rect l="l" t="t" r="r" b="b"/>
              <a:pathLst>
                <a:path w="468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67" y="4498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0"/>
            <p:cNvSpPr/>
            <p:nvPr/>
          </p:nvSpPr>
          <p:spPr>
            <a:xfrm>
              <a:off x="2809772" y="199775"/>
              <a:ext cx="16426" cy="1526712"/>
            </a:xfrm>
            <a:custGeom>
              <a:avLst/>
              <a:gdLst/>
              <a:ahLst/>
              <a:cxnLst/>
              <a:rect l="l" t="t" r="r" b="b"/>
              <a:pathLst>
                <a:path w="484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484" y="44985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0"/>
            <p:cNvSpPr/>
            <p:nvPr/>
          </p:nvSpPr>
          <p:spPr>
            <a:xfrm>
              <a:off x="2516110" y="199775"/>
              <a:ext cx="15883" cy="1379322"/>
            </a:xfrm>
            <a:custGeom>
              <a:avLst/>
              <a:gdLst/>
              <a:ahLst/>
              <a:cxnLst/>
              <a:rect l="l" t="t" r="r" b="b"/>
              <a:pathLst>
                <a:path w="468" h="40643" extrusionOk="0">
                  <a:moveTo>
                    <a:pt x="1" y="0"/>
                  </a:moveTo>
                  <a:lnTo>
                    <a:pt x="1" y="40642"/>
                  </a:lnTo>
                  <a:lnTo>
                    <a:pt x="467" y="401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0"/>
            <p:cNvSpPr/>
            <p:nvPr/>
          </p:nvSpPr>
          <p:spPr>
            <a:xfrm>
              <a:off x="2502569" y="199775"/>
              <a:ext cx="16460" cy="1526712"/>
            </a:xfrm>
            <a:custGeom>
              <a:avLst/>
              <a:gdLst/>
              <a:ahLst/>
              <a:cxnLst/>
              <a:rect l="l" t="t" r="r" b="b"/>
              <a:pathLst>
                <a:path w="485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85" y="44985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0"/>
            <p:cNvSpPr/>
            <p:nvPr/>
          </p:nvSpPr>
          <p:spPr>
            <a:xfrm>
              <a:off x="2637912" y="1571563"/>
              <a:ext cx="130150" cy="101100"/>
            </a:xfrm>
            <a:custGeom>
              <a:avLst/>
              <a:gdLst/>
              <a:ahLst/>
              <a:cxnLst/>
              <a:rect l="l" t="t" r="r" b="b"/>
              <a:pathLst>
                <a:path w="3835" h="2979" extrusionOk="0">
                  <a:moveTo>
                    <a:pt x="3741" y="102"/>
                  </a:moveTo>
                  <a:lnTo>
                    <a:pt x="3741" y="2876"/>
                  </a:lnTo>
                  <a:lnTo>
                    <a:pt x="93" y="2876"/>
                  </a:lnTo>
                  <a:lnTo>
                    <a:pt x="93" y="102"/>
                  </a:lnTo>
                  <a:close/>
                  <a:moveTo>
                    <a:pt x="0" y="1"/>
                  </a:moveTo>
                  <a:lnTo>
                    <a:pt x="0" y="2978"/>
                  </a:lnTo>
                  <a:lnTo>
                    <a:pt x="3834" y="2978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0"/>
            <p:cNvSpPr/>
            <p:nvPr/>
          </p:nvSpPr>
          <p:spPr>
            <a:xfrm>
              <a:off x="2519844" y="198316"/>
              <a:ext cx="271229" cy="101100"/>
            </a:xfrm>
            <a:custGeom>
              <a:avLst/>
              <a:gdLst/>
              <a:ahLst/>
              <a:cxnLst/>
              <a:rect l="l" t="t" r="r" b="b"/>
              <a:pathLst>
                <a:path w="7992" h="2979" extrusionOk="0">
                  <a:moveTo>
                    <a:pt x="1" y="1"/>
                  </a:moveTo>
                  <a:lnTo>
                    <a:pt x="1" y="2978"/>
                  </a:lnTo>
                  <a:lnTo>
                    <a:pt x="7992" y="2978"/>
                  </a:lnTo>
                  <a:lnTo>
                    <a:pt x="79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0"/>
            <p:cNvSpPr/>
            <p:nvPr/>
          </p:nvSpPr>
          <p:spPr>
            <a:xfrm>
              <a:off x="2628410" y="214164"/>
              <a:ext cx="140501" cy="85251"/>
            </a:xfrm>
            <a:custGeom>
              <a:avLst/>
              <a:gdLst/>
              <a:ahLst/>
              <a:cxnLst/>
              <a:rect l="l" t="t" r="r" b="b"/>
              <a:pathLst>
                <a:path w="4140" h="2512" extrusionOk="0">
                  <a:moveTo>
                    <a:pt x="0" y="0"/>
                  </a:moveTo>
                  <a:lnTo>
                    <a:pt x="0" y="2511"/>
                  </a:lnTo>
                  <a:lnTo>
                    <a:pt x="4140" y="2511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0"/>
            <p:cNvSpPr/>
            <p:nvPr/>
          </p:nvSpPr>
          <p:spPr>
            <a:xfrm>
              <a:off x="2793346" y="175306"/>
              <a:ext cx="15577" cy="54130"/>
            </a:xfrm>
            <a:custGeom>
              <a:avLst/>
              <a:gdLst/>
              <a:ahLst/>
              <a:cxnLst/>
              <a:rect l="l" t="t" r="r" b="b"/>
              <a:pathLst>
                <a:path w="45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459" y="159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0"/>
            <p:cNvSpPr/>
            <p:nvPr/>
          </p:nvSpPr>
          <p:spPr>
            <a:xfrm>
              <a:off x="2606791" y="175306"/>
              <a:ext cx="15883" cy="54130"/>
            </a:xfrm>
            <a:custGeom>
              <a:avLst/>
              <a:gdLst/>
              <a:ahLst/>
              <a:cxnLst/>
              <a:rect l="l" t="t" r="r" b="b"/>
              <a:pathLst>
                <a:path w="46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467" y="159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0"/>
            <p:cNvSpPr/>
            <p:nvPr/>
          </p:nvSpPr>
          <p:spPr>
            <a:xfrm>
              <a:off x="2609099" y="169537"/>
              <a:ext cx="233219" cy="37467"/>
            </a:xfrm>
            <a:custGeom>
              <a:avLst/>
              <a:gdLst/>
              <a:ahLst/>
              <a:cxnLst/>
              <a:rect l="l" t="t" r="r" b="b"/>
              <a:pathLst>
                <a:path w="6872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6278" y="1103"/>
                  </a:lnTo>
                  <a:cubicBezTo>
                    <a:pt x="6872" y="1103"/>
                    <a:pt x="6872" y="0"/>
                    <a:pt x="6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0"/>
            <p:cNvSpPr/>
            <p:nvPr/>
          </p:nvSpPr>
          <p:spPr>
            <a:xfrm>
              <a:off x="2809772" y="172998"/>
              <a:ext cx="17003" cy="30544"/>
            </a:xfrm>
            <a:custGeom>
              <a:avLst/>
              <a:gdLst/>
              <a:ahLst/>
              <a:cxnLst/>
              <a:rect l="l" t="t" r="r" b="b"/>
              <a:pathLst>
                <a:path w="501" h="900" extrusionOk="0">
                  <a:moveTo>
                    <a:pt x="0" y="0"/>
                  </a:moveTo>
                  <a:cubicBezTo>
                    <a:pt x="289" y="153"/>
                    <a:pt x="289" y="738"/>
                    <a:pt x="0" y="899"/>
                  </a:cubicBezTo>
                  <a:cubicBezTo>
                    <a:pt x="501" y="899"/>
                    <a:pt x="5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0"/>
            <p:cNvSpPr/>
            <p:nvPr/>
          </p:nvSpPr>
          <p:spPr>
            <a:xfrm>
              <a:off x="2641340" y="172998"/>
              <a:ext cx="16731" cy="30544"/>
            </a:xfrm>
            <a:custGeom>
              <a:avLst/>
              <a:gdLst/>
              <a:ahLst/>
              <a:cxnLst/>
              <a:rect l="l" t="t" r="r" b="b"/>
              <a:pathLst>
                <a:path w="493" h="900" extrusionOk="0">
                  <a:moveTo>
                    <a:pt x="1" y="0"/>
                  </a:moveTo>
                  <a:cubicBezTo>
                    <a:pt x="281" y="153"/>
                    <a:pt x="281" y="738"/>
                    <a:pt x="1" y="899"/>
                  </a:cubicBezTo>
                  <a:cubicBezTo>
                    <a:pt x="493" y="899"/>
                    <a:pt x="49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0"/>
            <p:cNvSpPr/>
            <p:nvPr/>
          </p:nvSpPr>
          <p:spPr>
            <a:xfrm>
              <a:off x="2600174" y="179888"/>
              <a:ext cx="17614" cy="19921"/>
            </a:xfrm>
            <a:custGeom>
              <a:avLst/>
              <a:gdLst/>
              <a:ahLst/>
              <a:cxnLst/>
              <a:rect l="l" t="t" r="r" b="b"/>
              <a:pathLst>
                <a:path w="519" h="587" extrusionOk="0">
                  <a:moveTo>
                    <a:pt x="255" y="1"/>
                  </a:moveTo>
                  <a:cubicBezTo>
                    <a:pt x="111" y="1"/>
                    <a:pt x="1" y="128"/>
                    <a:pt x="1" y="298"/>
                  </a:cubicBezTo>
                  <a:cubicBezTo>
                    <a:pt x="1" y="459"/>
                    <a:pt x="111" y="586"/>
                    <a:pt x="255" y="586"/>
                  </a:cubicBezTo>
                  <a:cubicBezTo>
                    <a:pt x="399" y="586"/>
                    <a:pt x="518" y="459"/>
                    <a:pt x="518" y="298"/>
                  </a:cubicBezTo>
                  <a:cubicBezTo>
                    <a:pt x="518" y="128"/>
                    <a:pt x="399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0"/>
            <p:cNvSpPr/>
            <p:nvPr/>
          </p:nvSpPr>
          <p:spPr>
            <a:xfrm>
              <a:off x="2635604" y="221359"/>
              <a:ext cx="128419" cy="70285"/>
            </a:xfrm>
            <a:custGeom>
              <a:avLst/>
              <a:gdLst/>
              <a:ahLst/>
              <a:cxnLst/>
              <a:rect l="l" t="t" r="r" b="b"/>
              <a:pathLst>
                <a:path w="3784" h="2071" extrusionOk="0">
                  <a:moveTo>
                    <a:pt x="3682" y="94"/>
                  </a:moveTo>
                  <a:lnTo>
                    <a:pt x="3682" y="1968"/>
                  </a:lnTo>
                  <a:lnTo>
                    <a:pt x="102" y="1968"/>
                  </a:lnTo>
                  <a:lnTo>
                    <a:pt x="102" y="94"/>
                  </a:lnTo>
                  <a:close/>
                  <a:moveTo>
                    <a:pt x="0" y="0"/>
                  </a:moveTo>
                  <a:lnTo>
                    <a:pt x="0" y="2070"/>
                  </a:lnTo>
                  <a:lnTo>
                    <a:pt x="3784" y="2070"/>
                  </a:lnTo>
                  <a:lnTo>
                    <a:pt x="3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0"/>
            <p:cNvSpPr/>
            <p:nvPr/>
          </p:nvSpPr>
          <p:spPr>
            <a:xfrm>
              <a:off x="2607674" y="199775"/>
              <a:ext cx="15849" cy="1526712"/>
            </a:xfrm>
            <a:custGeom>
              <a:avLst/>
              <a:gdLst/>
              <a:ahLst/>
              <a:cxnLst/>
              <a:rect l="l" t="t" r="r" b="b"/>
              <a:pathLst>
                <a:path w="467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467" y="4498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0"/>
            <p:cNvSpPr/>
            <p:nvPr/>
          </p:nvSpPr>
          <p:spPr>
            <a:xfrm>
              <a:off x="2594133" y="199775"/>
              <a:ext cx="16460" cy="1526712"/>
            </a:xfrm>
            <a:custGeom>
              <a:avLst/>
              <a:gdLst/>
              <a:ahLst/>
              <a:cxnLst/>
              <a:rect l="l" t="t" r="r" b="b"/>
              <a:pathLst>
                <a:path w="485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84" y="44985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0"/>
            <p:cNvSpPr/>
            <p:nvPr/>
          </p:nvSpPr>
          <p:spPr>
            <a:xfrm>
              <a:off x="2795353" y="139012"/>
              <a:ext cx="270652" cy="38315"/>
            </a:xfrm>
            <a:custGeom>
              <a:avLst/>
              <a:gdLst/>
              <a:ahLst/>
              <a:cxnLst/>
              <a:rect l="l" t="t" r="r" b="b"/>
              <a:pathLst>
                <a:path w="7975" h="1129" extrusionOk="0">
                  <a:moveTo>
                    <a:pt x="0" y="0"/>
                  </a:moveTo>
                  <a:lnTo>
                    <a:pt x="0" y="1129"/>
                  </a:lnTo>
                  <a:lnTo>
                    <a:pt x="7389" y="1129"/>
                  </a:lnTo>
                  <a:lnTo>
                    <a:pt x="7389" y="832"/>
                  </a:lnTo>
                  <a:lnTo>
                    <a:pt x="7974" y="212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0"/>
            <p:cNvSpPr/>
            <p:nvPr/>
          </p:nvSpPr>
          <p:spPr>
            <a:xfrm>
              <a:off x="2585755" y="139012"/>
              <a:ext cx="270652" cy="38315"/>
            </a:xfrm>
            <a:custGeom>
              <a:avLst/>
              <a:gdLst/>
              <a:ahLst/>
              <a:cxnLst/>
              <a:rect l="l" t="t" r="r" b="b"/>
              <a:pathLst>
                <a:path w="7975" h="1129" extrusionOk="0">
                  <a:moveTo>
                    <a:pt x="0" y="0"/>
                  </a:moveTo>
                  <a:lnTo>
                    <a:pt x="0" y="1129"/>
                  </a:lnTo>
                  <a:lnTo>
                    <a:pt x="7389" y="1129"/>
                  </a:lnTo>
                  <a:lnTo>
                    <a:pt x="7389" y="832"/>
                  </a:lnTo>
                  <a:lnTo>
                    <a:pt x="7974" y="212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0"/>
            <p:cNvSpPr/>
            <p:nvPr/>
          </p:nvSpPr>
          <p:spPr>
            <a:xfrm>
              <a:off x="2472913" y="171252"/>
              <a:ext cx="154042" cy="37467"/>
            </a:xfrm>
            <a:custGeom>
              <a:avLst/>
              <a:gdLst/>
              <a:ahLst/>
              <a:cxnLst/>
              <a:rect l="l" t="t" r="r" b="b"/>
              <a:pathLst>
                <a:path w="4539" h="1104" extrusionOk="0">
                  <a:moveTo>
                    <a:pt x="501" y="0"/>
                  </a:moveTo>
                  <a:cubicBezTo>
                    <a:pt x="0" y="0"/>
                    <a:pt x="0" y="1103"/>
                    <a:pt x="501" y="1103"/>
                  </a:cubicBezTo>
                  <a:lnTo>
                    <a:pt x="4038" y="1103"/>
                  </a:lnTo>
                  <a:cubicBezTo>
                    <a:pt x="4538" y="1103"/>
                    <a:pt x="4538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0"/>
            <p:cNvSpPr/>
            <p:nvPr/>
          </p:nvSpPr>
          <p:spPr>
            <a:xfrm>
              <a:off x="2458218" y="139012"/>
              <a:ext cx="183432" cy="38315"/>
            </a:xfrm>
            <a:custGeom>
              <a:avLst/>
              <a:gdLst/>
              <a:ahLst/>
              <a:cxnLst/>
              <a:rect l="l" t="t" r="r" b="b"/>
              <a:pathLst>
                <a:path w="5405" h="1129" extrusionOk="0">
                  <a:moveTo>
                    <a:pt x="0" y="0"/>
                  </a:moveTo>
                  <a:lnTo>
                    <a:pt x="0" y="212"/>
                  </a:lnTo>
                  <a:lnTo>
                    <a:pt x="492" y="832"/>
                  </a:lnTo>
                  <a:lnTo>
                    <a:pt x="492" y="1129"/>
                  </a:lnTo>
                  <a:lnTo>
                    <a:pt x="4912" y="1129"/>
                  </a:lnTo>
                  <a:lnTo>
                    <a:pt x="4912" y="832"/>
                  </a:lnTo>
                  <a:lnTo>
                    <a:pt x="5404" y="212"/>
                  </a:lnTo>
                  <a:lnTo>
                    <a:pt x="5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3" name="Google Shape;3783;p70"/>
          <p:cNvSpPr txBox="1">
            <a:spLocks noGrp="1"/>
          </p:cNvSpPr>
          <p:nvPr>
            <p:ph type="title"/>
          </p:nvPr>
        </p:nvSpPr>
        <p:spPr>
          <a:xfrm>
            <a:off x="941837" y="2585547"/>
            <a:ext cx="27672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2004</a:t>
            </a:r>
            <a:endParaRPr/>
          </a:p>
        </p:txBody>
      </p:sp>
      <p:sp>
        <p:nvSpPr>
          <p:cNvPr id="3784" name="Google Shape;3784;p70"/>
          <p:cNvSpPr txBox="1">
            <a:spLocks noGrp="1"/>
          </p:cNvSpPr>
          <p:nvPr>
            <p:ph type="title" idx="2"/>
          </p:nvPr>
        </p:nvSpPr>
        <p:spPr>
          <a:xfrm>
            <a:off x="5432256" y="2585550"/>
            <a:ext cx="27699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2600 a.c.</a:t>
            </a:r>
            <a:endParaRPr/>
          </a:p>
        </p:txBody>
      </p:sp>
      <p:sp>
        <p:nvSpPr>
          <p:cNvPr id="3785" name="Google Shape;3785;p70"/>
          <p:cNvSpPr txBox="1">
            <a:spLocks noGrp="1"/>
          </p:cNvSpPr>
          <p:nvPr>
            <p:ph type="subTitle" idx="1"/>
          </p:nvPr>
        </p:nvSpPr>
        <p:spPr>
          <a:xfrm>
            <a:off x="5432256" y="2888703"/>
            <a:ext cx="2769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3786" name="Google Shape;3786;p70"/>
          <p:cNvSpPr txBox="1">
            <a:spLocks noGrp="1"/>
          </p:cNvSpPr>
          <p:nvPr>
            <p:ph type="subTitle" idx="3"/>
          </p:nvPr>
        </p:nvSpPr>
        <p:spPr>
          <a:xfrm>
            <a:off x="941837" y="2888703"/>
            <a:ext cx="27672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Mercury is the closest planet to the Sun and the smallest one in the Solar System—it’s only a bit larger</a:t>
            </a:r>
            <a:endParaRPr/>
          </a:p>
        </p:txBody>
      </p:sp>
      <p:sp>
        <p:nvSpPr>
          <p:cNvPr id="3787" name="Google Shape;3787;p70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bookstores</a:t>
            </a:r>
            <a:endParaRPr/>
          </a:p>
        </p:txBody>
      </p:sp>
      <p:grpSp>
        <p:nvGrpSpPr>
          <p:cNvPr id="3788" name="Google Shape;3788;p70"/>
          <p:cNvGrpSpPr/>
          <p:nvPr/>
        </p:nvGrpSpPr>
        <p:grpSpPr>
          <a:xfrm>
            <a:off x="6439245" y="1785983"/>
            <a:ext cx="755923" cy="756387"/>
            <a:chOff x="6439245" y="1785983"/>
            <a:chExt cx="755923" cy="756387"/>
          </a:xfrm>
        </p:grpSpPr>
        <p:sp>
          <p:nvSpPr>
            <p:cNvPr id="3789" name="Google Shape;3789;p70"/>
            <p:cNvSpPr/>
            <p:nvPr/>
          </p:nvSpPr>
          <p:spPr>
            <a:xfrm>
              <a:off x="6439245" y="1785983"/>
              <a:ext cx="755923" cy="75638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0" name="Google Shape;3790;p70"/>
            <p:cNvGrpSpPr/>
            <p:nvPr/>
          </p:nvGrpSpPr>
          <p:grpSpPr>
            <a:xfrm>
              <a:off x="6652506" y="1964866"/>
              <a:ext cx="329404" cy="398617"/>
              <a:chOff x="1603525" y="1385075"/>
              <a:chExt cx="320775" cy="388175"/>
            </a:xfrm>
          </p:grpSpPr>
          <p:sp>
            <p:nvSpPr>
              <p:cNvPr id="3791" name="Google Shape;3791;p70"/>
              <p:cNvSpPr/>
              <p:nvPr/>
            </p:nvSpPr>
            <p:spPr>
              <a:xfrm>
                <a:off x="1603525" y="1704475"/>
                <a:ext cx="32077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2751" extrusionOk="0">
                    <a:moveTo>
                      <a:pt x="1376" y="1"/>
                    </a:moveTo>
                    <a:cubicBezTo>
                      <a:pt x="616" y="1"/>
                      <a:pt x="1" y="616"/>
                      <a:pt x="1" y="1376"/>
                    </a:cubicBezTo>
                    <a:cubicBezTo>
                      <a:pt x="1" y="2135"/>
                      <a:pt x="616" y="2751"/>
                      <a:pt x="1376" y="2751"/>
                    </a:cubicBezTo>
                    <a:lnTo>
                      <a:pt x="12831" y="2751"/>
                    </a:lnTo>
                    <a:lnTo>
                      <a:pt x="12831" y="1861"/>
                    </a:lnTo>
                    <a:lnTo>
                      <a:pt x="11901" y="1861"/>
                    </a:lnTo>
                    <a:lnTo>
                      <a:pt x="11901" y="931"/>
                    </a:lnTo>
                    <a:lnTo>
                      <a:pt x="12831" y="931"/>
                    </a:lnTo>
                    <a:lnTo>
                      <a:pt x="128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70"/>
              <p:cNvSpPr/>
              <p:nvPr/>
            </p:nvSpPr>
            <p:spPr>
              <a:xfrm>
                <a:off x="1604875" y="1544800"/>
                <a:ext cx="4552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958" extrusionOk="0">
                    <a:moveTo>
                      <a:pt x="1" y="0"/>
                    </a:moveTo>
                    <a:lnTo>
                      <a:pt x="1" y="5958"/>
                    </a:lnTo>
                    <a:cubicBezTo>
                      <a:pt x="381" y="5669"/>
                      <a:pt x="854" y="5499"/>
                      <a:pt x="1365" y="5499"/>
                    </a:cubicBezTo>
                    <a:lnTo>
                      <a:pt x="1821" y="549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70"/>
              <p:cNvSpPr/>
              <p:nvPr/>
            </p:nvSpPr>
            <p:spPr>
              <a:xfrm>
                <a:off x="1604875" y="1385875"/>
                <a:ext cx="4552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3608" extrusionOk="0">
                    <a:moveTo>
                      <a:pt x="1821" y="1"/>
                    </a:moveTo>
                    <a:cubicBezTo>
                      <a:pt x="783" y="212"/>
                      <a:pt x="1" y="1135"/>
                      <a:pt x="1" y="2238"/>
                    </a:cubicBezTo>
                    <a:lnTo>
                      <a:pt x="1" y="3607"/>
                    </a:lnTo>
                    <a:lnTo>
                      <a:pt x="1821" y="3607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70"/>
              <p:cNvSpPr/>
              <p:nvPr/>
            </p:nvSpPr>
            <p:spPr>
              <a:xfrm>
                <a:off x="1604875" y="1499300"/>
                <a:ext cx="45525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31" extrusionOk="0">
                    <a:moveTo>
                      <a:pt x="1" y="0"/>
                    </a:moveTo>
                    <a:lnTo>
                      <a:pt x="1" y="930"/>
                    </a:lnTo>
                    <a:lnTo>
                      <a:pt x="1821" y="930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70"/>
              <p:cNvSpPr/>
              <p:nvPr/>
            </p:nvSpPr>
            <p:spPr>
              <a:xfrm>
                <a:off x="1673625" y="1385075"/>
                <a:ext cx="250675" cy="297225"/>
              </a:xfrm>
              <a:custGeom>
                <a:avLst/>
                <a:gdLst/>
                <a:ahLst/>
                <a:cxnLst/>
                <a:rect l="l" t="t" r="r" b="b"/>
                <a:pathLst>
                  <a:path w="10027" h="11889" extrusionOk="0">
                    <a:moveTo>
                      <a:pt x="7926" y="8208"/>
                    </a:moveTo>
                    <a:lnTo>
                      <a:pt x="7926" y="9138"/>
                    </a:lnTo>
                    <a:lnTo>
                      <a:pt x="1982" y="9138"/>
                    </a:lnTo>
                    <a:lnTo>
                      <a:pt x="1982" y="8208"/>
                    </a:lnTo>
                    <a:close/>
                    <a:moveTo>
                      <a:pt x="7926" y="10028"/>
                    </a:moveTo>
                    <a:lnTo>
                      <a:pt x="7926" y="10958"/>
                    </a:lnTo>
                    <a:lnTo>
                      <a:pt x="1982" y="10958"/>
                    </a:lnTo>
                    <a:lnTo>
                      <a:pt x="1982" y="10028"/>
                    </a:lnTo>
                    <a:close/>
                    <a:moveTo>
                      <a:pt x="1" y="0"/>
                    </a:moveTo>
                    <a:lnTo>
                      <a:pt x="1" y="11888"/>
                    </a:lnTo>
                    <a:lnTo>
                      <a:pt x="10027" y="11888"/>
                    </a:lnTo>
                    <a:lnTo>
                      <a:pt x="10027" y="0"/>
                    </a:lnTo>
                    <a:lnTo>
                      <a:pt x="7884" y="0"/>
                    </a:lnTo>
                    <a:lnTo>
                      <a:pt x="7884" y="5421"/>
                    </a:lnTo>
                    <a:lnTo>
                      <a:pt x="6066" y="4202"/>
                    </a:lnTo>
                    <a:lnTo>
                      <a:pt x="4246" y="5421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70"/>
              <p:cNvSpPr/>
              <p:nvPr/>
            </p:nvSpPr>
            <p:spPr>
              <a:xfrm>
                <a:off x="1803000" y="1385075"/>
                <a:ext cx="45525" cy="92875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3715" extrusionOk="0">
                    <a:moveTo>
                      <a:pt x="1" y="0"/>
                    </a:moveTo>
                    <a:lnTo>
                      <a:pt x="1" y="3714"/>
                    </a:lnTo>
                    <a:lnTo>
                      <a:pt x="911" y="3105"/>
                    </a:lnTo>
                    <a:lnTo>
                      <a:pt x="1821" y="371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97" name="Google Shape;3797;p70"/>
          <p:cNvGrpSpPr/>
          <p:nvPr/>
        </p:nvGrpSpPr>
        <p:grpSpPr>
          <a:xfrm>
            <a:off x="1947475" y="1785983"/>
            <a:ext cx="755923" cy="756387"/>
            <a:chOff x="2366525" y="1910500"/>
            <a:chExt cx="755923" cy="756387"/>
          </a:xfrm>
        </p:grpSpPr>
        <p:sp>
          <p:nvSpPr>
            <p:cNvPr id="3798" name="Google Shape;3798;p70"/>
            <p:cNvSpPr/>
            <p:nvPr/>
          </p:nvSpPr>
          <p:spPr>
            <a:xfrm>
              <a:off x="2366525" y="1910500"/>
              <a:ext cx="755923" cy="75638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9" name="Google Shape;3799;p70"/>
            <p:cNvGrpSpPr/>
            <p:nvPr/>
          </p:nvGrpSpPr>
          <p:grpSpPr>
            <a:xfrm>
              <a:off x="2540248" y="2130065"/>
              <a:ext cx="398643" cy="357926"/>
              <a:chOff x="914375" y="1404875"/>
              <a:chExt cx="388200" cy="348550"/>
            </a:xfrm>
          </p:grpSpPr>
          <p:sp>
            <p:nvSpPr>
              <p:cNvPr id="3800" name="Google Shape;3800;p70"/>
              <p:cNvSpPr/>
              <p:nvPr/>
            </p:nvSpPr>
            <p:spPr>
              <a:xfrm>
                <a:off x="914375" y="1507950"/>
                <a:ext cx="355300" cy="7987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3195" extrusionOk="0">
                    <a:moveTo>
                      <a:pt x="1" y="1"/>
                    </a:moveTo>
                    <a:lnTo>
                      <a:pt x="1" y="890"/>
                    </a:lnTo>
                    <a:lnTo>
                      <a:pt x="931" y="890"/>
                    </a:lnTo>
                    <a:lnTo>
                      <a:pt x="931" y="2265"/>
                    </a:lnTo>
                    <a:lnTo>
                      <a:pt x="1" y="2265"/>
                    </a:lnTo>
                    <a:lnTo>
                      <a:pt x="1" y="3195"/>
                    </a:lnTo>
                    <a:lnTo>
                      <a:pt x="12092" y="3195"/>
                    </a:lnTo>
                    <a:cubicBezTo>
                      <a:pt x="14212" y="3107"/>
                      <a:pt x="14210" y="88"/>
                      <a:pt x="12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70"/>
              <p:cNvSpPr/>
              <p:nvPr/>
            </p:nvSpPr>
            <p:spPr>
              <a:xfrm>
                <a:off x="947250" y="1404875"/>
                <a:ext cx="35532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3194" extrusionOk="0">
                    <a:moveTo>
                      <a:pt x="2120" y="0"/>
                    </a:moveTo>
                    <a:cubicBezTo>
                      <a:pt x="1" y="88"/>
                      <a:pt x="2" y="3106"/>
                      <a:pt x="2120" y="3194"/>
                    </a:cubicBezTo>
                    <a:lnTo>
                      <a:pt x="14212" y="3194"/>
                    </a:lnTo>
                    <a:lnTo>
                      <a:pt x="14212" y="2304"/>
                    </a:lnTo>
                    <a:lnTo>
                      <a:pt x="13282" y="2304"/>
                    </a:lnTo>
                    <a:lnTo>
                      <a:pt x="13282" y="930"/>
                    </a:lnTo>
                    <a:lnTo>
                      <a:pt x="14212" y="930"/>
                    </a:lnTo>
                    <a:lnTo>
                      <a:pt x="142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70"/>
              <p:cNvSpPr/>
              <p:nvPr/>
            </p:nvSpPr>
            <p:spPr>
              <a:xfrm>
                <a:off x="957625" y="1610050"/>
                <a:ext cx="3449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3798" h="3680" extrusionOk="0">
                    <a:moveTo>
                      <a:pt x="1839" y="1"/>
                    </a:moveTo>
                    <a:cubicBezTo>
                      <a:pt x="824" y="1"/>
                      <a:pt x="0" y="825"/>
                      <a:pt x="0" y="1839"/>
                    </a:cubicBezTo>
                    <a:lnTo>
                      <a:pt x="0" y="1841"/>
                    </a:lnTo>
                    <a:cubicBezTo>
                      <a:pt x="0" y="2855"/>
                      <a:pt x="824" y="3679"/>
                      <a:pt x="1839" y="3679"/>
                    </a:cubicBezTo>
                    <a:lnTo>
                      <a:pt x="6478" y="3679"/>
                    </a:lnTo>
                    <a:lnTo>
                      <a:pt x="6478" y="1861"/>
                    </a:lnTo>
                    <a:lnTo>
                      <a:pt x="10158" y="1861"/>
                    </a:lnTo>
                    <a:lnTo>
                      <a:pt x="10158" y="3679"/>
                    </a:lnTo>
                    <a:lnTo>
                      <a:pt x="13797" y="3679"/>
                    </a:lnTo>
                    <a:lnTo>
                      <a:pt x="13797" y="2749"/>
                    </a:lnTo>
                    <a:lnTo>
                      <a:pt x="12867" y="2749"/>
                    </a:lnTo>
                    <a:lnTo>
                      <a:pt x="12867" y="931"/>
                    </a:lnTo>
                    <a:lnTo>
                      <a:pt x="13797" y="931"/>
                    </a:lnTo>
                    <a:lnTo>
                      <a:pt x="137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70"/>
              <p:cNvSpPr/>
              <p:nvPr/>
            </p:nvSpPr>
            <p:spPr>
              <a:xfrm>
                <a:off x="1142825" y="1678775"/>
                <a:ext cx="45525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2986" extrusionOk="0">
                    <a:moveTo>
                      <a:pt x="0" y="0"/>
                    </a:moveTo>
                    <a:lnTo>
                      <a:pt x="0" y="2985"/>
                    </a:lnTo>
                    <a:lnTo>
                      <a:pt x="910" y="2376"/>
                    </a:lnTo>
                    <a:lnTo>
                      <a:pt x="1820" y="2985"/>
                    </a:lnTo>
                    <a:lnTo>
                      <a:pt x="18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4" name="Google Shape;3804;p70"/>
          <p:cNvGrpSpPr/>
          <p:nvPr/>
        </p:nvGrpSpPr>
        <p:grpSpPr>
          <a:xfrm rot="1321491" flipH="1">
            <a:off x="5157789" y="4254908"/>
            <a:ext cx="714934" cy="378491"/>
            <a:chOff x="-1074225" y="4512538"/>
            <a:chExt cx="714950" cy="378500"/>
          </a:xfrm>
        </p:grpSpPr>
        <p:sp>
          <p:nvSpPr>
            <p:cNvPr id="3805" name="Google Shape;3805;p70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0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0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0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0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0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0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0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0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0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0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6" name="Google Shape;3816;p70"/>
          <p:cNvGrpSpPr/>
          <p:nvPr/>
        </p:nvGrpSpPr>
        <p:grpSpPr>
          <a:xfrm>
            <a:off x="3581925" y="1705375"/>
            <a:ext cx="714950" cy="378500"/>
            <a:chOff x="-1074225" y="4512538"/>
            <a:chExt cx="714950" cy="378500"/>
          </a:xfrm>
        </p:grpSpPr>
        <p:sp>
          <p:nvSpPr>
            <p:cNvPr id="3817" name="Google Shape;3817;p70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0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0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0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0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0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0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0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0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0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0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0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71"/>
          <p:cNvSpPr/>
          <p:nvPr/>
        </p:nvSpPr>
        <p:spPr>
          <a:xfrm>
            <a:off x="1579000" y="1785457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71"/>
          <p:cNvSpPr/>
          <p:nvPr/>
        </p:nvSpPr>
        <p:spPr>
          <a:xfrm>
            <a:off x="4166194" y="1780869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71"/>
          <p:cNvSpPr/>
          <p:nvPr/>
        </p:nvSpPr>
        <p:spPr>
          <a:xfrm>
            <a:off x="6753315" y="1785457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71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Better benefits and salaries</a:t>
            </a:r>
            <a:endParaRPr/>
          </a:p>
        </p:txBody>
      </p:sp>
      <p:sp>
        <p:nvSpPr>
          <p:cNvPr id="3837" name="Google Shape;3837;p71"/>
          <p:cNvSpPr txBox="1">
            <a:spLocks noGrp="1"/>
          </p:cNvSpPr>
          <p:nvPr>
            <p:ph type="title"/>
          </p:nvPr>
        </p:nvSpPr>
        <p:spPr>
          <a:xfrm>
            <a:off x="711300" y="2690819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Salaries</a:t>
            </a:r>
            <a:endParaRPr/>
          </a:p>
        </p:txBody>
      </p:sp>
      <p:sp>
        <p:nvSpPr>
          <p:cNvPr id="3838" name="Google Shape;3838;p71"/>
          <p:cNvSpPr txBox="1">
            <a:spLocks noGrp="1"/>
          </p:cNvSpPr>
          <p:nvPr>
            <p:ph type="subTitle" idx="1"/>
          </p:nvPr>
        </p:nvSpPr>
        <p:spPr>
          <a:xfrm>
            <a:off x="711306" y="3053418"/>
            <a:ext cx="25470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3839" name="Google Shape;3839;p71"/>
          <p:cNvSpPr txBox="1">
            <a:spLocks noGrp="1"/>
          </p:cNvSpPr>
          <p:nvPr>
            <p:ph type="title" idx="2"/>
          </p:nvPr>
        </p:nvSpPr>
        <p:spPr>
          <a:xfrm>
            <a:off x="3298461" y="2686231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3840" name="Google Shape;3840;p71"/>
          <p:cNvSpPr txBox="1">
            <a:spLocks noGrp="1"/>
          </p:cNvSpPr>
          <p:nvPr>
            <p:ph type="subTitle" idx="3"/>
          </p:nvPr>
        </p:nvSpPr>
        <p:spPr>
          <a:xfrm>
            <a:off x="3298464" y="3048831"/>
            <a:ext cx="25470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3841" name="Google Shape;3841;p71"/>
          <p:cNvSpPr txBox="1">
            <a:spLocks noGrp="1"/>
          </p:cNvSpPr>
          <p:nvPr>
            <p:ph type="title" idx="4"/>
          </p:nvPr>
        </p:nvSpPr>
        <p:spPr>
          <a:xfrm>
            <a:off x="5885622" y="2690819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</a:t>
            </a:r>
            <a:endParaRPr/>
          </a:p>
        </p:txBody>
      </p:sp>
      <p:sp>
        <p:nvSpPr>
          <p:cNvPr id="3842" name="Google Shape;3842;p71"/>
          <p:cNvSpPr txBox="1">
            <a:spLocks noGrp="1"/>
          </p:cNvSpPr>
          <p:nvPr>
            <p:ph type="subTitle" idx="5"/>
          </p:nvPr>
        </p:nvSpPr>
        <p:spPr>
          <a:xfrm>
            <a:off x="5885622" y="3053418"/>
            <a:ext cx="25470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grpSp>
        <p:nvGrpSpPr>
          <p:cNvPr id="3843" name="Google Shape;3843;p71"/>
          <p:cNvGrpSpPr/>
          <p:nvPr/>
        </p:nvGrpSpPr>
        <p:grpSpPr>
          <a:xfrm flipH="1">
            <a:off x="713201" y="445296"/>
            <a:ext cx="714936" cy="971200"/>
            <a:chOff x="638276" y="3526008"/>
            <a:chExt cx="714936" cy="971200"/>
          </a:xfrm>
        </p:grpSpPr>
        <p:sp>
          <p:nvSpPr>
            <p:cNvPr id="3844" name="Google Shape;3844;p71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5" name="Google Shape;3845;p71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3846" name="Google Shape;3846;p71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71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71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71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71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71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71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71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1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71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71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71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71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71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71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71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71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71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71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71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71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71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71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71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71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71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72" name="Google Shape;3872;p71"/>
          <p:cNvGrpSpPr/>
          <p:nvPr/>
        </p:nvGrpSpPr>
        <p:grpSpPr>
          <a:xfrm>
            <a:off x="1776493" y="2075968"/>
            <a:ext cx="416626" cy="230826"/>
            <a:chOff x="903075" y="2730000"/>
            <a:chExt cx="475275" cy="263350"/>
          </a:xfrm>
        </p:grpSpPr>
        <p:sp>
          <p:nvSpPr>
            <p:cNvPr id="3873" name="Google Shape;3873;p71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76" name="Google Shape;3876;p71"/>
          <p:cNvGrpSpPr/>
          <p:nvPr/>
        </p:nvGrpSpPr>
        <p:grpSpPr>
          <a:xfrm>
            <a:off x="4363683" y="1978500"/>
            <a:ext cx="416634" cy="416586"/>
            <a:chOff x="1492675" y="2620775"/>
            <a:chExt cx="481825" cy="481825"/>
          </a:xfrm>
        </p:grpSpPr>
        <p:sp>
          <p:nvSpPr>
            <p:cNvPr id="3877" name="Google Shape;3877;p71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79" name="Google Shape;3879;p71"/>
          <p:cNvGrpSpPr/>
          <p:nvPr/>
        </p:nvGrpSpPr>
        <p:grpSpPr>
          <a:xfrm>
            <a:off x="6950796" y="1983088"/>
            <a:ext cx="416651" cy="416586"/>
            <a:chOff x="2685825" y="840375"/>
            <a:chExt cx="481900" cy="481825"/>
          </a:xfrm>
        </p:grpSpPr>
        <p:sp>
          <p:nvSpPr>
            <p:cNvPr id="3880" name="Google Shape;3880;p71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82" name="Google Shape;3882;p71"/>
          <p:cNvGrpSpPr/>
          <p:nvPr/>
        </p:nvGrpSpPr>
        <p:grpSpPr>
          <a:xfrm rot="1321491" flipH="1">
            <a:off x="7937689" y="1456745"/>
            <a:ext cx="714934" cy="378491"/>
            <a:chOff x="-1074225" y="4512538"/>
            <a:chExt cx="714950" cy="378500"/>
          </a:xfrm>
        </p:grpSpPr>
        <p:sp>
          <p:nvSpPr>
            <p:cNvPr id="3883" name="Google Shape;3883;p71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4" name="Google Shape;3894;p71"/>
          <p:cNvGrpSpPr/>
          <p:nvPr/>
        </p:nvGrpSpPr>
        <p:grpSpPr>
          <a:xfrm>
            <a:off x="2994813" y="4153300"/>
            <a:ext cx="714950" cy="378500"/>
            <a:chOff x="-1074225" y="4512538"/>
            <a:chExt cx="714950" cy="378500"/>
          </a:xfrm>
        </p:grpSpPr>
        <p:sp>
          <p:nvSpPr>
            <p:cNvPr id="3895" name="Google Shape;3895;p71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1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1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p72"/>
          <p:cNvSpPr txBox="1">
            <a:spLocks noGrp="1"/>
          </p:cNvSpPr>
          <p:nvPr>
            <p:ph type="title"/>
          </p:nvPr>
        </p:nvSpPr>
        <p:spPr>
          <a:xfrm>
            <a:off x="1387608" y="1896510"/>
            <a:ext cx="3246600" cy="3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Salaries</a:t>
            </a:r>
            <a:endParaRPr/>
          </a:p>
        </p:txBody>
      </p:sp>
      <p:sp>
        <p:nvSpPr>
          <p:cNvPr id="3912" name="Google Shape;3912;p72"/>
          <p:cNvSpPr txBox="1">
            <a:spLocks noGrp="1"/>
          </p:cNvSpPr>
          <p:nvPr>
            <p:ph type="subTitle" idx="1"/>
          </p:nvPr>
        </p:nvSpPr>
        <p:spPr>
          <a:xfrm>
            <a:off x="1387608" y="2193549"/>
            <a:ext cx="32466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3913" name="Google Shape;3913;p72"/>
          <p:cNvSpPr txBox="1">
            <a:spLocks noGrp="1"/>
          </p:cNvSpPr>
          <p:nvPr>
            <p:ph type="title" idx="2"/>
          </p:nvPr>
        </p:nvSpPr>
        <p:spPr>
          <a:xfrm>
            <a:off x="1387608" y="3705798"/>
            <a:ext cx="3246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3914" name="Google Shape;3914;p72"/>
          <p:cNvSpPr txBox="1">
            <a:spLocks noGrp="1"/>
          </p:cNvSpPr>
          <p:nvPr>
            <p:ph type="subTitle" idx="3"/>
          </p:nvPr>
        </p:nvSpPr>
        <p:spPr>
          <a:xfrm>
            <a:off x="1387608" y="4012776"/>
            <a:ext cx="32466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3915" name="Google Shape;3915;p72"/>
          <p:cNvSpPr txBox="1">
            <a:spLocks noGrp="1"/>
          </p:cNvSpPr>
          <p:nvPr>
            <p:ph type="title" idx="4"/>
          </p:nvPr>
        </p:nvSpPr>
        <p:spPr>
          <a:xfrm>
            <a:off x="4807023" y="1834424"/>
            <a:ext cx="32466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</a:t>
            </a:r>
            <a:endParaRPr/>
          </a:p>
        </p:txBody>
      </p:sp>
      <p:sp>
        <p:nvSpPr>
          <p:cNvPr id="3916" name="Google Shape;3916;p72"/>
          <p:cNvSpPr txBox="1">
            <a:spLocks noGrp="1"/>
          </p:cNvSpPr>
          <p:nvPr>
            <p:ph type="subTitle" idx="5"/>
          </p:nvPr>
        </p:nvSpPr>
        <p:spPr>
          <a:xfrm>
            <a:off x="4807023" y="2193549"/>
            <a:ext cx="32466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3917" name="Google Shape;3917;p72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Better benefits and salaries</a:t>
            </a:r>
            <a:endParaRPr/>
          </a:p>
        </p:txBody>
      </p:sp>
      <p:grpSp>
        <p:nvGrpSpPr>
          <p:cNvPr id="3918" name="Google Shape;3918;p72"/>
          <p:cNvGrpSpPr/>
          <p:nvPr/>
        </p:nvGrpSpPr>
        <p:grpSpPr>
          <a:xfrm>
            <a:off x="5407885" y="2810051"/>
            <a:ext cx="2010913" cy="1999514"/>
            <a:chOff x="5407885" y="2810051"/>
            <a:chExt cx="2010913" cy="1999514"/>
          </a:xfrm>
        </p:grpSpPr>
        <p:sp>
          <p:nvSpPr>
            <p:cNvPr id="3919" name="Google Shape;3919;p72"/>
            <p:cNvSpPr/>
            <p:nvPr/>
          </p:nvSpPr>
          <p:spPr>
            <a:xfrm>
              <a:off x="6621923" y="3571833"/>
              <a:ext cx="204712" cy="200168"/>
            </a:xfrm>
            <a:custGeom>
              <a:avLst/>
              <a:gdLst/>
              <a:ahLst/>
              <a:cxnLst/>
              <a:rect l="l" t="t" r="r" b="b"/>
              <a:pathLst>
                <a:path w="2748" h="2687" extrusionOk="0">
                  <a:moveTo>
                    <a:pt x="618" y="0"/>
                  </a:moveTo>
                  <a:cubicBezTo>
                    <a:pt x="119" y="0"/>
                    <a:pt x="1" y="1991"/>
                    <a:pt x="356" y="2041"/>
                  </a:cubicBezTo>
                  <a:cubicBezTo>
                    <a:pt x="729" y="2092"/>
                    <a:pt x="1051" y="2440"/>
                    <a:pt x="1365" y="2584"/>
                  </a:cubicBezTo>
                  <a:cubicBezTo>
                    <a:pt x="1500" y="2649"/>
                    <a:pt x="1754" y="2687"/>
                    <a:pt x="2005" y="2687"/>
                  </a:cubicBezTo>
                  <a:cubicBezTo>
                    <a:pt x="2340" y="2687"/>
                    <a:pt x="2668" y="2620"/>
                    <a:pt x="2697" y="2465"/>
                  </a:cubicBezTo>
                  <a:cubicBezTo>
                    <a:pt x="2748" y="2194"/>
                    <a:pt x="2714" y="1422"/>
                    <a:pt x="2493" y="964"/>
                  </a:cubicBezTo>
                  <a:cubicBezTo>
                    <a:pt x="2273" y="497"/>
                    <a:pt x="1509" y="192"/>
                    <a:pt x="661" y="5"/>
                  </a:cubicBezTo>
                  <a:cubicBezTo>
                    <a:pt x="646" y="2"/>
                    <a:pt x="632" y="0"/>
                    <a:pt x="618" y="0"/>
                  </a:cubicBez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2"/>
            <p:cNvSpPr/>
            <p:nvPr/>
          </p:nvSpPr>
          <p:spPr>
            <a:xfrm>
              <a:off x="7076191" y="3191761"/>
              <a:ext cx="16538" cy="601026"/>
            </a:xfrm>
            <a:custGeom>
              <a:avLst/>
              <a:gdLst/>
              <a:ahLst/>
              <a:cxnLst/>
              <a:rect l="l" t="t" r="r" b="b"/>
              <a:pathLst>
                <a:path w="222" h="8068" extrusionOk="0">
                  <a:moveTo>
                    <a:pt x="1" y="0"/>
                  </a:moveTo>
                  <a:lnTo>
                    <a:pt x="1" y="8068"/>
                  </a:lnTo>
                  <a:lnTo>
                    <a:pt x="221" y="8068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2"/>
            <p:cNvSpPr/>
            <p:nvPr/>
          </p:nvSpPr>
          <p:spPr>
            <a:xfrm>
              <a:off x="6780448" y="2959860"/>
              <a:ext cx="313550" cy="229445"/>
            </a:xfrm>
            <a:custGeom>
              <a:avLst/>
              <a:gdLst/>
              <a:ahLst/>
              <a:cxnLst/>
              <a:rect l="l" t="t" r="r" b="b"/>
              <a:pathLst>
                <a:path w="4209" h="3080" extrusionOk="0">
                  <a:moveTo>
                    <a:pt x="1392" y="0"/>
                  </a:moveTo>
                  <a:lnTo>
                    <a:pt x="238" y="772"/>
                  </a:lnTo>
                  <a:lnTo>
                    <a:pt x="0" y="2358"/>
                  </a:lnTo>
                  <a:lnTo>
                    <a:pt x="4208" y="3079"/>
                  </a:lnTo>
                  <a:lnTo>
                    <a:pt x="4208" y="2553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2"/>
            <p:cNvSpPr/>
            <p:nvPr/>
          </p:nvSpPr>
          <p:spPr>
            <a:xfrm>
              <a:off x="6786109" y="2959860"/>
              <a:ext cx="278760" cy="176330"/>
            </a:xfrm>
            <a:custGeom>
              <a:avLst/>
              <a:gdLst/>
              <a:ahLst/>
              <a:cxnLst/>
              <a:rect l="l" t="t" r="r" b="b"/>
              <a:pathLst>
                <a:path w="3742" h="2367" extrusionOk="0">
                  <a:moveTo>
                    <a:pt x="1316" y="0"/>
                  </a:moveTo>
                  <a:lnTo>
                    <a:pt x="162" y="772"/>
                  </a:lnTo>
                  <a:lnTo>
                    <a:pt x="1" y="1841"/>
                  </a:lnTo>
                  <a:cubicBezTo>
                    <a:pt x="561" y="2163"/>
                    <a:pt x="1409" y="2367"/>
                    <a:pt x="2351" y="2367"/>
                  </a:cubicBezTo>
                  <a:cubicBezTo>
                    <a:pt x="2851" y="2367"/>
                    <a:pt x="3326" y="2307"/>
                    <a:pt x="3742" y="2206"/>
                  </a:cubicBezTo>
                  <a:lnTo>
                    <a:pt x="13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2"/>
            <p:cNvSpPr/>
            <p:nvPr/>
          </p:nvSpPr>
          <p:spPr>
            <a:xfrm>
              <a:off x="6949774" y="3766189"/>
              <a:ext cx="269300" cy="59447"/>
            </a:xfrm>
            <a:custGeom>
              <a:avLst/>
              <a:gdLst/>
              <a:ahLst/>
              <a:cxnLst/>
              <a:rect l="l" t="t" r="r" b="b"/>
              <a:pathLst>
                <a:path w="3615" h="798" extrusionOk="0">
                  <a:moveTo>
                    <a:pt x="1808" y="0"/>
                  </a:moveTo>
                  <a:lnTo>
                    <a:pt x="1" y="586"/>
                  </a:lnTo>
                  <a:lnTo>
                    <a:pt x="1" y="798"/>
                  </a:lnTo>
                  <a:lnTo>
                    <a:pt x="3615" y="798"/>
                  </a:lnTo>
                  <a:lnTo>
                    <a:pt x="3615" y="586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2"/>
            <p:cNvSpPr/>
            <p:nvPr/>
          </p:nvSpPr>
          <p:spPr>
            <a:xfrm>
              <a:off x="6179500" y="3295383"/>
              <a:ext cx="520795" cy="521018"/>
            </a:xfrm>
            <a:custGeom>
              <a:avLst/>
              <a:gdLst/>
              <a:ahLst/>
              <a:cxnLst/>
              <a:rect l="l" t="t" r="r" b="b"/>
              <a:pathLst>
                <a:path w="6991" h="6994" extrusionOk="0">
                  <a:moveTo>
                    <a:pt x="1230" y="1"/>
                  </a:moveTo>
                  <a:lnTo>
                    <a:pt x="0" y="4115"/>
                  </a:lnTo>
                  <a:cubicBezTo>
                    <a:pt x="0" y="4115"/>
                    <a:pt x="959" y="6532"/>
                    <a:pt x="2291" y="6931"/>
                  </a:cubicBezTo>
                  <a:cubicBezTo>
                    <a:pt x="2435" y="6974"/>
                    <a:pt x="2604" y="6993"/>
                    <a:pt x="2789" y="6993"/>
                  </a:cubicBezTo>
                  <a:cubicBezTo>
                    <a:pt x="4318" y="6993"/>
                    <a:pt x="6990" y="5684"/>
                    <a:pt x="6990" y="5684"/>
                  </a:cubicBezTo>
                  <a:lnTo>
                    <a:pt x="6498" y="3682"/>
                  </a:lnTo>
                  <a:cubicBezTo>
                    <a:pt x="6498" y="3682"/>
                    <a:pt x="4037" y="4110"/>
                    <a:pt x="3606" y="4110"/>
                  </a:cubicBezTo>
                  <a:cubicBezTo>
                    <a:pt x="3583" y="4110"/>
                    <a:pt x="3565" y="4109"/>
                    <a:pt x="3555" y="4106"/>
                  </a:cubicBezTo>
                  <a:cubicBezTo>
                    <a:pt x="3334" y="4055"/>
                    <a:pt x="2019" y="1646"/>
                    <a:pt x="1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72"/>
            <p:cNvSpPr/>
            <p:nvPr/>
          </p:nvSpPr>
          <p:spPr>
            <a:xfrm>
              <a:off x="6179500" y="3295383"/>
              <a:ext cx="520795" cy="521018"/>
            </a:xfrm>
            <a:custGeom>
              <a:avLst/>
              <a:gdLst/>
              <a:ahLst/>
              <a:cxnLst/>
              <a:rect l="l" t="t" r="r" b="b"/>
              <a:pathLst>
                <a:path w="6991" h="6994" extrusionOk="0">
                  <a:moveTo>
                    <a:pt x="1230" y="1"/>
                  </a:moveTo>
                  <a:lnTo>
                    <a:pt x="0" y="4115"/>
                  </a:lnTo>
                  <a:cubicBezTo>
                    <a:pt x="0" y="4115"/>
                    <a:pt x="959" y="6541"/>
                    <a:pt x="2299" y="6931"/>
                  </a:cubicBezTo>
                  <a:cubicBezTo>
                    <a:pt x="2444" y="6974"/>
                    <a:pt x="2612" y="6994"/>
                    <a:pt x="2797" y="6994"/>
                  </a:cubicBezTo>
                  <a:cubicBezTo>
                    <a:pt x="4321" y="6994"/>
                    <a:pt x="6990" y="5693"/>
                    <a:pt x="6990" y="5693"/>
                  </a:cubicBezTo>
                  <a:lnTo>
                    <a:pt x="6710" y="4539"/>
                  </a:lnTo>
                  <a:cubicBezTo>
                    <a:pt x="5791" y="4914"/>
                    <a:pt x="4452" y="5389"/>
                    <a:pt x="3531" y="5389"/>
                  </a:cubicBezTo>
                  <a:cubicBezTo>
                    <a:pt x="3348" y="5389"/>
                    <a:pt x="3181" y="5370"/>
                    <a:pt x="3037" y="5328"/>
                  </a:cubicBezTo>
                  <a:cubicBezTo>
                    <a:pt x="1697" y="4929"/>
                    <a:pt x="1357" y="2478"/>
                    <a:pt x="1357" y="2478"/>
                  </a:cubicBezTo>
                  <a:lnTo>
                    <a:pt x="1391" y="331"/>
                  </a:lnTo>
                  <a:cubicBezTo>
                    <a:pt x="1332" y="221"/>
                    <a:pt x="1281" y="111"/>
                    <a:pt x="1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72"/>
            <p:cNvSpPr/>
            <p:nvPr/>
          </p:nvSpPr>
          <p:spPr>
            <a:xfrm>
              <a:off x="6444254" y="4073926"/>
              <a:ext cx="120756" cy="735639"/>
            </a:xfrm>
            <a:custGeom>
              <a:avLst/>
              <a:gdLst/>
              <a:ahLst/>
              <a:cxnLst/>
              <a:rect l="l" t="t" r="r" b="b"/>
              <a:pathLst>
                <a:path w="1621" h="9875" extrusionOk="0">
                  <a:moveTo>
                    <a:pt x="60" y="1"/>
                  </a:moveTo>
                  <a:cubicBezTo>
                    <a:pt x="60" y="1"/>
                    <a:pt x="1" y="722"/>
                    <a:pt x="603" y="976"/>
                  </a:cubicBezTo>
                  <a:cubicBezTo>
                    <a:pt x="603" y="976"/>
                    <a:pt x="840" y="4836"/>
                    <a:pt x="840" y="9408"/>
                  </a:cubicBezTo>
                  <a:cubicBezTo>
                    <a:pt x="840" y="9408"/>
                    <a:pt x="442" y="9493"/>
                    <a:pt x="586" y="9875"/>
                  </a:cubicBezTo>
                  <a:lnTo>
                    <a:pt x="1137" y="987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2"/>
            <p:cNvSpPr/>
            <p:nvPr/>
          </p:nvSpPr>
          <p:spPr>
            <a:xfrm>
              <a:off x="7205141" y="4073926"/>
              <a:ext cx="118820" cy="735639"/>
            </a:xfrm>
            <a:custGeom>
              <a:avLst/>
              <a:gdLst/>
              <a:ahLst/>
              <a:cxnLst/>
              <a:rect l="l" t="t" r="r" b="b"/>
              <a:pathLst>
                <a:path w="1595" h="9875" extrusionOk="0">
                  <a:moveTo>
                    <a:pt x="0" y="1"/>
                  </a:moveTo>
                  <a:lnTo>
                    <a:pt x="229" y="9875"/>
                  </a:lnTo>
                  <a:lnTo>
                    <a:pt x="772" y="9875"/>
                  </a:lnTo>
                  <a:cubicBezTo>
                    <a:pt x="933" y="9493"/>
                    <a:pt x="534" y="9408"/>
                    <a:pt x="534" y="9408"/>
                  </a:cubicBezTo>
                  <a:cubicBezTo>
                    <a:pt x="653" y="4836"/>
                    <a:pt x="993" y="976"/>
                    <a:pt x="993" y="976"/>
                  </a:cubicBezTo>
                  <a:cubicBezTo>
                    <a:pt x="1595" y="722"/>
                    <a:pt x="156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2"/>
            <p:cNvSpPr/>
            <p:nvPr/>
          </p:nvSpPr>
          <p:spPr>
            <a:xfrm>
              <a:off x="5835037" y="4260386"/>
              <a:ext cx="137220" cy="549177"/>
            </a:xfrm>
            <a:custGeom>
              <a:avLst/>
              <a:gdLst/>
              <a:ahLst/>
              <a:cxnLst/>
              <a:rect l="l" t="t" r="r" b="b"/>
              <a:pathLst>
                <a:path w="1842" h="7372" extrusionOk="0">
                  <a:moveTo>
                    <a:pt x="272" y="0"/>
                  </a:moveTo>
                  <a:cubicBezTo>
                    <a:pt x="272" y="0"/>
                    <a:pt x="527" y="6099"/>
                    <a:pt x="1" y="7372"/>
                  </a:cubicBezTo>
                  <a:lnTo>
                    <a:pt x="467" y="7372"/>
                  </a:lnTo>
                  <a:cubicBezTo>
                    <a:pt x="467" y="7372"/>
                    <a:pt x="238" y="1010"/>
                    <a:pt x="1842" y="246"/>
                  </a:cubicBezTo>
                  <a:lnTo>
                    <a:pt x="18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2"/>
            <p:cNvSpPr/>
            <p:nvPr/>
          </p:nvSpPr>
          <p:spPr>
            <a:xfrm>
              <a:off x="5720688" y="3436923"/>
              <a:ext cx="143552" cy="118894"/>
            </a:xfrm>
            <a:custGeom>
              <a:avLst/>
              <a:gdLst/>
              <a:ahLst/>
              <a:cxnLst/>
              <a:rect l="l" t="t" r="r" b="b"/>
              <a:pathLst>
                <a:path w="1927" h="1596" extrusionOk="0">
                  <a:moveTo>
                    <a:pt x="900" y="1"/>
                  </a:moveTo>
                  <a:cubicBezTo>
                    <a:pt x="382" y="1"/>
                    <a:pt x="0" y="425"/>
                    <a:pt x="43" y="951"/>
                  </a:cubicBezTo>
                  <a:cubicBezTo>
                    <a:pt x="60" y="1154"/>
                    <a:pt x="136" y="1341"/>
                    <a:pt x="255" y="1494"/>
                  </a:cubicBezTo>
                  <a:cubicBezTo>
                    <a:pt x="309" y="1564"/>
                    <a:pt x="377" y="1595"/>
                    <a:pt x="442" y="1595"/>
                  </a:cubicBezTo>
                  <a:cubicBezTo>
                    <a:pt x="551" y="1595"/>
                    <a:pt x="652" y="1507"/>
                    <a:pt x="662" y="1358"/>
                  </a:cubicBezTo>
                  <a:cubicBezTo>
                    <a:pt x="679" y="1087"/>
                    <a:pt x="815" y="798"/>
                    <a:pt x="1315" y="798"/>
                  </a:cubicBezTo>
                  <a:cubicBezTo>
                    <a:pt x="1544" y="798"/>
                    <a:pt x="1765" y="951"/>
                    <a:pt x="1909" y="1188"/>
                  </a:cubicBezTo>
                  <a:cubicBezTo>
                    <a:pt x="1926" y="1112"/>
                    <a:pt x="1926" y="1027"/>
                    <a:pt x="1918" y="951"/>
                  </a:cubicBezTo>
                  <a:cubicBezTo>
                    <a:pt x="1875" y="425"/>
                    <a:pt x="1417" y="1"/>
                    <a:pt x="900" y="1"/>
                  </a:cubicBezTo>
                  <a:close/>
                </a:path>
              </a:pathLst>
            </a:custGeom>
            <a:solidFill>
              <a:srgbClr val="2C1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2"/>
            <p:cNvSpPr/>
            <p:nvPr/>
          </p:nvSpPr>
          <p:spPr>
            <a:xfrm>
              <a:off x="5719421" y="3514695"/>
              <a:ext cx="34193" cy="41121"/>
            </a:xfrm>
            <a:custGeom>
              <a:avLst/>
              <a:gdLst/>
              <a:ahLst/>
              <a:cxnLst/>
              <a:rect l="l" t="t" r="r" b="b"/>
              <a:pathLst>
                <a:path w="459" h="552" extrusionOk="0">
                  <a:moveTo>
                    <a:pt x="1" y="0"/>
                  </a:moveTo>
                  <a:lnTo>
                    <a:pt x="51" y="552"/>
                  </a:lnTo>
                  <a:lnTo>
                    <a:pt x="459" y="552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2C1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2"/>
            <p:cNvSpPr/>
            <p:nvPr/>
          </p:nvSpPr>
          <p:spPr>
            <a:xfrm>
              <a:off x="5692901" y="3436923"/>
              <a:ext cx="131484" cy="118894"/>
            </a:xfrm>
            <a:custGeom>
              <a:avLst/>
              <a:gdLst/>
              <a:ahLst/>
              <a:cxnLst/>
              <a:rect l="l" t="t" r="r" b="b"/>
              <a:pathLst>
                <a:path w="1765" h="1596" extrusionOk="0">
                  <a:moveTo>
                    <a:pt x="823" y="1"/>
                  </a:moveTo>
                  <a:cubicBezTo>
                    <a:pt x="348" y="1"/>
                    <a:pt x="0" y="425"/>
                    <a:pt x="43" y="951"/>
                  </a:cubicBezTo>
                  <a:cubicBezTo>
                    <a:pt x="60" y="1154"/>
                    <a:pt x="136" y="1341"/>
                    <a:pt x="246" y="1494"/>
                  </a:cubicBezTo>
                  <a:cubicBezTo>
                    <a:pt x="294" y="1564"/>
                    <a:pt x="356" y="1595"/>
                    <a:pt x="415" y="1595"/>
                  </a:cubicBezTo>
                  <a:cubicBezTo>
                    <a:pt x="514" y="1595"/>
                    <a:pt x="606" y="1507"/>
                    <a:pt x="611" y="1358"/>
                  </a:cubicBezTo>
                  <a:cubicBezTo>
                    <a:pt x="628" y="1087"/>
                    <a:pt x="747" y="798"/>
                    <a:pt x="1196" y="798"/>
                  </a:cubicBezTo>
                  <a:cubicBezTo>
                    <a:pt x="1417" y="798"/>
                    <a:pt x="1612" y="951"/>
                    <a:pt x="1748" y="1188"/>
                  </a:cubicBezTo>
                  <a:cubicBezTo>
                    <a:pt x="1756" y="1112"/>
                    <a:pt x="1765" y="1027"/>
                    <a:pt x="1756" y="951"/>
                  </a:cubicBezTo>
                  <a:cubicBezTo>
                    <a:pt x="1714" y="425"/>
                    <a:pt x="129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2"/>
            <p:cNvSpPr/>
            <p:nvPr/>
          </p:nvSpPr>
          <p:spPr>
            <a:xfrm>
              <a:off x="5435671" y="3436923"/>
              <a:ext cx="143552" cy="118894"/>
            </a:xfrm>
            <a:custGeom>
              <a:avLst/>
              <a:gdLst/>
              <a:ahLst/>
              <a:cxnLst/>
              <a:rect l="l" t="t" r="r" b="b"/>
              <a:pathLst>
                <a:path w="1927" h="1596" extrusionOk="0">
                  <a:moveTo>
                    <a:pt x="908" y="1"/>
                  </a:moveTo>
                  <a:cubicBezTo>
                    <a:pt x="382" y="1"/>
                    <a:pt x="1" y="425"/>
                    <a:pt x="43" y="951"/>
                  </a:cubicBezTo>
                  <a:cubicBezTo>
                    <a:pt x="60" y="1154"/>
                    <a:pt x="136" y="1341"/>
                    <a:pt x="264" y="1494"/>
                  </a:cubicBezTo>
                  <a:cubicBezTo>
                    <a:pt x="318" y="1564"/>
                    <a:pt x="386" y="1595"/>
                    <a:pt x="451" y="1595"/>
                  </a:cubicBezTo>
                  <a:cubicBezTo>
                    <a:pt x="559" y="1595"/>
                    <a:pt x="657" y="1507"/>
                    <a:pt x="662" y="1358"/>
                  </a:cubicBezTo>
                  <a:cubicBezTo>
                    <a:pt x="688" y="1087"/>
                    <a:pt x="823" y="798"/>
                    <a:pt x="1316" y="798"/>
                  </a:cubicBezTo>
                  <a:cubicBezTo>
                    <a:pt x="1553" y="798"/>
                    <a:pt x="1774" y="951"/>
                    <a:pt x="1909" y="1188"/>
                  </a:cubicBezTo>
                  <a:cubicBezTo>
                    <a:pt x="1926" y="1112"/>
                    <a:pt x="1926" y="1027"/>
                    <a:pt x="1926" y="951"/>
                  </a:cubicBezTo>
                  <a:cubicBezTo>
                    <a:pt x="1884" y="425"/>
                    <a:pt x="1426" y="1"/>
                    <a:pt x="9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2"/>
            <p:cNvSpPr/>
            <p:nvPr/>
          </p:nvSpPr>
          <p:spPr>
            <a:xfrm>
              <a:off x="5476122" y="3467913"/>
              <a:ext cx="509397" cy="776089"/>
            </a:xfrm>
            <a:custGeom>
              <a:avLst/>
              <a:gdLst/>
              <a:ahLst/>
              <a:cxnLst/>
              <a:rect l="l" t="t" r="r" b="b"/>
              <a:pathLst>
                <a:path w="6838" h="10418" extrusionOk="0">
                  <a:moveTo>
                    <a:pt x="1" y="0"/>
                  </a:moveTo>
                  <a:cubicBezTo>
                    <a:pt x="552" y="662"/>
                    <a:pt x="1417" y="5379"/>
                    <a:pt x="1833" y="10418"/>
                  </a:cubicBezTo>
                  <a:lnTo>
                    <a:pt x="6838" y="10418"/>
                  </a:lnTo>
                  <a:cubicBezTo>
                    <a:pt x="6456" y="5905"/>
                    <a:pt x="5574" y="696"/>
                    <a:pt x="4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2"/>
            <p:cNvSpPr/>
            <p:nvPr/>
          </p:nvSpPr>
          <p:spPr>
            <a:xfrm>
              <a:off x="5501375" y="3467913"/>
              <a:ext cx="487347" cy="776089"/>
            </a:xfrm>
            <a:custGeom>
              <a:avLst/>
              <a:gdLst/>
              <a:ahLst/>
              <a:cxnLst/>
              <a:rect l="l" t="t" r="r" b="b"/>
              <a:pathLst>
                <a:path w="6542" h="10418" extrusionOk="0">
                  <a:moveTo>
                    <a:pt x="1" y="0"/>
                  </a:moveTo>
                  <a:cubicBezTo>
                    <a:pt x="527" y="662"/>
                    <a:pt x="1409" y="5379"/>
                    <a:pt x="1884" y="10418"/>
                  </a:cubicBezTo>
                  <a:lnTo>
                    <a:pt x="6541" y="10418"/>
                  </a:lnTo>
                  <a:cubicBezTo>
                    <a:pt x="6126" y="5905"/>
                    <a:pt x="5209" y="696"/>
                    <a:pt x="4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2"/>
            <p:cNvSpPr/>
            <p:nvPr/>
          </p:nvSpPr>
          <p:spPr>
            <a:xfrm>
              <a:off x="5550691" y="3491900"/>
              <a:ext cx="429166" cy="657344"/>
            </a:xfrm>
            <a:custGeom>
              <a:avLst/>
              <a:gdLst/>
              <a:ahLst/>
              <a:cxnLst/>
              <a:rect l="l" t="t" r="r" b="b"/>
              <a:pathLst>
                <a:path w="5761" h="8824" extrusionOk="0">
                  <a:moveTo>
                    <a:pt x="280" y="1"/>
                  </a:moveTo>
                  <a:cubicBezTo>
                    <a:pt x="102" y="1"/>
                    <a:pt x="1" y="230"/>
                    <a:pt x="77" y="450"/>
                  </a:cubicBezTo>
                  <a:cubicBezTo>
                    <a:pt x="526" y="1689"/>
                    <a:pt x="1103" y="4972"/>
                    <a:pt x="1426" y="8492"/>
                  </a:cubicBezTo>
                  <a:cubicBezTo>
                    <a:pt x="1443" y="8670"/>
                    <a:pt x="1578" y="8823"/>
                    <a:pt x="1723" y="8823"/>
                  </a:cubicBezTo>
                  <a:lnTo>
                    <a:pt x="5506" y="8823"/>
                  </a:lnTo>
                  <a:cubicBezTo>
                    <a:pt x="5659" y="8823"/>
                    <a:pt x="5761" y="8670"/>
                    <a:pt x="5744" y="8484"/>
                  </a:cubicBezTo>
                  <a:cubicBezTo>
                    <a:pt x="5421" y="5014"/>
                    <a:pt x="4760" y="1163"/>
                    <a:pt x="4276" y="179"/>
                  </a:cubicBezTo>
                  <a:cubicBezTo>
                    <a:pt x="4225" y="69"/>
                    <a:pt x="4123" y="1"/>
                    <a:pt x="4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2"/>
            <p:cNvSpPr/>
            <p:nvPr/>
          </p:nvSpPr>
          <p:spPr>
            <a:xfrm>
              <a:off x="5407885" y="3436923"/>
              <a:ext cx="131484" cy="118894"/>
            </a:xfrm>
            <a:custGeom>
              <a:avLst/>
              <a:gdLst/>
              <a:ahLst/>
              <a:cxnLst/>
              <a:rect l="l" t="t" r="r" b="b"/>
              <a:pathLst>
                <a:path w="1765" h="1596" extrusionOk="0">
                  <a:moveTo>
                    <a:pt x="823" y="1"/>
                  </a:moveTo>
                  <a:cubicBezTo>
                    <a:pt x="348" y="1"/>
                    <a:pt x="0" y="425"/>
                    <a:pt x="43" y="951"/>
                  </a:cubicBezTo>
                  <a:cubicBezTo>
                    <a:pt x="60" y="1154"/>
                    <a:pt x="136" y="1341"/>
                    <a:pt x="246" y="1494"/>
                  </a:cubicBezTo>
                  <a:cubicBezTo>
                    <a:pt x="297" y="1564"/>
                    <a:pt x="360" y="1595"/>
                    <a:pt x="419" y="1595"/>
                  </a:cubicBezTo>
                  <a:cubicBezTo>
                    <a:pt x="519" y="1595"/>
                    <a:pt x="609" y="1507"/>
                    <a:pt x="620" y="1358"/>
                  </a:cubicBezTo>
                  <a:cubicBezTo>
                    <a:pt x="628" y="1087"/>
                    <a:pt x="755" y="798"/>
                    <a:pt x="1205" y="798"/>
                  </a:cubicBezTo>
                  <a:cubicBezTo>
                    <a:pt x="1417" y="798"/>
                    <a:pt x="1621" y="951"/>
                    <a:pt x="1748" y="1188"/>
                  </a:cubicBezTo>
                  <a:cubicBezTo>
                    <a:pt x="1765" y="1112"/>
                    <a:pt x="1765" y="1027"/>
                    <a:pt x="1756" y="951"/>
                  </a:cubicBezTo>
                  <a:cubicBezTo>
                    <a:pt x="1714" y="425"/>
                    <a:pt x="1298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2"/>
            <p:cNvSpPr/>
            <p:nvPr/>
          </p:nvSpPr>
          <p:spPr>
            <a:xfrm>
              <a:off x="5625930" y="4183284"/>
              <a:ext cx="611753" cy="61309"/>
            </a:xfrm>
            <a:custGeom>
              <a:avLst/>
              <a:gdLst/>
              <a:ahLst/>
              <a:cxnLst/>
              <a:rect l="l" t="t" r="r" b="b"/>
              <a:pathLst>
                <a:path w="8212" h="823" extrusionOk="0">
                  <a:moveTo>
                    <a:pt x="212" y="0"/>
                  </a:moveTo>
                  <a:cubicBezTo>
                    <a:pt x="93" y="0"/>
                    <a:pt x="0" y="93"/>
                    <a:pt x="0" y="212"/>
                  </a:cubicBezTo>
                  <a:lnTo>
                    <a:pt x="0" y="823"/>
                  </a:lnTo>
                  <a:lnTo>
                    <a:pt x="8212" y="823"/>
                  </a:lnTo>
                  <a:lnTo>
                    <a:pt x="8212" y="212"/>
                  </a:lnTo>
                  <a:cubicBezTo>
                    <a:pt x="8212" y="93"/>
                    <a:pt x="8118" y="0"/>
                    <a:pt x="8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2"/>
            <p:cNvSpPr/>
            <p:nvPr/>
          </p:nvSpPr>
          <p:spPr>
            <a:xfrm>
              <a:off x="5593674" y="4260386"/>
              <a:ext cx="136549" cy="549177"/>
            </a:xfrm>
            <a:custGeom>
              <a:avLst/>
              <a:gdLst/>
              <a:ahLst/>
              <a:cxnLst/>
              <a:rect l="l" t="t" r="r" b="b"/>
              <a:pathLst>
                <a:path w="1833" h="7372" extrusionOk="0">
                  <a:moveTo>
                    <a:pt x="263" y="0"/>
                  </a:moveTo>
                  <a:cubicBezTo>
                    <a:pt x="263" y="0"/>
                    <a:pt x="518" y="6099"/>
                    <a:pt x="0" y="7372"/>
                  </a:cubicBezTo>
                  <a:lnTo>
                    <a:pt x="458" y="7372"/>
                  </a:lnTo>
                  <a:cubicBezTo>
                    <a:pt x="458" y="7372"/>
                    <a:pt x="229" y="1010"/>
                    <a:pt x="1833" y="246"/>
                  </a:cubicBezTo>
                  <a:lnTo>
                    <a:pt x="1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2"/>
            <p:cNvSpPr/>
            <p:nvPr/>
          </p:nvSpPr>
          <p:spPr>
            <a:xfrm>
              <a:off x="6131451" y="4260386"/>
              <a:ext cx="144148" cy="549177"/>
            </a:xfrm>
            <a:custGeom>
              <a:avLst/>
              <a:gdLst/>
              <a:ahLst/>
              <a:cxnLst/>
              <a:rect l="l" t="t" r="r" b="b"/>
              <a:pathLst>
                <a:path w="1935" h="7372" extrusionOk="0">
                  <a:moveTo>
                    <a:pt x="0" y="0"/>
                  </a:moveTo>
                  <a:lnTo>
                    <a:pt x="0" y="246"/>
                  </a:lnTo>
                  <a:cubicBezTo>
                    <a:pt x="1612" y="1010"/>
                    <a:pt x="1476" y="7372"/>
                    <a:pt x="1476" y="7372"/>
                  </a:cubicBezTo>
                  <a:lnTo>
                    <a:pt x="1935" y="7372"/>
                  </a:lnTo>
                  <a:cubicBezTo>
                    <a:pt x="1426" y="6108"/>
                    <a:pt x="1561" y="1680"/>
                    <a:pt x="1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2"/>
            <p:cNvSpPr/>
            <p:nvPr/>
          </p:nvSpPr>
          <p:spPr>
            <a:xfrm>
              <a:off x="5891951" y="4260386"/>
              <a:ext cx="144744" cy="549177"/>
            </a:xfrm>
            <a:custGeom>
              <a:avLst/>
              <a:gdLst/>
              <a:ahLst/>
              <a:cxnLst/>
              <a:rect l="l" t="t" r="r" b="b"/>
              <a:pathLst>
                <a:path w="1943" h="7372" extrusionOk="0">
                  <a:moveTo>
                    <a:pt x="0" y="0"/>
                  </a:moveTo>
                  <a:lnTo>
                    <a:pt x="0" y="246"/>
                  </a:lnTo>
                  <a:cubicBezTo>
                    <a:pt x="1612" y="1010"/>
                    <a:pt x="1476" y="7372"/>
                    <a:pt x="1476" y="7372"/>
                  </a:cubicBezTo>
                  <a:lnTo>
                    <a:pt x="1943" y="7372"/>
                  </a:lnTo>
                  <a:cubicBezTo>
                    <a:pt x="1400" y="6099"/>
                    <a:pt x="1561" y="0"/>
                    <a:pt x="1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2"/>
            <p:cNvSpPr/>
            <p:nvPr/>
          </p:nvSpPr>
          <p:spPr>
            <a:xfrm>
              <a:off x="5601273" y="3491900"/>
              <a:ext cx="378584" cy="657344"/>
            </a:xfrm>
            <a:custGeom>
              <a:avLst/>
              <a:gdLst/>
              <a:ahLst/>
              <a:cxnLst/>
              <a:rect l="l" t="t" r="r" b="b"/>
              <a:pathLst>
                <a:path w="5082" h="8824" extrusionOk="0">
                  <a:moveTo>
                    <a:pt x="1281" y="1"/>
                  </a:moveTo>
                  <a:cubicBezTo>
                    <a:pt x="1128" y="1570"/>
                    <a:pt x="619" y="2766"/>
                    <a:pt x="0" y="2944"/>
                  </a:cubicBezTo>
                  <a:cubicBezTo>
                    <a:pt x="289" y="4471"/>
                    <a:pt x="560" y="6439"/>
                    <a:pt x="747" y="8484"/>
                  </a:cubicBezTo>
                  <a:cubicBezTo>
                    <a:pt x="764" y="8670"/>
                    <a:pt x="899" y="8823"/>
                    <a:pt x="1044" y="8823"/>
                  </a:cubicBezTo>
                  <a:lnTo>
                    <a:pt x="4827" y="8823"/>
                  </a:lnTo>
                  <a:cubicBezTo>
                    <a:pt x="4980" y="8823"/>
                    <a:pt x="5082" y="8670"/>
                    <a:pt x="5065" y="8484"/>
                  </a:cubicBezTo>
                  <a:cubicBezTo>
                    <a:pt x="4742" y="5014"/>
                    <a:pt x="4081" y="1163"/>
                    <a:pt x="3597" y="179"/>
                  </a:cubicBezTo>
                  <a:cubicBezTo>
                    <a:pt x="3546" y="69"/>
                    <a:pt x="3444" y="1"/>
                    <a:pt x="3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2"/>
            <p:cNvSpPr/>
            <p:nvPr/>
          </p:nvSpPr>
          <p:spPr>
            <a:xfrm>
              <a:off x="5550095" y="3491900"/>
              <a:ext cx="156738" cy="657344"/>
            </a:xfrm>
            <a:custGeom>
              <a:avLst/>
              <a:gdLst/>
              <a:ahLst/>
              <a:cxnLst/>
              <a:rect l="l" t="t" r="r" b="b"/>
              <a:pathLst>
                <a:path w="2104" h="8824" extrusionOk="0">
                  <a:moveTo>
                    <a:pt x="288" y="1"/>
                  </a:moveTo>
                  <a:cubicBezTo>
                    <a:pt x="110" y="1"/>
                    <a:pt x="0" y="230"/>
                    <a:pt x="85" y="450"/>
                  </a:cubicBezTo>
                  <a:cubicBezTo>
                    <a:pt x="534" y="1689"/>
                    <a:pt x="1111" y="4972"/>
                    <a:pt x="1434" y="8492"/>
                  </a:cubicBezTo>
                  <a:cubicBezTo>
                    <a:pt x="1451" y="8670"/>
                    <a:pt x="1586" y="8823"/>
                    <a:pt x="1731" y="8823"/>
                  </a:cubicBezTo>
                  <a:lnTo>
                    <a:pt x="2104" y="8823"/>
                  </a:lnTo>
                  <a:cubicBezTo>
                    <a:pt x="1960" y="8823"/>
                    <a:pt x="1832" y="8670"/>
                    <a:pt x="1815" y="8492"/>
                  </a:cubicBezTo>
                  <a:cubicBezTo>
                    <a:pt x="1493" y="4972"/>
                    <a:pt x="916" y="1689"/>
                    <a:pt x="467" y="450"/>
                  </a:cubicBezTo>
                  <a:cubicBezTo>
                    <a:pt x="382" y="230"/>
                    <a:pt x="484" y="1"/>
                    <a:pt x="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2"/>
            <p:cNvSpPr/>
            <p:nvPr/>
          </p:nvSpPr>
          <p:spPr>
            <a:xfrm>
              <a:off x="5613275" y="4234447"/>
              <a:ext cx="417083" cy="45603"/>
            </a:xfrm>
            <a:custGeom>
              <a:avLst/>
              <a:gdLst/>
              <a:ahLst/>
              <a:cxnLst/>
              <a:rect l="l" t="t" r="r" b="b"/>
              <a:pathLst>
                <a:path w="5303" h="612" extrusionOk="0">
                  <a:moveTo>
                    <a:pt x="0" y="0"/>
                  </a:moveTo>
                  <a:lnTo>
                    <a:pt x="0" y="611"/>
                  </a:lnTo>
                  <a:lnTo>
                    <a:pt x="5302" y="611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2"/>
            <p:cNvSpPr/>
            <p:nvPr/>
          </p:nvSpPr>
          <p:spPr>
            <a:xfrm>
              <a:off x="5972852" y="3909591"/>
              <a:ext cx="558713" cy="875987"/>
            </a:xfrm>
            <a:custGeom>
              <a:avLst/>
              <a:gdLst/>
              <a:ahLst/>
              <a:cxnLst/>
              <a:rect l="l" t="t" r="r" b="b"/>
              <a:pathLst>
                <a:path w="7500" h="11759" extrusionOk="0">
                  <a:moveTo>
                    <a:pt x="153" y="1"/>
                  </a:moveTo>
                  <a:lnTo>
                    <a:pt x="0" y="1477"/>
                  </a:lnTo>
                  <a:cubicBezTo>
                    <a:pt x="77" y="2995"/>
                    <a:pt x="1052" y="3615"/>
                    <a:pt x="1052" y="3615"/>
                  </a:cubicBezTo>
                  <a:lnTo>
                    <a:pt x="3758" y="3615"/>
                  </a:lnTo>
                  <a:cubicBezTo>
                    <a:pt x="3758" y="3615"/>
                    <a:pt x="3368" y="6966"/>
                    <a:pt x="6210" y="11758"/>
                  </a:cubicBezTo>
                  <a:lnTo>
                    <a:pt x="6439" y="11682"/>
                  </a:lnTo>
                  <a:cubicBezTo>
                    <a:pt x="6439" y="11682"/>
                    <a:pt x="7499" y="2639"/>
                    <a:pt x="7117" y="2232"/>
                  </a:cubicBezTo>
                  <a:cubicBezTo>
                    <a:pt x="6736" y="1825"/>
                    <a:pt x="3376" y="1"/>
                    <a:pt x="3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2"/>
            <p:cNvSpPr/>
            <p:nvPr/>
          </p:nvSpPr>
          <p:spPr>
            <a:xfrm>
              <a:off x="5972852" y="3909591"/>
              <a:ext cx="486006" cy="875987"/>
            </a:xfrm>
            <a:custGeom>
              <a:avLst/>
              <a:gdLst/>
              <a:ahLst/>
              <a:cxnLst/>
              <a:rect l="l" t="t" r="r" b="b"/>
              <a:pathLst>
                <a:path w="6524" h="11759" extrusionOk="0">
                  <a:moveTo>
                    <a:pt x="153" y="1"/>
                  </a:moveTo>
                  <a:lnTo>
                    <a:pt x="0" y="1477"/>
                  </a:lnTo>
                  <a:cubicBezTo>
                    <a:pt x="77" y="2995"/>
                    <a:pt x="1052" y="3615"/>
                    <a:pt x="1052" y="3615"/>
                  </a:cubicBezTo>
                  <a:lnTo>
                    <a:pt x="3758" y="3615"/>
                  </a:lnTo>
                  <a:cubicBezTo>
                    <a:pt x="3758" y="3615"/>
                    <a:pt x="3368" y="6966"/>
                    <a:pt x="6210" y="11758"/>
                  </a:cubicBezTo>
                  <a:lnTo>
                    <a:pt x="6439" y="11682"/>
                  </a:lnTo>
                  <a:cubicBezTo>
                    <a:pt x="6439" y="11682"/>
                    <a:pt x="6473" y="11402"/>
                    <a:pt x="6524" y="10936"/>
                  </a:cubicBezTo>
                  <a:cubicBezTo>
                    <a:pt x="5930" y="10410"/>
                    <a:pt x="5489" y="8340"/>
                    <a:pt x="5489" y="5863"/>
                  </a:cubicBezTo>
                  <a:cubicBezTo>
                    <a:pt x="5489" y="4056"/>
                    <a:pt x="5726" y="2470"/>
                    <a:pt x="6083" y="1536"/>
                  </a:cubicBezTo>
                  <a:cubicBezTo>
                    <a:pt x="4963" y="866"/>
                    <a:pt x="3376" y="1"/>
                    <a:pt x="3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72"/>
            <p:cNvSpPr/>
            <p:nvPr/>
          </p:nvSpPr>
          <p:spPr>
            <a:xfrm>
              <a:off x="5732681" y="3909591"/>
              <a:ext cx="576443" cy="882319"/>
            </a:xfrm>
            <a:custGeom>
              <a:avLst/>
              <a:gdLst/>
              <a:ahLst/>
              <a:cxnLst/>
              <a:rect l="l" t="t" r="r" b="b"/>
              <a:pathLst>
                <a:path w="7738" h="11844" extrusionOk="0">
                  <a:moveTo>
                    <a:pt x="3377" y="1"/>
                  </a:moveTo>
                  <a:lnTo>
                    <a:pt x="1" y="1477"/>
                  </a:lnTo>
                  <a:cubicBezTo>
                    <a:pt x="77" y="2995"/>
                    <a:pt x="1053" y="3674"/>
                    <a:pt x="1053" y="3674"/>
                  </a:cubicBezTo>
                  <a:lnTo>
                    <a:pt x="3759" y="3725"/>
                  </a:lnTo>
                  <a:cubicBezTo>
                    <a:pt x="3759" y="3725"/>
                    <a:pt x="3979" y="6567"/>
                    <a:pt x="5116" y="11818"/>
                  </a:cubicBezTo>
                  <a:lnTo>
                    <a:pt x="5328" y="11843"/>
                  </a:lnTo>
                  <a:cubicBezTo>
                    <a:pt x="5328" y="11843"/>
                    <a:pt x="7737" y="2453"/>
                    <a:pt x="7364" y="2045"/>
                  </a:cubicBezTo>
                  <a:cubicBezTo>
                    <a:pt x="6982" y="1638"/>
                    <a:pt x="3377" y="1"/>
                    <a:pt x="3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72"/>
            <p:cNvSpPr/>
            <p:nvPr/>
          </p:nvSpPr>
          <p:spPr>
            <a:xfrm>
              <a:off x="5732681" y="3909591"/>
              <a:ext cx="549252" cy="882319"/>
            </a:xfrm>
            <a:custGeom>
              <a:avLst/>
              <a:gdLst/>
              <a:ahLst/>
              <a:cxnLst/>
              <a:rect l="l" t="t" r="r" b="b"/>
              <a:pathLst>
                <a:path w="7373" h="11844" extrusionOk="0">
                  <a:moveTo>
                    <a:pt x="3377" y="1"/>
                  </a:moveTo>
                  <a:lnTo>
                    <a:pt x="1" y="1477"/>
                  </a:lnTo>
                  <a:cubicBezTo>
                    <a:pt x="77" y="2995"/>
                    <a:pt x="1053" y="3674"/>
                    <a:pt x="1053" y="3674"/>
                  </a:cubicBezTo>
                  <a:lnTo>
                    <a:pt x="3759" y="3725"/>
                  </a:lnTo>
                  <a:cubicBezTo>
                    <a:pt x="3759" y="3725"/>
                    <a:pt x="3979" y="6567"/>
                    <a:pt x="5116" y="11818"/>
                  </a:cubicBezTo>
                  <a:lnTo>
                    <a:pt x="5328" y="11843"/>
                  </a:lnTo>
                  <a:cubicBezTo>
                    <a:pt x="5328" y="11843"/>
                    <a:pt x="7101" y="4930"/>
                    <a:pt x="7372" y="2707"/>
                  </a:cubicBezTo>
                  <a:lnTo>
                    <a:pt x="7372" y="2707"/>
                  </a:lnTo>
                  <a:cubicBezTo>
                    <a:pt x="6889" y="2817"/>
                    <a:pt x="6329" y="2885"/>
                    <a:pt x="5727" y="2885"/>
                  </a:cubicBezTo>
                  <a:cubicBezTo>
                    <a:pt x="3996" y="2885"/>
                    <a:pt x="2596" y="2359"/>
                    <a:pt x="2596" y="1723"/>
                  </a:cubicBezTo>
                  <a:cubicBezTo>
                    <a:pt x="2596" y="1214"/>
                    <a:pt x="3479" y="773"/>
                    <a:pt x="4709" y="620"/>
                  </a:cubicBezTo>
                  <a:cubicBezTo>
                    <a:pt x="3971" y="272"/>
                    <a:pt x="3377" y="1"/>
                    <a:pt x="3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2"/>
            <p:cNvSpPr/>
            <p:nvPr/>
          </p:nvSpPr>
          <p:spPr>
            <a:xfrm>
              <a:off x="6075803" y="4764789"/>
              <a:ext cx="87979" cy="44772"/>
            </a:xfrm>
            <a:custGeom>
              <a:avLst/>
              <a:gdLst/>
              <a:ahLst/>
              <a:cxnLst/>
              <a:rect l="l" t="t" r="r" b="b"/>
              <a:pathLst>
                <a:path w="1181" h="601" extrusionOk="0">
                  <a:moveTo>
                    <a:pt x="656" y="1"/>
                  </a:moveTo>
                  <a:cubicBezTo>
                    <a:pt x="643" y="1"/>
                    <a:pt x="632" y="3"/>
                    <a:pt x="620" y="7"/>
                  </a:cubicBezTo>
                  <a:cubicBezTo>
                    <a:pt x="400" y="83"/>
                    <a:pt x="1" y="601"/>
                    <a:pt x="1" y="601"/>
                  </a:cubicBezTo>
                  <a:lnTo>
                    <a:pt x="1180" y="601"/>
                  </a:lnTo>
                  <a:cubicBezTo>
                    <a:pt x="1180" y="601"/>
                    <a:pt x="86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2"/>
            <p:cNvSpPr/>
            <p:nvPr/>
          </p:nvSpPr>
          <p:spPr>
            <a:xfrm>
              <a:off x="6411401" y="4764789"/>
              <a:ext cx="135953" cy="44772"/>
            </a:xfrm>
            <a:custGeom>
              <a:avLst/>
              <a:gdLst/>
              <a:ahLst/>
              <a:cxnLst/>
              <a:rect l="l" t="t" r="r" b="b"/>
              <a:pathLst>
                <a:path w="1825" h="601" extrusionOk="0">
                  <a:moveTo>
                    <a:pt x="305" y="1"/>
                  </a:moveTo>
                  <a:cubicBezTo>
                    <a:pt x="283" y="1"/>
                    <a:pt x="263" y="3"/>
                    <a:pt x="246" y="7"/>
                  </a:cubicBezTo>
                  <a:cubicBezTo>
                    <a:pt x="68" y="49"/>
                    <a:pt x="0" y="601"/>
                    <a:pt x="0" y="601"/>
                  </a:cubicBezTo>
                  <a:lnTo>
                    <a:pt x="1824" y="601"/>
                  </a:lnTo>
                  <a:cubicBezTo>
                    <a:pt x="1824" y="601"/>
                    <a:pt x="693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2"/>
            <p:cNvSpPr/>
            <p:nvPr/>
          </p:nvSpPr>
          <p:spPr>
            <a:xfrm>
              <a:off x="5647385" y="3168817"/>
              <a:ext cx="659803" cy="906456"/>
            </a:xfrm>
            <a:custGeom>
              <a:avLst/>
              <a:gdLst/>
              <a:ahLst/>
              <a:cxnLst/>
              <a:rect l="l" t="t" r="r" b="b"/>
              <a:pathLst>
                <a:path w="8857" h="12168" extrusionOk="0">
                  <a:moveTo>
                    <a:pt x="4816" y="1"/>
                  </a:moveTo>
                  <a:cubicBezTo>
                    <a:pt x="4698" y="1"/>
                    <a:pt x="4588" y="7"/>
                    <a:pt x="4488" y="20"/>
                  </a:cubicBezTo>
                  <a:cubicBezTo>
                    <a:pt x="3351" y="164"/>
                    <a:pt x="2147" y="1793"/>
                    <a:pt x="1672" y="2802"/>
                  </a:cubicBezTo>
                  <a:cubicBezTo>
                    <a:pt x="1205" y="3812"/>
                    <a:pt x="0" y="10115"/>
                    <a:pt x="1264" y="12168"/>
                  </a:cubicBezTo>
                  <a:cubicBezTo>
                    <a:pt x="4132" y="10055"/>
                    <a:pt x="6261" y="10021"/>
                    <a:pt x="7737" y="9945"/>
                  </a:cubicBezTo>
                  <a:cubicBezTo>
                    <a:pt x="6727" y="6645"/>
                    <a:pt x="8857" y="3040"/>
                    <a:pt x="8500" y="1937"/>
                  </a:cubicBezTo>
                  <a:cubicBezTo>
                    <a:pt x="8083" y="676"/>
                    <a:pt x="6036" y="1"/>
                    <a:pt x="4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2"/>
            <p:cNvSpPr/>
            <p:nvPr/>
          </p:nvSpPr>
          <p:spPr>
            <a:xfrm>
              <a:off x="5812912" y="3168817"/>
              <a:ext cx="472150" cy="240023"/>
            </a:xfrm>
            <a:custGeom>
              <a:avLst/>
              <a:gdLst/>
              <a:ahLst/>
              <a:cxnLst/>
              <a:rect l="l" t="t" r="r" b="b"/>
              <a:pathLst>
                <a:path w="6338" h="3222" extrusionOk="0">
                  <a:moveTo>
                    <a:pt x="2596" y="1"/>
                  </a:moveTo>
                  <a:cubicBezTo>
                    <a:pt x="2478" y="1"/>
                    <a:pt x="2367" y="7"/>
                    <a:pt x="2266" y="20"/>
                  </a:cubicBezTo>
                  <a:cubicBezTo>
                    <a:pt x="1452" y="130"/>
                    <a:pt x="595" y="1004"/>
                    <a:pt x="1" y="1861"/>
                  </a:cubicBezTo>
                  <a:cubicBezTo>
                    <a:pt x="561" y="2454"/>
                    <a:pt x="1655" y="2955"/>
                    <a:pt x="2953" y="3142"/>
                  </a:cubicBezTo>
                  <a:cubicBezTo>
                    <a:pt x="3321" y="3196"/>
                    <a:pt x="3680" y="3222"/>
                    <a:pt x="4022" y="3222"/>
                  </a:cubicBezTo>
                  <a:cubicBezTo>
                    <a:pt x="4958" y="3222"/>
                    <a:pt x="5767" y="3028"/>
                    <a:pt x="6270" y="2692"/>
                  </a:cubicBezTo>
                  <a:cubicBezTo>
                    <a:pt x="6329" y="2378"/>
                    <a:pt x="6338" y="2124"/>
                    <a:pt x="6278" y="1937"/>
                  </a:cubicBezTo>
                  <a:cubicBezTo>
                    <a:pt x="5861" y="676"/>
                    <a:pt x="3821" y="1"/>
                    <a:pt x="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2"/>
            <p:cNvSpPr/>
            <p:nvPr/>
          </p:nvSpPr>
          <p:spPr>
            <a:xfrm>
              <a:off x="5647385" y="3169189"/>
              <a:ext cx="371656" cy="906083"/>
            </a:xfrm>
            <a:custGeom>
              <a:avLst/>
              <a:gdLst/>
              <a:ahLst/>
              <a:cxnLst/>
              <a:rect l="l" t="t" r="r" b="b"/>
              <a:pathLst>
                <a:path w="4989" h="12163" extrusionOk="0">
                  <a:moveTo>
                    <a:pt x="4768" y="1"/>
                  </a:moveTo>
                  <a:cubicBezTo>
                    <a:pt x="4670" y="1"/>
                    <a:pt x="4577" y="5"/>
                    <a:pt x="4488" y="15"/>
                  </a:cubicBezTo>
                  <a:cubicBezTo>
                    <a:pt x="3351" y="159"/>
                    <a:pt x="2147" y="1788"/>
                    <a:pt x="1672" y="2797"/>
                  </a:cubicBezTo>
                  <a:cubicBezTo>
                    <a:pt x="1205" y="3807"/>
                    <a:pt x="0" y="10110"/>
                    <a:pt x="1264" y="12163"/>
                  </a:cubicBezTo>
                  <a:cubicBezTo>
                    <a:pt x="2596" y="11179"/>
                    <a:pt x="3775" y="10644"/>
                    <a:pt x="4793" y="10347"/>
                  </a:cubicBezTo>
                  <a:cubicBezTo>
                    <a:pt x="3886" y="9244"/>
                    <a:pt x="3283" y="7387"/>
                    <a:pt x="3283" y="5283"/>
                  </a:cubicBezTo>
                  <a:cubicBezTo>
                    <a:pt x="3283" y="3035"/>
                    <a:pt x="3962" y="1067"/>
                    <a:pt x="4988" y="6"/>
                  </a:cubicBezTo>
                  <a:cubicBezTo>
                    <a:pt x="4911" y="3"/>
                    <a:pt x="4838" y="1"/>
                    <a:pt x="4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2"/>
            <p:cNvSpPr/>
            <p:nvPr/>
          </p:nvSpPr>
          <p:spPr>
            <a:xfrm>
              <a:off x="5657516" y="3265064"/>
              <a:ext cx="241438" cy="779218"/>
            </a:xfrm>
            <a:custGeom>
              <a:avLst/>
              <a:gdLst/>
              <a:ahLst/>
              <a:cxnLst/>
              <a:rect l="l" t="t" r="r" b="b"/>
              <a:pathLst>
                <a:path w="3241" h="10460" extrusionOk="0">
                  <a:moveTo>
                    <a:pt x="2520" y="0"/>
                  </a:moveTo>
                  <a:lnTo>
                    <a:pt x="2520" y="0"/>
                  </a:lnTo>
                  <a:cubicBezTo>
                    <a:pt x="2095" y="501"/>
                    <a:pt x="1748" y="1069"/>
                    <a:pt x="1536" y="1510"/>
                  </a:cubicBezTo>
                  <a:cubicBezTo>
                    <a:pt x="1094" y="2460"/>
                    <a:pt x="0" y="8085"/>
                    <a:pt x="925" y="10460"/>
                  </a:cubicBezTo>
                  <a:cubicBezTo>
                    <a:pt x="908" y="10290"/>
                    <a:pt x="899" y="10104"/>
                    <a:pt x="899" y="9925"/>
                  </a:cubicBezTo>
                  <a:cubicBezTo>
                    <a:pt x="899" y="7923"/>
                    <a:pt x="1866" y="6193"/>
                    <a:pt x="3241" y="5446"/>
                  </a:cubicBezTo>
                  <a:cubicBezTo>
                    <a:pt x="3241" y="5412"/>
                    <a:pt x="3241" y="5387"/>
                    <a:pt x="3232" y="5362"/>
                  </a:cubicBezTo>
                  <a:cubicBezTo>
                    <a:pt x="2494" y="4607"/>
                    <a:pt x="2028" y="3453"/>
                    <a:pt x="2028" y="2172"/>
                  </a:cubicBezTo>
                  <a:cubicBezTo>
                    <a:pt x="2028" y="1375"/>
                    <a:pt x="2206" y="628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2"/>
            <p:cNvSpPr/>
            <p:nvPr/>
          </p:nvSpPr>
          <p:spPr>
            <a:xfrm>
              <a:off x="5962721" y="3333301"/>
              <a:ext cx="147351" cy="305281"/>
            </a:xfrm>
            <a:custGeom>
              <a:avLst/>
              <a:gdLst/>
              <a:ahLst/>
              <a:cxnLst/>
              <a:rect l="l" t="t" r="r" b="b"/>
              <a:pathLst>
                <a:path w="1978" h="4098" extrusionOk="0">
                  <a:moveTo>
                    <a:pt x="0" y="0"/>
                  </a:moveTo>
                  <a:cubicBezTo>
                    <a:pt x="399" y="1697"/>
                    <a:pt x="951" y="3207"/>
                    <a:pt x="1969" y="4098"/>
                  </a:cubicBezTo>
                  <a:lnTo>
                    <a:pt x="1977" y="4098"/>
                  </a:lnTo>
                  <a:cubicBezTo>
                    <a:pt x="1086" y="1969"/>
                    <a:pt x="1290" y="272"/>
                    <a:pt x="129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2"/>
            <p:cNvSpPr/>
            <p:nvPr/>
          </p:nvSpPr>
          <p:spPr>
            <a:xfrm>
              <a:off x="5752199" y="3356096"/>
              <a:ext cx="633357" cy="474757"/>
            </a:xfrm>
            <a:custGeom>
              <a:avLst/>
              <a:gdLst/>
              <a:ahLst/>
              <a:cxnLst/>
              <a:rect l="l" t="t" r="r" b="b"/>
              <a:pathLst>
                <a:path w="8502" h="6373" extrusionOk="0">
                  <a:moveTo>
                    <a:pt x="2420" y="1"/>
                  </a:moveTo>
                  <a:cubicBezTo>
                    <a:pt x="1348" y="1"/>
                    <a:pt x="0" y="887"/>
                    <a:pt x="867" y="3156"/>
                  </a:cubicBezTo>
                  <a:cubicBezTo>
                    <a:pt x="1215" y="4072"/>
                    <a:pt x="2207" y="5913"/>
                    <a:pt x="3539" y="6311"/>
                  </a:cubicBezTo>
                  <a:cubicBezTo>
                    <a:pt x="3682" y="6354"/>
                    <a:pt x="3851" y="6373"/>
                    <a:pt x="4038" y="6373"/>
                  </a:cubicBezTo>
                  <a:cubicBezTo>
                    <a:pt x="5610" y="6373"/>
                    <a:pt x="8502" y="5039"/>
                    <a:pt x="8502" y="5039"/>
                  </a:cubicBezTo>
                  <a:lnTo>
                    <a:pt x="8010" y="3028"/>
                  </a:lnTo>
                  <a:cubicBezTo>
                    <a:pt x="8010" y="3028"/>
                    <a:pt x="5495" y="3371"/>
                    <a:pt x="4871" y="3371"/>
                  </a:cubicBezTo>
                  <a:cubicBezTo>
                    <a:pt x="4807" y="3371"/>
                    <a:pt x="4763" y="3367"/>
                    <a:pt x="4744" y="3359"/>
                  </a:cubicBezTo>
                  <a:cubicBezTo>
                    <a:pt x="4472" y="3240"/>
                    <a:pt x="3904" y="1968"/>
                    <a:pt x="3505" y="577"/>
                  </a:cubicBezTo>
                  <a:cubicBezTo>
                    <a:pt x="3402" y="212"/>
                    <a:pt x="2944" y="1"/>
                    <a:pt x="2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2"/>
            <p:cNvSpPr/>
            <p:nvPr/>
          </p:nvSpPr>
          <p:spPr>
            <a:xfrm>
              <a:off x="5735810" y="3247632"/>
              <a:ext cx="649746" cy="583222"/>
            </a:xfrm>
            <a:custGeom>
              <a:avLst/>
              <a:gdLst/>
              <a:ahLst/>
              <a:cxnLst/>
              <a:rect l="l" t="t" r="r" b="b"/>
              <a:pathLst>
                <a:path w="8722" h="7829" extrusionOk="0">
                  <a:moveTo>
                    <a:pt x="2609" y="1"/>
                  </a:moveTo>
                  <a:cubicBezTo>
                    <a:pt x="1700" y="1"/>
                    <a:pt x="1" y="2100"/>
                    <a:pt x="1011" y="4629"/>
                  </a:cubicBezTo>
                  <a:cubicBezTo>
                    <a:pt x="1375" y="5545"/>
                    <a:pt x="2427" y="7369"/>
                    <a:pt x="3759" y="7767"/>
                  </a:cubicBezTo>
                  <a:cubicBezTo>
                    <a:pt x="3902" y="7810"/>
                    <a:pt x="4071" y="7829"/>
                    <a:pt x="4258" y="7829"/>
                  </a:cubicBezTo>
                  <a:cubicBezTo>
                    <a:pt x="5830" y="7829"/>
                    <a:pt x="8722" y="6495"/>
                    <a:pt x="8722" y="6495"/>
                  </a:cubicBezTo>
                  <a:lnTo>
                    <a:pt x="8577" y="5909"/>
                  </a:lnTo>
                  <a:cubicBezTo>
                    <a:pt x="7571" y="6261"/>
                    <a:pt x="6174" y="6689"/>
                    <a:pt x="5262" y="6689"/>
                  </a:cubicBezTo>
                  <a:cubicBezTo>
                    <a:pt x="5074" y="6689"/>
                    <a:pt x="4907" y="6671"/>
                    <a:pt x="4769" y="6631"/>
                  </a:cubicBezTo>
                  <a:cubicBezTo>
                    <a:pt x="3462" y="6257"/>
                    <a:pt x="2622" y="4544"/>
                    <a:pt x="2317" y="3687"/>
                  </a:cubicBezTo>
                  <a:cubicBezTo>
                    <a:pt x="1808" y="2236"/>
                    <a:pt x="2300" y="930"/>
                    <a:pt x="2953" y="149"/>
                  </a:cubicBezTo>
                  <a:cubicBezTo>
                    <a:pt x="2864" y="48"/>
                    <a:pt x="2745" y="1"/>
                    <a:pt x="2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2"/>
            <p:cNvSpPr/>
            <p:nvPr/>
          </p:nvSpPr>
          <p:spPr>
            <a:xfrm>
              <a:off x="6711540" y="3729761"/>
              <a:ext cx="129621" cy="94609"/>
            </a:xfrm>
            <a:custGeom>
              <a:avLst/>
              <a:gdLst/>
              <a:ahLst/>
              <a:cxnLst/>
              <a:rect l="l" t="t" r="r" b="b"/>
              <a:pathLst>
                <a:path w="1740" h="1270" extrusionOk="0">
                  <a:moveTo>
                    <a:pt x="1091" y="1"/>
                  </a:moveTo>
                  <a:cubicBezTo>
                    <a:pt x="786" y="1"/>
                    <a:pt x="1" y="57"/>
                    <a:pt x="1" y="57"/>
                  </a:cubicBezTo>
                  <a:lnTo>
                    <a:pt x="841" y="1270"/>
                  </a:lnTo>
                  <a:lnTo>
                    <a:pt x="1740" y="1270"/>
                  </a:lnTo>
                  <a:cubicBezTo>
                    <a:pt x="1562" y="455"/>
                    <a:pt x="1316" y="23"/>
                    <a:pt x="1197" y="6"/>
                  </a:cubicBezTo>
                  <a:cubicBezTo>
                    <a:pt x="1179" y="2"/>
                    <a:pt x="1141" y="1"/>
                    <a:pt x="1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2"/>
            <p:cNvSpPr/>
            <p:nvPr/>
          </p:nvSpPr>
          <p:spPr>
            <a:xfrm>
              <a:off x="6439188" y="3571535"/>
              <a:ext cx="412107" cy="219984"/>
            </a:xfrm>
            <a:custGeom>
              <a:avLst/>
              <a:gdLst/>
              <a:ahLst/>
              <a:cxnLst/>
              <a:rect l="l" t="t" r="r" b="b"/>
              <a:pathLst>
                <a:path w="5532" h="2953" extrusionOk="0">
                  <a:moveTo>
                    <a:pt x="5532" y="1"/>
                  </a:moveTo>
                  <a:lnTo>
                    <a:pt x="5532" y="1"/>
                  </a:lnTo>
                  <a:cubicBezTo>
                    <a:pt x="5531" y="1"/>
                    <a:pt x="4760" y="230"/>
                    <a:pt x="4395" y="348"/>
                  </a:cubicBezTo>
                  <a:cubicBezTo>
                    <a:pt x="4022" y="476"/>
                    <a:pt x="1850" y="688"/>
                    <a:pt x="1850" y="688"/>
                  </a:cubicBezTo>
                  <a:cubicBezTo>
                    <a:pt x="264" y="1528"/>
                    <a:pt x="1" y="2758"/>
                    <a:pt x="1" y="2758"/>
                  </a:cubicBezTo>
                  <a:lnTo>
                    <a:pt x="4675" y="2953"/>
                  </a:lnTo>
                  <a:cubicBezTo>
                    <a:pt x="4675" y="2953"/>
                    <a:pt x="5040" y="866"/>
                    <a:pt x="5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2"/>
            <p:cNvSpPr/>
            <p:nvPr/>
          </p:nvSpPr>
          <p:spPr>
            <a:xfrm>
              <a:off x="6490589" y="3618988"/>
              <a:ext cx="144744" cy="88798"/>
            </a:xfrm>
            <a:custGeom>
              <a:avLst/>
              <a:gdLst/>
              <a:ahLst/>
              <a:cxnLst/>
              <a:rect l="l" t="t" r="r" b="b"/>
              <a:pathLst>
                <a:path w="1943" h="1192" extrusionOk="0">
                  <a:moveTo>
                    <a:pt x="482" y="1"/>
                  </a:moveTo>
                  <a:cubicBezTo>
                    <a:pt x="328" y="1"/>
                    <a:pt x="0" y="289"/>
                    <a:pt x="83" y="492"/>
                  </a:cubicBezTo>
                  <a:cubicBezTo>
                    <a:pt x="184" y="721"/>
                    <a:pt x="1296" y="1060"/>
                    <a:pt x="1567" y="1162"/>
                  </a:cubicBezTo>
                  <a:cubicBezTo>
                    <a:pt x="1621" y="1182"/>
                    <a:pt x="1671" y="1191"/>
                    <a:pt x="1713" y="1191"/>
                  </a:cubicBezTo>
                  <a:cubicBezTo>
                    <a:pt x="1884" y="1191"/>
                    <a:pt x="1942" y="1048"/>
                    <a:pt x="1745" y="933"/>
                  </a:cubicBezTo>
                  <a:cubicBezTo>
                    <a:pt x="1151" y="568"/>
                    <a:pt x="642" y="102"/>
                    <a:pt x="532" y="17"/>
                  </a:cubicBezTo>
                  <a:cubicBezTo>
                    <a:pt x="519" y="6"/>
                    <a:pt x="502" y="1"/>
                    <a:pt x="482" y="1"/>
                  </a:cubicBez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2"/>
            <p:cNvSpPr/>
            <p:nvPr/>
          </p:nvSpPr>
          <p:spPr>
            <a:xfrm>
              <a:off x="6309344" y="3575185"/>
              <a:ext cx="243599" cy="165230"/>
            </a:xfrm>
            <a:custGeom>
              <a:avLst/>
              <a:gdLst/>
              <a:ahLst/>
              <a:cxnLst/>
              <a:rect l="l" t="t" r="r" b="b"/>
              <a:pathLst>
                <a:path w="3270" h="2218" extrusionOk="0">
                  <a:moveTo>
                    <a:pt x="1506" y="0"/>
                  </a:moveTo>
                  <a:cubicBezTo>
                    <a:pt x="1204" y="0"/>
                    <a:pt x="871" y="34"/>
                    <a:pt x="531" y="87"/>
                  </a:cubicBezTo>
                  <a:cubicBezTo>
                    <a:pt x="0" y="179"/>
                    <a:pt x="628" y="2092"/>
                    <a:pt x="997" y="2092"/>
                  </a:cubicBezTo>
                  <a:cubicBezTo>
                    <a:pt x="1006" y="2092"/>
                    <a:pt x="1014" y="2091"/>
                    <a:pt x="1023" y="2089"/>
                  </a:cubicBezTo>
                  <a:cubicBezTo>
                    <a:pt x="1086" y="2074"/>
                    <a:pt x="1151" y="2068"/>
                    <a:pt x="1218" y="2068"/>
                  </a:cubicBezTo>
                  <a:cubicBezTo>
                    <a:pt x="1530" y="2068"/>
                    <a:pt x="1873" y="2203"/>
                    <a:pt x="2159" y="2217"/>
                  </a:cubicBezTo>
                  <a:cubicBezTo>
                    <a:pt x="2164" y="2217"/>
                    <a:pt x="2168" y="2217"/>
                    <a:pt x="2173" y="2217"/>
                  </a:cubicBezTo>
                  <a:cubicBezTo>
                    <a:pt x="2518" y="2217"/>
                    <a:pt x="3270" y="1263"/>
                    <a:pt x="3211" y="995"/>
                  </a:cubicBezTo>
                  <a:cubicBezTo>
                    <a:pt x="3160" y="724"/>
                    <a:pt x="2965" y="630"/>
                    <a:pt x="2592" y="291"/>
                  </a:cubicBezTo>
                  <a:cubicBezTo>
                    <a:pt x="2361" y="80"/>
                    <a:pt x="1970" y="0"/>
                    <a:pt x="1506" y="0"/>
                  </a:cubicBez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2"/>
            <p:cNvSpPr/>
            <p:nvPr/>
          </p:nvSpPr>
          <p:spPr>
            <a:xfrm>
              <a:off x="6281185" y="3708232"/>
              <a:ext cx="507535" cy="115542"/>
            </a:xfrm>
            <a:custGeom>
              <a:avLst/>
              <a:gdLst/>
              <a:ahLst/>
              <a:cxnLst/>
              <a:rect l="l" t="t" r="r" b="b"/>
              <a:pathLst>
                <a:path w="6813" h="1551" extrusionOk="0">
                  <a:moveTo>
                    <a:pt x="1083" y="0"/>
                  </a:moveTo>
                  <a:cubicBezTo>
                    <a:pt x="1038" y="0"/>
                    <a:pt x="1010" y="2"/>
                    <a:pt x="1002" y="6"/>
                  </a:cubicBezTo>
                  <a:cubicBezTo>
                    <a:pt x="900" y="66"/>
                    <a:pt x="408" y="481"/>
                    <a:pt x="1" y="1330"/>
                  </a:cubicBezTo>
                  <a:lnTo>
                    <a:pt x="128" y="1550"/>
                  </a:lnTo>
                  <a:lnTo>
                    <a:pt x="6813" y="1550"/>
                  </a:lnTo>
                  <a:lnTo>
                    <a:pt x="6813" y="1203"/>
                  </a:lnTo>
                  <a:cubicBezTo>
                    <a:pt x="6813" y="1203"/>
                    <a:pt x="6185" y="134"/>
                    <a:pt x="6041" y="117"/>
                  </a:cubicBezTo>
                  <a:cubicBezTo>
                    <a:pt x="5993" y="111"/>
                    <a:pt x="5856" y="107"/>
                    <a:pt x="5676" y="107"/>
                  </a:cubicBezTo>
                  <a:cubicBezTo>
                    <a:pt x="5317" y="107"/>
                    <a:pt x="4785" y="122"/>
                    <a:pt x="4446" y="168"/>
                  </a:cubicBezTo>
                  <a:cubicBezTo>
                    <a:pt x="4390" y="175"/>
                    <a:pt x="4307" y="178"/>
                    <a:pt x="4203" y="178"/>
                  </a:cubicBezTo>
                  <a:cubicBezTo>
                    <a:pt x="3431" y="178"/>
                    <a:pt x="1507" y="0"/>
                    <a:pt x="1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2"/>
            <p:cNvSpPr/>
            <p:nvPr/>
          </p:nvSpPr>
          <p:spPr>
            <a:xfrm>
              <a:off x="6281185" y="3772521"/>
              <a:ext cx="507535" cy="51849"/>
            </a:xfrm>
            <a:custGeom>
              <a:avLst/>
              <a:gdLst/>
              <a:ahLst/>
              <a:cxnLst/>
              <a:rect l="l" t="t" r="r" b="b"/>
              <a:pathLst>
                <a:path w="6813" h="696" extrusionOk="0">
                  <a:moveTo>
                    <a:pt x="6601" y="0"/>
                  </a:moveTo>
                  <a:lnTo>
                    <a:pt x="69" y="323"/>
                  </a:lnTo>
                  <a:cubicBezTo>
                    <a:pt x="52" y="365"/>
                    <a:pt x="26" y="416"/>
                    <a:pt x="1" y="467"/>
                  </a:cubicBezTo>
                  <a:lnTo>
                    <a:pt x="128" y="696"/>
                  </a:lnTo>
                  <a:lnTo>
                    <a:pt x="6813" y="696"/>
                  </a:lnTo>
                  <a:lnTo>
                    <a:pt x="6813" y="340"/>
                  </a:lnTo>
                  <a:cubicBezTo>
                    <a:pt x="6813" y="340"/>
                    <a:pt x="6719" y="187"/>
                    <a:pt x="6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2"/>
            <p:cNvSpPr/>
            <p:nvPr/>
          </p:nvSpPr>
          <p:spPr>
            <a:xfrm>
              <a:off x="6631905" y="3716278"/>
              <a:ext cx="156812" cy="108092"/>
            </a:xfrm>
            <a:custGeom>
              <a:avLst/>
              <a:gdLst/>
              <a:ahLst/>
              <a:cxnLst/>
              <a:rect l="l" t="t" r="r" b="b"/>
              <a:pathLst>
                <a:path w="2105" h="1451" extrusionOk="0">
                  <a:moveTo>
                    <a:pt x="1112" y="0"/>
                  </a:moveTo>
                  <a:cubicBezTo>
                    <a:pt x="527" y="102"/>
                    <a:pt x="60" y="696"/>
                    <a:pt x="1" y="1451"/>
                  </a:cubicBezTo>
                  <a:lnTo>
                    <a:pt x="2105" y="1451"/>
                  </a:lnTo>
                  <a:lnTo>
                    <a:pt x="2105" y="1095"/>
                  </a:lnTo>
                  <a:cubicBezTo>
                    <a:pt x="2105" y="1095"/>
                    <a:pt x="1477" y="26"/>
                    <a:pt x="1333" y="9"/>
                  </a:cubicBezTo>
                  <a:cubicBezTo>
                    <a:pt x="1299" y="9"/>
                    <a:pt x="1223" y="0"/>
                    <a:pt x="1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2"/>
            <p:cNvSpPr/>
            <p:nvPr/>
          </p:nvSpPr>
          <p:spPr>
            <a:xfrm>
              <a:off x="6267329" y="3805969"/>
              <a:ext cx="390577" cy="17804"/>
            </a:xfrm>
            <a:custGeom>
              <a:avLst/>
              <a:gdLst/>
              <a:ahLst/>
              <a:cxnLst/>
              <a:rect l="l" t="t" r="r" b="b"/>
              <a:pathLst>
                <a:path w="5243" h="239" extrusionOk="0">
                  <a:moveTo>
                    <a:pt x="119" y="1"/>
                  </a:moveTo>
                  <a:cubicBezTo>
                    <a:pt x="51" y="1"/>
                    <a:pt x="0" y="52"/>
                    <a:pt x="0" y="120"/>
                  </a:cubicBezTo>
                  <a:cubicBezTo>
                    <a:pt x="0" y="187"/>
                    <a:pt x="51" y="238"/>
                    <a:pt x="119" y="238"/>
                  </a:cubicBezTo>
                  <a:lnTo>
                    <a:pt x="5124" y="238"/>
                  </a:lnTo>
                  <a:cubicBezTo>
                    <a:pt x="5183" y="238"/>
                    <a:pt x="5243" y="187"/>
                    <a:pt x="5243" y="120"/>
                  </a:cubicBezTo>
                  <a:cubicBezTo>
                    <a:pt x="5243" y="52"/>
                    <a:pt x="5183" y="1"/>
                    <a:pt x="5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2"/>
            <p:cNvSpPr/>
            <p:nvPr/>
          </p:nvSpPr>
          <p:spPr>
            <a:xfrm>
              <a:off x="6615517" y="3805969"/>
              <a:ext cx="250303" cy="17804"/>
            </a:xfrm>
            <a:custGeom>
              <a:avLst/>
              <a:gdLst/>
              <a:ahLst/>
              <a:cxnLst/>
              <a:rect l="l" t="t" r="r" b="b"/>
              <a:pathLst>
                <a:path w="3360" h="239" extrusionOk="0">
                  <a:moveTo>
                    <a:pt x="94" y="1"/>
                  </a:moveTo>
                  <a:cubicBezTo>
                    <a:pt x="43" y="1"/>
                    <a:pt x="0" y="43"/>
                    <a:pt x="0" y="94"/>
                  </a:cubicBezTo>
                  <a:lnTo>
                    <a:pt x="0" y="145"/>
                  </a:lnTo>
                  <a:cubicBezTo>
                    <a:pt x="0" y="196"/>
                    <a:pt x="43" y="238"/>
                    <a:pt x="94" y="238"/>
                  </a:cubicBezTo>
                  <a:lnTo>
                    <a:pt x="3266" y="238"/>
                  </a:lnTo>
                  <a:cubicBezTo>
                    <a:pt x="3317" y="238"/>
                    <a:pt x="3360" y="196"/>
                    <a:pt x="3360" y="145"/>
                  </a:cubicBezTo>
                  <a:lnTo>
                    <a:pt x="3360" y="94"/>
                  </a:lnTo>
                  <a:cubicBezTo>
                    <a:pt x="3360" y="43"/>
                    <a:pt x="3317" y="1"/>
                    <a:pt x="3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2"/>
            <p:cNvSpPr/>
            <p:nvPr/>
          </p:nvSpPr>
          <p:spPr>
            <a:xfrm>
              <a:off x="6470178" y="3948179"/>
              <a:ext cx="882245" cy="121427"/>
            </a:xfrm>
            <a:custGeom>
              <a:avLst/>
              <a:gdLst/>
              <a:ahLst/>
              <a:cxnLst/>
              <a:rect l="l" t="t" r="r" b="b"/>
              <a:pathLst>
                <a:path w="11843" h="1630" extrusionOk="0">
                  <a:moveTo>
                    <a:pt x="0" y="0"/>
                  </a:moveTo>
                  <a:cubicBezTo>
                    <a:pt x="111" y="450"/>
                    <a:pt x="628" y="1171"/>
                    <a:pt x="526" y="1629"/>
                  </a:cubicBezTo>
                  <a:lnTo>
                    <a:pt x="11317" y="1629"/>
                  </a:lnTo>
                  <a:cubicBezTo>
                    <a:pt x="11215" y="1171"/>
                    <a:pt x="11732" y="450"/>
                    <a:pt x="11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2"/>
            <p:cNvSpPr/>
            <p:nvPr/>
          </p:nvSpPr>
          <p:spPr>
            <a:xfrm>
              <a:off x="7013020" y="3947509"/>
              <a:ext cx="339399" cy="34864"/>
            </a:xfrm>
            <a:custGeom>
              <a:avLst/>
              <a:gdLst/>
              <a:ahLst/>
              <a:cxnLst/>
              <a:rect l="l" t="t" r="r" b="b"/>
              <a:pathLst>
                <a:path w="4556" h="468" extrusionOk="0">
                  <a:moveTo>
                    <a:pt x="0" y="1"/>
                  </a:moveTo>
                  <a:lnTo>
                    <a:pt x="0" y="468"/>
                  </a:lnTo>
                  <a:lnTo>
                    <a:pt x="4377" y="468"/>
                  </a:lnTo>
                  <a:cubicBezTo>
                    <a:pt x="4454" y="298"/>
                    <a:pt x="4522" y="137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2"/>
            <p:cNvSpPr/>
            <p:nvPr/>
          </p:nvSpPr>
          <p:spPr>
            <a:xfrm>
              <a:off x="6143444" y="3948179"/>
              <a:ext cx="983409" cy="121427"/>
            </a:xfrm>
            <a:custGeom>
              <a:avLst/>
              <a:gdLst/>
              <a:ahLst/>
              <a:cxnLst/>
              <a:rect l="l" t="t" r="r" b="b"/>
              <a:pathLst>
                <a:path w="13201" h="1630" extrusionOk="0">
                  <a:moveTo>
                    <a:pt x="1" y="0"/>
                  </a:moveTo>
                  <a:cubicBezTo>
                    <a:pt x="119" y="450"/>
                    <a:pt x="696" y="1171"/>
                    <a:pt x="586" y="1629"/>
                  </a:cubicBezTo>
                  <a:lnTo>
                    <a:pt x="12623" y="1629"/>
                  </a:lnTo>
                  <a:cubicBezTo>
                    <a:pt x="12505" y="1171"/>
                    <a:pt x="13081" y="450"/>
                    <a:pt x="13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2"/>
            <p:cNvSpPr/>
            <p:nvPr/>
          </p:nvSpPr>
          <p:spPr>
            <a:xfrm>
              <a:off x="6143444" y="3947509"/>
              <a:ext cx="984005" cy="37992"/>
            </a:xfrm>
            <a:custGeom>
              <a:avLst/>
              <a:gdLst/>
              <a:ahLst/>
              <a:cxnLst/>
              <a:rect l="l" t="t" r="r" b="b"/>
              <a:pathLst>
                <a:path w="13209" h="510" extrusionOk="0">
                  <a:moveTo>
                    <a:pt x="1" y="1"/>
                  </a:moveTo>
                  <a:cubicBezTo>
                    <a:pt x="43" y="154"/>
                    <a:pt x="128" y="323"/>
                    <a:pt x="221" y="510"/>
                  </a:cubicBezTo>
                  <a:lnTo>
                    <a:pt x="12988" y="510"/>
                  </a:lnTo>
                  <a:cubicBezTo>
                    <a:pt x="13081" y="323"/>
                    <a:pt x="13166" y="154"/>
                    <a:pt x="13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2"/>
            <p:cNvSpPr/>
            <p:nvPr/>
          </p:nvSpPr>
          <p:spPr>
            <a:xfrm>
              <a:off x="6404473" y="3819900"/>
              <a:ext cx="1014324" cy="137220"/>
            </a:xfrm>
            <a:custGeom>
              <a:avLst/>
              <a:gdLst/>
              <a:ahLst/>
              <a:cxnLst/>
              <a:rect l="l" t="t" r="r" b="b"/>
              <a:pathLst>
                <a:path w="13616" h="1842" extrusionOk="0">
                  <a:moveTo>
                    <a:pt x="0" y="0"/>
                  </a:moveTo>
                  <a:lnTo>
                    <a:pt x="0" y="348"/>
                  </a:lnTo>
                  <a:lnTo>
                    <a:pt x="373" y="1120"/>
                  </a:lnTo>
                  <a:cubicBezTo>
                    <a:pt x="373" y="1519"/>
                    <a:pt x="492" y="1841"/>
                    <a:pt x="645" y="1841"/>
                  </a:cubicBezTo>
                  <a:lnTo>
                    <a:pt x="12962" y="1841"/>
                  </a:lnTo>
                  <a:cubicBezTo>
                    <a:pt x="13115" y="1841"/>
                    <a:pt x="13242" y="1519"/>
                    <a:pt x="13242" y="1120"/>
                  </a:cubicBezTo>
                  <a:lnTo>
                    <a:pt x="13615" y="348"/>
                  </a:lnTo>
                  <a:lnTo>
                    <a:pt x="13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2"/>
            <p:cNvSpPr/>
            <p:nvPr/>
          </p:nvSpPr>
          <p:spPr>
            <a:xfrm>
              <a:off x="7006688" y="3883071"/>
              <a:ext cx="393781" cy="22870"/>
            </a:xfrm>
            <a:custGeom>
              <a:avLst/>
              <a:gdLst/>
              <a:ahLst/>
              <a:cxnLst/>
              <a:rect l="l" t="t" r="r" b="b"/>
              <a:pathLst>
                <a:path w="5286" h="307" extrusionOk="0">
                  <a:moveTo>
                    <a:pt x="0" y="1"/>
                  </a:moveTo>
                  <a:lnTo>
                    <a:pt x="0" y="306"/>
                  </a:lnTo>
                  <a:lnTo>
                    <a:pt x="5158" y="306"/>
                  </a:lnTo>
                  <a:lnTo>
                    <a:pt x="5158" y="272"/>
                  </a:lnTo>
                  <a:lnTo>
                    <a:pt x="5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2"/>
            <p:cNvSpPr/>
            <p:nvPr/>
          </p:nvSpPr>
          <p:spPr>
            <a:xfrm>
              <a:off x="7033208" y="3819900"/>
              <a:ext cx="385586" cy="24062"/>
            </a:xfrm>
            <a:custGeom>
              <a:avLst/>
              <a:gdLst/>
              <a:ahLst/>
              <a:cxnLst/>
              <a:rect l="l" t="t" r="r" b="b"/>
              <a:pathLst>
                <a:path w="5176" h="323" extrusionOk="0">
                  <a:moveTo>
                    <a:pt x="1" y="0"/>
                  </a:moveTo>
                  <a:lnTo>
                    <a:pt x="1" y="323"/>
                  </a:lnTo>
                  <a:lnTo>
                    <a:pt x="5175" y="323"/>
                  </a:lnTo>
                  <a:lnTo>
                    <a:pt x="5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2"/>
            <p:cNvSpPr/>
            <p:nvPr/>
          </p:nvSpPr>
          <p:spPr>
            <a:xfrm>
              <a:off x="7050938" y="4041074"/>
              <a:ext cx="281293" cy="51253"/>
            </a:xfrm>
            <a:custGeom>
              <a:avLst/>
              <a:gdLst/>
              <a:ahLst/>
              <a:cxnLst/>
              <a:rect l="l" t="t" r="r" b="b"/>
              <a:pathLst>
                <a:path w="3776" h="688" extrusionOk="0">
                  <a:moveTo>
                    <a:pt x="263" y="0"/>
                  </a:moveTo>
                  <a:cubicBezTo>
                    <a:pt x="0" y="0"/>
                    <a:pt x="0" y="688"/>
                    <a:pt x="263" y="688"/>
                  </a:cubicBezTo>
                  <a:lnTo>
                    <a:pt x="3512" y="688"/>
                  </a:lnTo>
                  <a:cubicBezTo>
                    <a:pt x="3775" y="688"/>
                    <a:pt x="3775" y="0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2"/>
            <p:cNvSpPr/>
            <p:nvPr/>
          </p:nvSpPr>
          <p:spPr>
            <a:xfrm>
              <a:off x="6975698" y="4073926"/>
              <a:ext cx="120756" cy="735639"/>
            </a:xfrm>
            <a:custGeom>
              <a:avLst/>
              <a:gdLst/>
              <a:ahLst/>
              <a:cxnLst/>
              <a:rect l="l" t="t" r="r" b="b"/>
              <a:pathLst>
                <a:path w="1621" h="9875" extrusionOk="0">
                  <a:moveTo>
                    <a:pt x="1" y="1"/>
                  </a:moveTo>
                  <a:lnTo>
                    <a:pt x="493" y="9875"/>
                  </a:lnTo>
                  <a:lnTo>
                    <a:pt x="1036" y="9875"/>
                  </a:lnTo>
                  <a:cubicBezTo>
                    <a:pt x="1188" y="9493"/>
                    <a:pt x="790" y="9408"/>
                    <a:pt x="790" y="9408"/>
                  </a:cubicBezTo>
                  <a:cubicBezTo>
                    <a:pt x="790" y="4836"/>
                    <a:pt x="1027" y="976"/>
                    <a:pt x="1027" y="976"/>
                  </a:cubicBezTo>
                  <a:cubicBezTo>
                    <a:pt x="1621" y="722"/>
                    <a:pt x="1570" y="1"/>
                    <a:pt x="1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2"/>
            <p:cNvSpPr/>
            <p:nvPr/>
          </p:nvSpPr>
          <p:spPr>
            <a:xfrm>
              <a:off x="6166165" y="4041074"/>
              <a:ext cx="938563" cy="51253"/>
            </a:xfrm>
            <a:custGeom>
              <a:avLst/>
              <a:gdLst/>
              <a:ahLst/>
              <a:cxnLst/>
              <a:rect l="l" t="t" r="r" b="b"/>
              <a:pathLst>
                <a:path w="12599" h="688" extrusionOk="0">
                  <a:moveTo>
                    <a:pt x="289" y="0"/>
                  </a:moveTo>
                  <a:cubicBezTo>
                    <a:pt x="1" y="0"/>
                    <a:pt x="1" y="688"/>
                    <a:pt x="289" y="688"/>
                  </a:cubicBezTo>
                  <a:lnTo>
                    <a:pt x="12301" y="688"/>
                  </a:lnTo>
                  <a:cubicBezTo>
                    <a:pt x="12598" y="688"/>
                    <a:pt x="12598" y="0"/>
                    <a:pt x="12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2"/>
            <p:cNvSpPr/>
            <p:nvPr/>
          </p:nvSpPr>
          <p:spPr>
            <a:xfrm>
              <a:off x="6168698" y="4073926"/>
              <a:ext cx="118894" cy="735639"/>
            </a:xfrm>
            <a:custGeom>
              <a:avLst/>
              <a:gdLst/>
              <a:ahLst/>
              <a:cxnLst/>
              <a:rect l="l" t="t" r="r" b="b"/>
              <a:pathLst>
                <a:path w="1596" h="9875" extrusionOk="0">
                  <a:moveTo>
                    <a:pt x="35" y="1"/>
                  </a:moveTo>
                  <a:cubicBezTo>
                    <a:pt x="35" y="1"/>
                    <a:pt x="1" y="722"/>
                    <a:pt x="603" y="976"/>
                  </a:cubicBezTo>
                  <a:cubicBezTo>
                    <a:pt x="603" y="976"/>
                    <a:pt x="943" y="4836"/>
                    <a:pt x="1061" y="9408"/>
                  </a:cubicBezTo>
                  <a:cubicBezTo>
                    <a:pt x="1061" y="9408"/>
                    <a:pt x="663" y="9493"/>
                    <a:pt x="824" y="9875"/>
                  </a:cubicBezTo>
                  <a:lnTo>
                    <a:pt x="1375" y="9875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2"/>
            <p:cNvSpPr/>
            <p:nvPr/>
          </p:nvSpPr>
          <p:spPr>
            <a:xfrm>
              <a:off x="6015835" y="3171424"/>
              <a:ext cx="174467" cy="223858"/>
            </a:xfrm>
            <a:custGeom>
              <a:avLst/>
              <a:gdLst/>
              <a:ahLst/>
              <a:cxnLst/>
              <a:rect l="l" t="t" r="r" b="b"/>
              <a:pathLst>
                <a:path w="2342" h="3005" extrusionOk="0">
                  <a:moveTo>
                    <a:pt x="148" y="1"/>
                  </a:moveTo>
                  <a:cubicBezTo>
                    <a:pt x="107" y="1"/>
                    <a:pt x="85" y="2"/>
                    <a:pt x="85" y="2"/>
                  </a:cubicBezTo>
                  <a:cubicBezTo>
                    <a:pt x="85" y="2"/>
                    <a:pt x="0" y="2029"/>
                    <a:pt x="2087" y="3005"/>
                  </a:cubicBezTo>
                  <a:cubicBezTo>
                    <a:pt x="2341" y="2250"/>
                    <a:pt x="2333" y="1274"/>
                    <a:pt x="2112" y="545"/>
                  </a:cubicBezTo>
                  <a:cubicBezTo>
                    <a:pt x="1265" y="38"/>
                    <a:pt x="387" y="1"/>
                    <a:pt x="148" y="1"/>
                  </a:cubicBezTo>
                  <a:close/>
                </a:path>
              </a:pathLst>
            </a:custGeom>
            <a:solidFill>
              <a:srgbClr val="FF87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2"/>
            <p:cNvSpPr/>
            <p:nvPr/>
          </p:nvSpPr>
          <p:spPr>
            <a:xfrm>
              <a:off x="6030362" y="3002173"/>
              <a:ext cx="256635" cy="320478"/>
            </a:xfrm>
            <a:custGeom>
              <a:avLst/>
              <a:gdLst/>
              <a:ahLst/>
              <a:cxnLst/>
              <a:rect l="l" t="t" r="r" b="b"/>
              <a:pathLst>
                <a:path w="3445" h="4302" extrusionOk="0">
                  <a:moveTo>
                    <a:pt x="1807" y="0"/>
                  </a:moveTo>
                  <a:cubicBezTo>
                    <a:pt x="1807" y="0"/>
                    <a:pt x="831" y="1756"/>
                    <a:pt x="0" y="2257"/>
                  </a:cubicBezTo>
                  <a:cubicBezTo>
                    <a:pt x="195" y="3461"/>
                    <a:pt x="916" y="4115"/>
                    <a:pt x="2095" y="4301"/>
                  </a:cubicBezTo>
                  <a:lnTo>
                    <a:pt x="3444" y="168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FF87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2"/>
            <p:cNvSpPr/>
            <p:nvPr/>
          </p:nvSpPr>
          <p:spPr>
            <a:xfrm>
              <a:off x="6108730" y="2810051"/>
              <a:ext cx="502618" cy="556925"/>
            </a:xfrm>
            <a:custGeom>
              <a:avLst/>
              <a:gdLst/>
              <a:ahLst/>
              <a:cxnLst/>
              <a:rect l="l" t="t" r="r" b="b"/>
              <a:pathLst>
                <a:path w="6747" h="7476" extrusionOk="0">
                  <a:moveTo>
                    <a:pt x="3393" y="1"/>
                  </a:moveTo>
                  <a:cubicBezTo>
                    <a:pt x="3266" y="1"/>
                    <a:pt x="2961" y="128"/>
                    <a:pt x="2961" y="128"/>
                  </a:cubicBezTo>
                  <a:cubicBezTo>
                    <a:pt x="2961" y="128"/>
                    <a:pt x="2672" y="60"/>
                    <a:pt x="2511" y="60"/>
                  </a:cubicBezTo>
                  <a:cubicBezTo>
                    <a:pt x="2341" y="60"/>
                    <a:pt x="2078" y="476"/>
                    <a:pt x="2078" y="476"/>
                  </a:cubicBezTo>
                  <a:cubicBezTo>
                    <a:pt x="2078" y="476"/>
                    <a:pt x="1834" y="334"/>
                    <a:pt x="1654" y="334"/>
                  </a:cubicBezTo>
                  <a:cubicBezTo>
                    <a:pt x="1609" y="334"/>
                    <a:pt x="1568" y="343"/>
                    <a:pt x="1535" y="365"/>
                  </a:cubicBezTo>
                  <a:cubicBezTo>
                    <a:pt x="1374" y="476"/>
                    <a:pt x="1298" y="1120"/>
                    <a:pt x="1298" y="1120"/>
                  </a:cubicBezTo>
                  <a:cubicBezTo>
                    <a:pt x="1298" y="1120"/>
                    <a:pt x="1276" y="1118"/>
                    <a:pt x="1242" y="1118"/>
                  </a:cubicBezTo>
                  <a:cubicBezTo>
                    <a:pt x="1143" y="1118"/>
                    <a:pt x="938" y="1137"/>
                    <a:pt x="831" y="1281"/>
                  </a:cubicBezTo>
                  <a:cubicBezTo>
                    <a:pt x="687" y="1485"/>
                    <a:pt x="738" y="2495"/>
                    <a:pt x="738" y="2495"/>
                  </a:cubicBezTo>
                  <a:lnTo>
                    <a:pt x="628" y="3165"/>
                  </a:lnTo>
                  <a:cubicBezTo>
                    <a:pt x="628" y="3165"/>
                    <a:pt x="356" y="3538"/>
                    <a:pt x="322" y="3792"/>
                  </a:cubicBezTo>
                  <a:cubicBezTo>
                    <a:pt x="288" y="4047"/>
                    <a:pt x="433" y="4335"/>
                    <a:pt x="433" y="4335"/>
                  </a:cubicBezTo>
                  <a:cubicBezTo>
                    <a:pt x="433" y="4335"/>
                    <a:pt x="0" y="4861"/>
                    <a:pt x="0" y="5073"/>
                  </a:cubicBezTo>
                  <a:cubicBezTo>
                    <a:pt x="0" y="5294"/>
                    <a:pt x="271" y="5438"/>
                    <a:pt x="271" y="5438"/>
                  </a:cubicBezTo>
                  <a:cubicBezTo>
                    <a:pt x="271" y="5438"/>
                    <a:pt x="229" y="5540"/>
                    <a:pt x="229" y="5727"/>
                  </a:cubicBezTo>
                  <a:cubicBezTo>
                    <a:pt x="229" y="5905"/>
                    <a:pt x="518" y="6032"/>
                    <a:pt x="518" y="6032"/>
                  </a:cubicBezTo>
                  <a:cubicBezTo>
                    <a:pt x="518" y="6032"/>
                    <a:pt x="501" y="6193"/>
                    <a:pt x="518" y="6320"/>
                  </a:cubicBezTo>
                  <a:cubicBezTo>
                    <a:pt x="543" y="6448"/>
                    <a:pt x="882" y="6499"/>
                    <a:pt x="882" y="6499"/>
                  </a:cubicBezTo>
                  <a:cubicBezTo>
                    <a:pt x="882" y="6499"/>
                    <a:pt x="950" y="6719"/>
                    <a:pt x="1026" y="6787"/>
                  </a:cubicBezTo>
                  <a:cubicBezTo>
                    <a:pt x="1094" y="6863"/>
                    <a:pt x="1383" y="6948"/>
                    <a:pt x="1383" y="6948"/>
                  </a:cubicBezTo>
                  <a:cubicBezTo>
                    <a:pt x="1383" y="6948"/>
                    <a:pt x="1408" y="7135"/>
                    <a:pt x="1408" y="7186"/>
                  </a:cubicBezTo>
                  <a:cubicBezTo>
                    <a:pt x="1408" y="7237"/>
                    <a:pt x="1714" y="7457"/>
                    <a:pt x="1909" y="7474"/>
                  </a:cubicBezTo>
                  <a:cubicBezTo>
                    <a:pt x="1921" y="7475"/>
                    <a:pt x="1934" y="7476"/>
                    <a:pt x="1947" y="7476"/>
                  </a:cubicBezTo>
                  <a:cubicBezTo>
                    <a:pt x="2136" y="7476"/>
                    <a:pt x="2307" y="7364"/>
                    <a:pt x="2307" y="7364"/>
                  </a:cubicBezTo>
                  <a:cubicBezTo>
                    <a:pt x="2307" y="7364"/>
                    <a:pt x="2428" y="7379"/>
                    <a:pt x="2551" y="7379"/>
                  </a:cubicBezTo>
                  <a:cubicBezTo>
                    <a:pt x="2613" y="7379"/>
                    <a:pt x="2675" y="7375"/>
                    <a:pt x="2723" y="7364"/>
                  </a:cubicBezTo>
                  <a:cubicBezTo>
                    <a:pt x="2867" y="7330"/>
                    <a:pt x="3028" y="6965"/>
                    <a:pt x="3028" y="6965"/>
                  </a:cubicBezTo>
                  <a:cubicBezTo>
                    <a:pt x="3028" y="6965"/>
                    <a:pt x="3207" y="6965"/>
                    <a:pt x="3317" y="6914"/>
                  </a:cubicBezTo>
                  <a:cubicBezTo>
                    <a:pt x="3427" y="6863"/>
                    <a:pt x="4216" y="4827"/>
                    <a:pt x="4530" y="4140"/>
                  </a:cubicBezTo>
                  <a:cubicBezTo>
                    <a:pt x="4989" y="3114"/>
                    <a:pt x="5333" y="3105"/>
                    <a:pt x="5344" y="3105"/>
                  </a:cubicBezTo>
                  <a:cubicBezTo>
                    <a:pt x="5344" y="3105"/>
                    <a:pt x="5344" y="3105"/>
                    <a:pt x="5344" y="3105"/>
                  </a:cubicBezTo>
                  <a:cubicBezTo>
                    <a:pt x="5344" y="3105"/>
                    <a:pt x="5251" y="3555"/>
                    <a:pt x="5811" y="3631"/>
                  </a:cubicBezTo>
                  <a:cubicBezTo>
                    <a:pt x="5834" y="3634"/>
                    <a:pt x="5856" y="3635"/>
                    <a:pt x="5879" y="3635"/>
                  </a:cubicBezTo>
                  <a:cubicBezTo>
                    <a:pt x="6401" y="3635"/>
                    <a:pt x="6747" y="2884"/>
                    <a:pt x="6608" y="1884"/>
                  </a:cubicBezTo>
                  <a:cubicBezTo>
                    <a:pt x="6464" y="832"/>
                    <a:pt x="4640" y="577"/>
                    <a:pt x="4640" y="577"/>
                  </a:cubicBezTo>
                  <a:cubicBezTo>
                    <a:pt x="4640" y="577"/>
                    <a:pt x="4623" y="306"/>
                    <a:pt x="4513" y="255"/>
                  </a:cubicBezTo>
                  <a:cubicBezTo>
                    <a:pt x="4495" y="247"/>
                    <a:pt x="4466" y="243"/>
                    <a:pt x="4431" y="243"/>
                  </a:cubicBezTo>
                  <a:cubicBezTo>
                    <a:pt x="4255" y="243"/>
                    <a:pt x="3919" y="331"/>
                    <a:pt x="3919" y="331"/>
                  </a:cubicBezTo>
                  <a:cubicBezTo>
                    <a:pt x="3919" y="331"/>
                    <a:pt x="3520" y="1"/>
                    <a:pt x="3393" y="1"/>
                  </a:cubicBezTo>
                  <a:close/>
                </a:path>
              </a:pathLst>
            </a:custGeom>
            <a:solidFill>
              <a:srgbClr val="9F4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2"/>
            <p:cNvSpPr/>
            <p:nvPr/>
          </p:nvSpPr>
          <p:spPr>
            <a:xfrm>
              <a:off x="6108059" y="2810721"/>
              <a:ext cx="246504" cy="556329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3309" y="0"/>
                  </a:moveTo>
                  <a:cubicBezTo>
                    <a:pt x="3165" y="34"/>
                    <a:pt x="2961" y="119"/>
                    <a:pt x="2961" y="119"/>
                  </a:cubicBezTo>
                  <a:cubicBezTo>
                    <a:pt x="2961" y="119"/>
                    <a:pt x="2673" y="42"/>
                    <a:pt x="2512" y="42"/>
                  </a:cubicBezTo>
                  <a:cubicBezTo>
                    <a:pt x="2350" y="42"/>
                    <a:pt x="2079" y="458"/>
                    <a:pt x="2079" y="458"/>
                  </a:cubicBezTo>
                  <a:cubicBezTo>
                    <a:pt x="2079" y="458"/>
                    <a:pt x="1838" y="325"/>
                    <a:pt x="1659" y="325"/>
                  </a:cubicBezTo>
                  <a:cubicBezTo>
                    <a:pt x="1612" y="325"/>
                    <a:pt x="1569" y="334"/>
                    <a:pt x="1536" y="356"/>
                  </a:cubicBezTo>
                  <a:cubicBezTo>
                    <a:pt x="1375" y="458"/>
                    <a:pt x="1298" y="1111"/>
                    <a:pt x="1298" y="1111"/>
                  </a:cubicBezTo>
                  <a:cubicBezTo>
                    <a:pt x="1298" y="1111"/>
                    <a:pt x="1277" y="1109"/>
                    <a:pt x="1243" y="1109"/>
                  </a:cubicBezTo>
                  <a:cubicBezTo>
                    <a:pt x="1144" y="1109"/>
                    <a:pt x="939" y="1128"/>
                    <a:pt x="832" y="1272"/>
                  </a:cubicBezTo>
                  <a:cubicBezTo>
                    <a:pt x="688" y="1476"/>
                    <a:pt x="747" y="2486"/>
                    <a:pt x="747" y="2486"/>
                  </a:cubicBezTo>
                  <a:lnTo>
                    <a:pt x="637" y="3147"/>
                  </a:lnTo>
                  <a:cubicBezTo>
                    <a:pt x="637" y="3147"/>
                    <a:pt x="365" y="3529"/>
                    <a:pt x="331" y="3783"/>
                  </a:cubicBezTo>
                  <a:cubicBezTo>
                    <a:pt x="289" y="4038"/>
                    <a:pt x="433" y="4326"/>
                    <a:pt x="433" y="4326"/>
                  </a:cubicBezTo>
                  <a:cubicBezTo>
                    <a:pt x="433" y="4326"/>
                    <a:pt x="1" y="4852"/>
                    <a:pt x="1" y="5064"/>
                  </a:cubicBezTo>
                  <a:cubicBezTo>
                    <a:pt x="1" y="5285"/>
                    <a:pt x="272" y="5429"/>
                    <a:pt x="272" y="5429"/>
                  </a:cubicBezTo>
                  <a:cubicBezTo>
                    <a:pt x="272" y="5429"/>
                    <a:pt x="238" y="5531"/>
                    <a:pt x="238" y="5718"/>
                  </a:cubicBezTo>
                  <a:cubicBezTo>
                    <a:pt x="238" y="5896"/>
                    <a:pt x="527" y="6023"/>
                    <a:pt x="527" y="6023"/>
                  </a:cubicBezTo>
                  <a:cubicBezTo>
                    <a:pt x="527" y="6023"/>
                    <a:pt x="510" y="6184"/>
                    <a:pt x="527" y="6311"/>
                  </a:cubicBezTo>
                  <a:cubicBezTo>
                    <a:pt x="543" y="6439"/>
                    <a:pt x="883" y="6490"/>
                    <a:pt x="883" y="6490"/>
                  </a:cubicBezTo>
                  <a:cubicBezTo>
                    <a:pt x="883" y="6490"/>
                    <a:pt x="959" y="6710"/>
                    <a:pt x="1027" y="6778"/>
                  </a:cubicBezTo>
                  <a:cubicBezTo>
                    <a:pt x="1103" y="6854"/>
                    <a:pt x="1392" y="6939"/>
                    <a:pt x="1392" y="6939"/>
                  </a:cubicBezTo>
                  <a:cubicBezTo>
                    <a:pt x="1392" y="6939"/>
                    <a:pt x="1409" y="7117"/>
                    <a:pt x="1409" y="7177"/>
                  </a:cubicBezTo>
                  <a:cubicBezTo>
                    <a:pt x="1409" y="7228"/>
                    <a:pt x="1714" y="7448"/>
                    <a:pt x="1918" y="7465"/>
                  </a:cubicBezTo>
                  <a:cubicBezTo>
                    <a:pt x="1930" y="7467"/>
                    <a:pt x="1943" y="7467"/>
                    <a:pt x="1956" y="7467"/>
                  </a:cubicBezTo>
                  <a:cubicBezTo>
                    <a:pt x="2013" y="7467"/>
                    <a:pt x="2074" y="7453"/>
                    <a:pt x="2130" y="7440"/>
                  </a:cubicBezTo>
                  <a:cubicBezTo>
                    <a:pt x="1639" y="7363"/>
                    <a:pt x="1139" y="6163"/>
                    <a:pt x="1137" y="5154"/>
                  </a:cubicBezTo>
                  <a:lnTo>
                    <a:pt x="1137" y="5154"/>
                  </a:lnTo>
                  <a:cubicBezTo>
                    <a:pt x="1139" y="4459"/>
                    <a:pt x="1638" y="3409"/>
                    <a:pt x="1790" y="2757"/>
                  </a:cubicBezTo>
                  <a:cubicBezTo>
                    <a:pt x="1824" y="1629"/>
                    <a:pt x="2418" y="628"/>
                    <a:pt x="3309" y="0"/>
                  </a:cubicBezTo>
                  <a:close/>
                </a:path>
              </a:pathLst>
            </a:custGeom>
            <a:solidFill>
              <a:srgbClr val="862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2"/>
            <p:cNvSpPr/>
            <p:nvPr/>
          </p:nvSpPr>
          <p:spPr>
            <a:xfrm>
              <a:off x="6255931" y="3005078"/>
              <a:ext cx="215589" cy="213354"/>
            </a:xfrm>
            <a:custGeom>
              <a:avLst/>
              <a:gdLst/>
              <a:ahLst/>
              <a:cxnLst/>
              <a:rect l="l" t="t" r="r" b="b"/>
              <a:pathLst>
                <a:path w="2894" h="2864" extrusionOk="0">
                  <a:moveTo>
                    <a:pt x="1028" y="1"/>
                  </a:moveTo>
                  <a:cubicBezTo>
                    <a:pt x="983" y="1"/>
                    <a:pt x="948" y="7"/>
                    <a:pt x="925" y="21"/>
                  </a:cubicBezTo>
                  <a:cubicBezTo>
                    <a:pt x="688" y="165"/>
                    <a:pt x="187" y="937"/>
                    <a:pt x="35" y="1946"/>
                  </a:cubicBezTo>
                  <a:cubicBezTo>
                    <a:pt x="1" y="2184"/>
                    <a:pt x="883" y="2515"/>
                    <a:pt x="1163" y="2600"/>
                  </a:cubicBezTo>
                  <a:cubicBezTo>
                    <a:pt x="1264" y="2631"/>
                    <a:pt x="1619" y="2863"/>
                    <a:pt x="1850" y="2863"/>
                  </a:cubicBezTo>
                  <a:cubicBezTo>
                    <a:pt x="1928" y="2863"/>
                    <a:pt x="1992" y="2837"/>
                    <a:pt x="2028" y="2769"/>
                  </a:cubicBezTo>
                  <a:cubicBezTo>
                    <a:pt x="2172" y="2498"/>
                    <a:pt x="2893" y="979"/>
                    <a:pt x="2817" y="759"/>
                  </a:cubicBezTo>
                  <a:cubicBezTo>
                    <a:pt x="2756" y="567"/>
                    <a:pt x="1452" y="1"/>
                    <a:pt x="1028" y="1"/>
                  </a:cubicBez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2"/>
            <p:cNvSpPr/>
            <p:nvPr/>
          </p:nvSpPr>
          <p:spPr>
            <a:xfrm>
              <a:off x="6794974" y="3004705"/>
              <a:ext cx="280027" cy="159345"/>
            </a:xfrm>
            <a:custGeom>
              <a:avLst/>
              <a:gdLst/>
              <a:ahLst/>
              <a:cxnLst/>
              <a:rect l="l" t="t" r="r" b="b"/>
              <a:pathLst>
                <a:path w="3759" h="2139" extrusionOk="0">
                  <a:moveTo>
                    <a:pt x="289" y="0"/>
                  </a:moveTo>
                  <a:lnTo>
                    <a:pt x="43" y="170"/>
                  </a:lnTo>
                  <a:lnTo>
                    <a:pt x="1" y="458"/>
                  </a:lnTo>
                  <a:lnTo>
                    <a:pt x="3759" y="2138"/>
                  </a:lnTo>
                  <a:cubicBezTo>
                    <a:pt x="3759" y="2138"/>
                    <a:pt x="1612" y="798"/>
                    <a:pt x="28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2"/>
            <p:cNvSpPr/>
            <p:nvPr/>
          </p:nvSpPr>
          <p:spPr>
            <a:xfrm>
              <a:off x="7042669" y="3132985"/>
              <a:ext cx="83509" cy="83509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561" y="0"/>
                  </a:moveTo>
                  <a:cubicBezTo>
                    <a:pt x="255" y="0"/>
                    <a:pt x="1" y="246"/>
                    <a:pt x="1" y="560"/>
                  </a:cubicBezTo>
                  <a:cubicBezTo>
                    <a:pt x="1" y="866"/>
                    <a:pt x="255" y="1120"/>
                    <a:pt x="561" y="1120"/>
                  </a:cubicBezTo>
                  <a:cubicBezTo>
                    <a:pt x="875" y="1120"/>
                    <a:pt x="1121" y="866"/>
                    <a:pt x="1121" y="560"/>
                  </a:cubicBezTo>
                  <a:cubicBezTo>
                    <a:pt x="1121" y="246"/>
                    <a:pt x="875" y="0"/>
                    <a:pt x="5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2"/>
            <p:cNvSpPr/>
            <p:nvPr/>
          </p:nvSpPr>
          <p:spPr>
            <a:xfrm>
              <a:off x="6069546" y="3819900"/>
              <a:ext cx="1131207" cy="137220"/>
            </a:xfrm>
            <a:custGeom>
              <a:avLst/>
              <a:gdLst/>
              <a:ahLst/>
              <a:cxnLst/>
              <a:rect l="l" t="t" r="r" b="b"/>
              <a:pathLst>
                <a:path w="15185" h="1842" extrusionOk="0">
                  <a:moveTo>
                    <a:pt x="0" y="0"/>
                  </a:moveTo>
                  <a:lnTo>
                    <a:pt x="0" y="348"/>
                  </a:lnTo>
                  <a:lnTo>
                    <a:pt x="416" y="1120"/>
                  </a:lnTo>
                  <a:cubicBezTo>
                    <a:pt x="416" y="1519"/>
                    <a:pt x="551" y="1841"/>
                    <a:pt x="721" y="1841"/>
                  </a:cubicBezTo>
                  <a:lnTo>
                    <a:pt x="14464" y="1841"/>
                  </a:lnTo>
                  <a:cubicBezTo>
                    <a:pt x="14633" y="1841"/>
                    <a:pt x="14769" y="1519"/>
                    <a:pt x="14769" y="1120"/>
                  </a:cubicBezTo>
                  <a:lnTo>
                    <a:pt x="15185" y="348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2"/>
            <p:cNvSpPr/>
            <p:nvPr/>
          </p:nvSpPr>
          <p:spPr>
            <a:xfrm>
              <a:off x="6069546" y="3819900"/>
              <a:ext cx="1131207" cy="24062"/>
            </a:xfrm>
            <a:custGeom>
              <a:avLst/>
              <a:gdLst/>
              <a:ahLst/>
              <a:cxnLst/>
              <a:rect l="l" t="t" r="r" b="b"/>
              <a:pathLst>
                <a:path w="15185" h="323" extrusionOk="0">
                  <a:moveTo>
                    <a:pt x="0" y="0"/>
                  </a:moveTo>
                  <a:lnTo>
                    <a:pt x="0" y="323"/>
                  </a:lnTo>
                  <a:lnTo>
                    <a:pt x="15185" y="323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2"/>
            <p:cNvSpPr/>
            <p:nvPr/>
          </p:nvSpPr>
          <p:spPr>
            <a:xfrm>
              <a:off x="6207882" y="4065732"/>
              <a:ext cx="56318" cy="56914"/>
            </a:xfrm>
            <a:custGeom>
              <a:avLst/>
              <a:gdLst/>
              <a:ahLst/>
              <a:cxnLst/>
              <a:rect l="l" t="t" r="r" b="b"/>
              <a:pathLst>
                <a:path w="756" h="764" extrusionOk="0">
                  <a:moveTo>
                    <a:pt x="383" y="0"/>
                  </a:moveTo>
                  <a:cubicBezTo>
                    <a:pt x="171" y="0"/>
                    <a:pt x="1" y="170"/>
                    <a:pt x="1" y="382"/>
                  </a:cubicBezTo>
                  <a:cubicBezTo>
                    <a:pt x="1" y="594"/>
                    <a:pt x="171" y="764"/>
                    <a:pt x="383" y="764"/>
                  </a:cubicBezTo>
                  <a:cubicBezTo>
                    <a:pt x="586" y="764"/>
                    <a:pt x="756" y="594"/>
                    <a:pt x="756" y="382"/>
                  </a:cubicBezTo>
                  <a:cubicBezTo>
                    <a:pt x="756" y="170"/>
                    <a:pt x="586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2"/>
            <p:cNvSpPr/>
            <p:nvPr/>
          </p:nvSpPr>
          <p:spPr>
            <a:xfrm>
              <a:off x="6998493" y="4065732"/>
              <a:ext cx="56318" cy="56914"/>
            </a:xfrm>
            <a:custGeom>
              <a:avLst/>
              <a:gdLst/>
              <a:ahLst/>
              <a:cxnLst/>
              <a:rect l="l" t="t" r="r" b="b"/>
              <a:pathLst>
                <a:path w="756" h="764" extrusionOk="0">
                  <a:moveTo>
                    <a:pt x="382" y="0"/>
                  </a:moveTo>
                  <a:cubicBezTo>
                    <a:pt x="170" y="0"/>
                    <a:pt x="0" y="170"/>
                    <a:pt x="0" y="382"/>
                  </a:cubicBezTo>
                  <a:cubicBezTo>
                    <a:pt x="0" y="594"/>
                    <a:pt x="170" y="764"/>
                    <a:pt x="382" y="764"/>
                  </a:cubicBezTo>
                  <a:cubicBezTo>
                    <a:pt x="585" y="764"/>
                    <a:pt x="755" y="594"/>
                    <a:pt x="755" y="382"/>
                  </a:cubicBezTo>
                  <a:cubicBezTo>
                    <a:pt x="755" y="170"/>
                    <a:pt x="58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2"/>
            <p:cNvSpPr/>
            <p:nvPr/>
          </p:nvSpPr>
          <p:spPr>
            <a:xfrm>
              <a:off x="6089734" y="3883071"/>
              <a:ext cx="1090831" cy="22870"/>
            </a:xfrm>
            <a:custGeom>
              <a:avLst/>
              <a:gdLst/>
              <a:ahLst/>
              <a:cxnLst/>
              <a:rect l="l" t="t" r="r" b="b"/>
              <a:pathLst>
                <a:path w="14643" h="307" extrusionOk="0">
                  <a:moveTo>
                    <a:pt x="1" y="1"/>
                  </a:moveTo>
                  <a:lnTo>
                    <a:pt x="145" y="272"/>
                  </a:lnTo>
                  <a:lnTo>
                    <a:pt x="145" y="306"/>
                  </a:lnTo>
                  <a:lnTo>
                    <a:pt x="14498" y="306"/>
                  </a:lnTo>
                  <a:lnTo>
                    <a:pt x="14498" y="272"/>
                  </a:lnTo>
                  <a:lnTo>
                    <a:pt x="146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2"/>
            <p:cNvSpPr/>
            <p:nvPr/>
          </p:nvSpPr>
          <p:spPr>
            <a:xfrm>
              <a:off x="6499231" y="2986976"/>
              <a:ext cx="54456" cy="93864"/>
            </a:xfrm>
            <a:custGeom>
              <a:avLst/>
              <a:gdLst/>
              <a:ahLst/>
              <a:cxnLst/>
              <a:rect l="l" t="t" r="r" b="b"/>
              <a:pathLst>
                <a:path w="731" h="1260" extrusionOk="0">
                  <a:moveTo>
                    <a:pt x="501" y="1"/>
                  </a:moveTo>
                  <a:lnTo>
                    <a:pt x="501" y="1"/>
                  </a:lnTo>
                  <a:cubicBezTo>
                    <a:pt x="255" y="170"/>
                    <a:pt x="94" y="433"/>
                    <a:pt x="77" y="730"/>
                  </a:cubicBezTo>
                  <a:lnTo>
                    <a:pt x="94" y="730"/>
                  </a:lnTo>
                  <a:cubicBezTo>
                    <a:pt x="94" y="730"/>
                    <a:pt x="1" y="1180"/>
                    <a:pt x="569" y="1256"/>
                  </a:cubicBezTo>
                  <a:cubicBezTo>
                    <a:pt x="584" y="1259"/>
                    <a:pt x="599" y="1260"/>
                    <a:pt x="615" y="1260"/>
                  </a:cubicBezTo>
                  <a:cubicBezTo>
                    <a:pt x="654" y="1260"/>
                    <a:pt x="694" y="1254"/>
                    <a:pt x="730" y="1248"/>
                  </a:cubicBezTo>
                  <a:cubicBezTo>
                    <a:pt x="501" y="1129"/>
                    <a:pt x="348" y="849"/>
                    <a:pt x="348" y="518"/>
                  </a:cubicBezTo>
                  <a:cubicBezTo>
                    <a:pt x="348" y="323"/>
                    <a:pt x="408" y="145"/>
                    <a:pt x="501" y="1"/>
                  </a:cubicBezTo>
                  <a:close/>
                </a:path>
              </a:pathLst>
            </a:custGeom>
            <a:solidFill>
              <a:srgbClr val="862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2"/>
            <p:cNvSpPr/>
            <p:nvPr/>
          </p:nvSpPr>
          <p:spPr>
            <a:xfrm>
              <a:off x="6373484" y="3110860"/>
              <a:ext cx="96099" cy="85371"/>
            </a:xfrm>
            <a:custGeom>
              <a:avLst/>
              <a:gdLst/>
              <a:ahLst/>
              <a:cxnLst/>
              <a:rect l="l" t="t" r="r" b="b"/>
              <a:pathLst>
                <a:path w="1290" h="1146" extrusionOk="0">
                  <a:moveTo>
                    <a:pt x="323" y="0"/>
                  </a:moveTo>
                  <a:lnTo>
                    <a:pt x="0" y="781"/>
                  </a:lnTo>
                  <a:lnTo>
                    <a:pt x="637" y="1146"/>
                  </a:lnTo>
                  <a:lnTo>
                    <a:pt x="1290" y="526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2"/>
            <p:cNvSpPr/>
            <p:nvPr/>
          </p:nvSpPr>
          <p:spPr>
            <a:xfrm>
              <a:off x="6382945" y="3120991"/>
              <a:ext cx="75314" cy="67046"/>
            </a:xfrm>
            <a:custGeom>
              <a:avLst/>
              <a:gdLst/>
              <a:ahLst/>
              <a:cxnLst/>
              <a:rect l="l" t="t" r="r" b="b"/>
              <a:pathLst>
                <a:path w="1011" h="900" extrusionOk="0">
                  <a:moveTo>
                    <a:pt x="247" y="0"/>
                  </a:moveTo>
                  <a:lnTo>
                    <a:pt x="1" y="619"/>
                  </a:lnTo>
                  <a:lnTo>
                    <a:pt x="501" y="899"/>
                  </a:lnTo>
                  <a:lnTo>
                    <a:pt x="1010" y="40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2"/>
            <p:cNvSpPr/>
            <p:nvPr/>
          </p:nvSpPr>
          <p:spPr>
            <a:xfrm>
              <a:off x="6323572" y="3112723"/>
              <a:ext cx="65779" cy="140721"/>
            </a:xfrm>
            <a:custGeom>
              <a:avLst/>
              <a:gdLst/>
              <a:ahLst/>
              <a:cxnLst/>
              <a:rect l="l" t="t" r="r" b="b"/>
              <a:pathLst>
                <a:path w="883" h="1889" extrusionOk="0">
                  <a:moveTo>
                    <a:pt x="764" y="1"/>
                  </a:moveTo>
                  <a:lnTo>
                    <a:pt x="399" y="1044"/>
                  </a:lnTo>
                  <a:cubicBezTo>
                    <a:pt x="399" y="1044"/>
                    <a:pt x="335" y="1031"/>
                    <a:pt x="266" y="1031"/>
                  </a:cubicBezTo>
                  <a:cubicBezTo>
                    <a:pt x="222" y="1031"/>
                    <a:pt x="177" y="1037"/>
                    <a:pt x="144" y="1053"/>
                  </a:cubicBezTo>
                  <a:cubicBezTo>
                    <a:pt x="60" y="1104"/>
                    <a:pt x="0" y="1265"/>
                    <a:pt x="161" y="1443"/>
                  </a:cubicBezTo>
                  <a:cubicBezTo>
                    <a:pt x="202" y="1491"/>
                    <a:pt x="545" y="1888"/>
                    <a:pt x="647" y="1888"/>
                  </a:cubicBezTo>
                  <a:cubicBezTo>
                    <a:pt x="653" y="1888"/>
                    <a:pt x="658" y="1887"/>
                    <a:pt x="662" y="1884"/>
                  </a:cubicBezTo>
                  <a:cubicBezTo>
                    <a:pt x="730" y="1842"/>
                    <a:pt x="882" y="603"/>
                    <a:pt x="840" y="9"/>
                  </a:cubicBezTo>
                  <a:lnTo>
                    <a:pt x="764" y="1"/>
                  </a:lnTo>
                  <a:close/>
                </a:path>
              </a:pathLst>
            </a:custGeom>
            <a:solidFill>
              <a:srgbClr val="FF87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2"/>
            <p:cNvSpPr/>
            <p:nvPr/>
          </p:nvSpPr>
          <p:spPr>
            <a:xfrm>
              <a:off x="6276790" y="3059682"/>
              <a:ext cx="103697" cy="89171"/>
            </a:xfrm>
            <a:custGeom>
              <a:avLst/>
              <a:gdLst/>
              <a:ahLst/>
              <a:cxnLst/>
              <a:rect l="l" t="t" r="r" b="b"/>
              <a:pathLst>
                <a:path w="1392" h="1197" extrusionOk="0">
                  <a:moveTo>
                    <a:pt x="382" y="0"/>
                  </a:moveTo>
                  <a:lnTo>
                    <a:pt x="1" y="798"/>
                  </a:lnTo>
                  <a:lnTo>
                    <a:pt x="891" y="1196"/>
                  </a:lnTo>
                  <a:lnTo>
                    <a:pt x="1392" y="560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2"/>
            <p:cNvSpPr/>
            <p:nvPr/>
          </p:nvSpPr>
          <p:spPr>
            <a:xfrm>
              <a:off x="6353892" y="3086873"/>
              <a:ext cx="43654" cy="37322"/>
            </a:xfrm>
            <a:custGeom>
              <a:avLst/>
              <a:gdLst/>
              <a:ahLst/>
              <a:cxnLst/>
              <a:rect l="l" t="t" r="r" b="b"/>
              <a:pathLst>
                <a:path w="586" h="501" extrusionOk="0">
                  <a:moveTo>
                    <a:pt x="0" y="0"/>
                  </a:moveTo>
                  <a:lnTo>
                    <a:pt x="43" y="204"/>
                  </a:lnTo>
                  <a:lnTo>
                    <a:pt x="577" y="501"/>
                  </a:lnTo>
                  <a:lnTo>
                    <a:pt x="5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2"/>
            <p:cNvSpPr/>
            <p:nvPr/>
          </p:nvSpPr>
          <p:spPr>
            <a:xfrm>
              <a:off x="6189557" y="2988913"/>
              <a:ext cx="120831" cy="87234"/>
            </a:xfrm>
            <a:custGeom>
              <a:avLst/>
              <a:gdLst/>
              <a:ahLst/>
              <a:cxnLst/>
              <a:rect l="l" t="t" r="r" b="b"/>
              <a:pathLst>
                <a:path w="1622" h="1171" extrusionOk="0">
                  <a:moveTo>
                    <a:pt x="1" y="0"/>
                  </a:moveTo>
                  <a:lnTo>
                    <a:pt x="43" y="204"/>
                  </a:lnTo>
                  <a:lnTo>
                    <a:pt x="1604" y="1171"/>
                  </a:lnTo>
                  <a:lnTo>
                    <a:pt x="1621" y="9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2"/>
            <p:cNvSpPr/>
            <p:nvPr/>
          </p:nvSpPr>
          <p:spPr>
            <a:xfrm>
              <a:off x="6288187" y="3071676"/>
              <a:ext cx="80976" cy="69578"/>
            </a:xfrm>
            <a:custGeom>
              <a:avLst/>
              <a:gdLst/>
              <a:ahLst/>
              <a:cxnLst/>
              <a:rect l="l" t="t" r="r" b="b"/>
              <a:pathLst>
                <a:path w="1087" h="934" extrusionOk="0">
                  <a:moveTo>
                    <a:pt x="297" y="1"/>
                  </a:moveTo>
                  <a:lnTo>
                    <a:pt x="0" y="620"/>
                  </a:lnTo>
                  <a:lnTo>
                    <a:pt x="696" y="934"/>
                  </a:lnTo>
                  <a:lnTo>
                    <a:pt x="1086" y="43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2"/>
            <p:cNvSpPr/>
            <p:nvPr/>
          </p:nvSpPr>
          <p:spPr>
            <a:xfrm>
              <a:off x="6159237" y="2983847"/>
              <a:ext cx="62650" cy="96099"/>
            </a:xfrm>
            <a:custGeom>
              <a:avLst/>
              <a:gdLst/>
              <a:ahLst/>
              <a:cxnLst/>
              <a:rect l="l" t="t" r="r" b="b"/>
              <a:pathLst>
                <a:path w="841" h="1290" extrusionOk="0">
                  <a:moveTo>
                    <a:pt x="416" y="0"/>
                  </a:moveTo>
                  <a:cubicBezTo>
                    <a:pt x="187" y="0"/>
                    <a:pt x="1" y="289"/>
                    <a:pt x="1" y="645"/>
                  </a:cubicBezTo>
                  <a:cubicBezTo>
                    <a:pt x="1" y="1001"/>
                    <a:pt x="187" y="1290"/>
                    <a:pt x="416" y="1290"/>
                  </a:cubicBezTo>
                  <a:cubicBezTo>
                    <a:pt x="654" y="1290"/>
                    <a:pt x="841" y="1001"/>
                    <a:pt x="841" y="645"/>
                  </a:cubicBezTo>
                  <a:cubicBezTo>
                    <a:pt x="841" y="289"/>
                    <a:pt x="654" y="0"/>
                    <a:pt x="416" y="0"/>
                  </a:cubicBezTo>
                  <a:close/>
                </a:path>
              </a:pathLst>
            </a:custGeom>
            <a:solidFill>
              <a:srgbClr val="FF87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2"/>
            <p:cNvSpPr/>
            <p:nvPr/>
          </p:nvSpPr>
          <p:spPr>
            <a:xfrm>
              <a:off x="6169369" y="3007834"/>
              <a:ext cx="37322" cy="60788"/>
            </a:xfrm>
            <a:custGeom>
              <a:avLst/>
              <a:gdLst/>
              <a:ahLst/>
              <a:cxnLst/>
              <a:rect l="l" t="t" r="r" b="b"/>
              <a:pathLst>
                <a:path w="501" h="816" extrusionOk="0">
                  <a:moveTo>
                    <a:pt x="246" y="1"/>
                  </a:moveTo>
                  <a:cubicBezTo>
                    <a:pt x="111" y="1"/>
                    <a:pt x="0" y="187"/>
                    <a:pt x="0" y="408"/>
                  </a:cubicBezTo>
                  <a:cubicBezTo>
                    <a:pt x="0" y="637"/>
                    <a:pt x="111" y="815"/>
                    <a:pt x="246" y="815"/>
                  </a:cubicBezTo>
                  <a:cubicBezTo>
                    <a:pt x="382" y="815"/>
                    <a:pt x="501" y="637"/>
                    <a:pt x="501" y="408"/>
                  </a:cubicBezTo>
                  <a:cubicBezTo>
                    <a:pt x="501" y="187"/>
                    <a:pt x="382" y="1"/>
                    <a:pt x="246" y="1"/>
                  </a:cubicBezTo>
                  <a:close/>
                </a:path>
              </a:pathLst>
            </a:custGeom>
            <a:solidFill>
              <a:srgbClr val="E94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2"/>
            <p:cNvSpPr/>
            <p:nvPr/>
          </p:nvSpPr>
          <p:spPr>
            <a:xfrm>
              <a:off x="6172497" y="3040090"/>
              <a:ext cx="27265" cy="31660"/>
            </a:xfrm>
            <a:custGeom>
              <a:avLst/>
              <a:gdLst/>
              <a:ahLst/>
              <a:cxnLst/>
              <a:rect l="l" t="t" r="r" b="b"/>
              <a:pathLst>
                <a:path w="366" h="425" extrusionOk="0">
                  <a:moveTo>
                    <a:pt x="187" y="0"/>
                  </a:moveTo>
                  <a:cubicBezTo>
                    <a:pt x="86" y="0"/>
                    <a:pt x="1" y="94"/>
                    <a:pt x="1" y="212"/>
                  </a:cubicBezTo>
                  <a:cubicBezTo>
                    <a:pt x="1" y="323"/>
                    <a:pt x="86" y="425"/>
                    <a:pt x="187" y="425"/>
                  </a:cubicBezTo>
                  <a:cubicBezTo>
                    <a:pt x="281" y="425"/>
                    <a:pt x="366" y="323"/>
                    <a:pt x="366" y="212"/>
                  </a:cubicBezTo>
                  <a:cubicBezTo>
                    <a:pt x="366" y="94"/>
                    <a:pt x="281" y="0"/>
                    <a:pt x="187" y="0"/>
                  </a:cubicBezTo>
                  <a:close/>
                </a:path>
              </a:pathLst>
            </a:custGeom>
            <a:solidFill>
              <a:srgbClr val="FF87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2"/>
            <p:cNvSpPr/>
            <p:nvPr/>
          </p:nvSpPr>
          <p:spPr>
            <a:xfrm>
              <a:off x="6308375" y="3023553"/>
              <a:ext cx="83509" cy="56393"/>
            </a:xfrm>
            <a:custGeom>
              <a:avLst/>
              <a:gdLst/>
              <a:ahLst/>
              <a:cxnLst/>
              <a:rect l="l" t="t" r="r" b="b"/>
              <a:pathLst>
                <a:path w="1121" h="757" extrusionOk="0">
                  <a:moveTo>
                    <a:pt x="201" y="0"/>
                  </a:moveTo>
                  <a:cubicBezTo>
                    <a:pt x="193" y="0"/>
                    <a:pt x="185" y="1"/>
                    <a:pt x="179" y="2"/>
                  </a:cubicBezTo>
                  <a:cubicBezTo>
                    <a:pt x="35" y="27"/>
                    <a:pt x="1" y="324"/>
                    <a:pt x="26" y="384"/>
                  </a:cubicBezTo>
                  <a:cubicBezTo>
                    <a:pt x="51" y="442"/>
                    <a:pt x="663" y="757"/>
                    <a:pt x="777" y="757"/>
                  </a:cubicBezTo>
                  <a:cubicBezTo>
                    <a:pt x="778" y="757"/>
                    <a:pt x="780" y="757"/>
                    <a:pt x="781" y="757"/>
                  </a:cubicBezTo>
                  <a:cubicBezTo>
                    <a:pt x="857" y="748"/>
                    <a:pt x="1120" y="401"/>
                    <a:pt x="1019" y="333"/>
                  </a:cubicBezTo>
                  <a:cubicBezTo>
                    <a:pt x="913" y="260"/>
                    <a:pt x="381" y="0"/>
                    <a:pt x="201" y="0"/>
                  </a:cubicBezTo>
                  <a:close/>
                </a:path>
              </a:pathLst>
            </a:custGeom>
            <a:solidFill>
              <a:srgbClr val="9F4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2"/>
            <p:cNvSpPr/>
            <p:nvPr/>
          </p:nvSpPr>
          <p:spPr>
            <a:xfrm>
              <a:off x="6409688" y="3062364"/>
              <a:ext cx="75091" cy="66897"/>
            </a:xfrm>
            <a:custGeom>
              <a:avLst/>
              <a:gdLst/>
              <a:ahLst/>
              <a:cxnLst/>
              <a:rect l="l" t="t" r="r" b="b"/>
              <a:pathLst>
                <a:path w="1008" h="898" extrusionOk="0">
                  <a:moveTo>
                    <a:pt x="271" y="1"/>
                  </a:moveTo>
                  <a:cubicBezTo>
                    <a:pt x="159" y="1"/>
                    <a:pt x="0" y="342"/>
                    <a:pt x="32" y="405"/>
                  </a:cubicBezTo>
                  <a:cubicBezTo>
                    <a:pt x="66" y="499"/>
                    <a:pt x="634" y="897"/>
                    <a:pt x="702" y="897"/>
                  </a:cubicBezTo>
                  <a:cubicBezTo>
                    <a:pt x="770" y="889"/>
                    <a:pt x="1007" y="728"/>
                    <a:pt x="965" y="584"/>
                  </a:cubicBezTo>
                  <a:cubicBezTo>
                    <a:pt x="923" y="439"/>
                    <a:pt x="414" y="66"/>
                    <a:pt x="295" y="7"/>
                  </a:cubicBezTo>
                  <a:cubicBezTo>
                    <a:pt x="287" y="3"/>
                    <a:pt x="279" y="1"/>
                    <a:pt x="271" y="1"/>
                  </a:cubicBezTo>
                  <a:close/>
                </a:path>
              </a:pathLst>
            </a:custGeom>
            <a:solidFill>
              <a:srgbClr val="9F4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2"/>
            <p:cNvSpPr/>
            <p:nvPr/>
          </p:nvSpPr>
          <p:spPr>
            <a:xfrm>
              <a:off x="6229411" y="3127919"/>
              <a:ext cx="60713" cy="79039"/>
            </a:xfrm>
            <a:custGeom>
              <a:avLst/>
              <a:gdLst/>
              <a:ahLst/>
              <a:cxnLst/>
              <a:rect l="l" t="t" r="r" b="b"/>
              <a:pathLst>
                <a:path w="815" h="1061" extrusionOk="0">
                  <a:moveTo>
                    <a:pt x="60" y="1"/>
                  </a:moveTo>
                  <a:lnTo>
                    <a:pt x="60" y="1"/>
                  </a:lnTo>
                  <a:cubicBezTo>
                    <a:pt x="51" y="9"/>
                    <a:pt x="0" y="314"/>
                    <a:pt x="145" y="611"/>
                  </a:cubicBezTo>
                  <a:cubicBezTo>
                    <a:pt x="246" y="832"/>
                    <a:pt x="484" y="951"/>
                    <a:pt x="798" y="1061"/>
                  </a:cubicBezTo>
                  <a:lnTo>
                    <a:pt x="815" y="1027"/>
                  </a:lnTo>
                  <a:cubicBezTo>
                    <a:pt x="518" y="925"/>
                    <a:pt x="323" y="764"/>
                    <a:pt x="229" y="569"/>
                  </a:cubicBezTo>
                  <a:cubicBezTo>
                    <a:pt x="111" y="306"/>
                    <a:pt x="195" y="51"/>
                    <a:pt x="195" y="5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862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2"/>
            <p:cNvSpPr/>
            <p:nvPr/>
          </p:nvSpPr>
          <p:spPr>
            <a:xfrm>
              <a:off x="6312845" y="3096781"/>
              <a:ext cx="27861" cy="28234"/>
            </a:xfrm>
            <a:custGeom>
              <a:avLst/>
              <a:gdLst/>
              <a:ahLst/>
              <a:cxnLst/>
              <a:rect l="l" t="t" r="r" b="b"/>
              <a:pathLst>
                <a:path w="374" h="379" extrusionOk="0">
                  <a:moveTo>
                    <a:pt x="250" y="1"/>
                  </a:moveTo>
                  <a:cubicBezTo>
                    <a:pt x="185" y="1"/>
                    <a:pt x="106" y="50"/>
                    <a:pt x="59" y="130"/>
                  </a:cubicBezTo>
                  <a:cubicBezTo>
                    <a:pt x="0" y="232"/>
                    <a:pt x="0" y="334"/>
                    <a:pt x="68" y="368"/>
                  </a:cubicBezTo>
                  <a:cubicBezTo>
                    <a:pt x="82" y="375"/>
                    <a:pt x="98" y="378"/>
                    <a:pt x="116" y="378"/>
                  </a:cubicBezTo>
                  <a:cubicBezTo>
                    <a:pt x="180" y="378"/>
                    <a:pt x="259" y="331"/>
                    <a:pt x="305" y="257"/>
                  </a:cubicBezTo>
                  <a:cubicBezTo>
                    <a:pt x="373" y="156"/>
                    <a:pt x="365" y="45"/>
                    <a:pt x="297" y="11"/>
                  </a:cubicBezTo>
                  <a:cubicBezTo>
                    <a:pt x="283" y="4"/>
                    <a:pt x="267" y="1"/>
                    <a:pt x="250" y="1"/>
                  </a:cubicBezTo>
                  <a:close/>
                </a:path>
              </a:pathLst>
            </a:custGeom>
            <a:solidFill>
              <a:srgbClr val="523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2"/>
            <p:cNvSpPr/>
            <p:nvPr/>
          </p:nvSpPr>
          <p:spPr>
            <a:xfrm>
              <a:off x="6407602" y="3146320"/>
              <a:ext cx="24062" cy="26148"/>
            </a:xfrm>
            <a:custGeom>
              <a:avLst/>
              <a:gdLst/>
              <a:ahLst/>
              <a:cxnLst/>
              <a:rect l="l" t="t" r="r" b="b"/>
              <a:pathLst>
                <a:path w="323" h="351" extrusionOk="0">
                  <a:moveTo>
                    <a:pt x="216" y="0"/>
                  </a:moveTo>
                  <a:cubicBezTo>
                    <a:pt x="166" y="0"/>
                    <a:pt x="104" y="41"/>
                    <a:pt x="60" y="110"/>
                  </a:cubicBezTo>
                  <a:cubicBezTo>
                    <a:pt x="1" y="195"/>
                    <a:pt x="1" y="296"/>
                    <a:pt x="60" y="339"/>
                  </a:cubicBezTo>
                  <a:cubicBezTo>
                    <a:pt x="74" y="347"/>
                    <a:pt x="89" y="350"/>
                    <a:pt x="106" y="350"/>
                  </a:cubicBezTo>
                  <a:cubicBezTo>
                    <a:pt x="160" y="350"/>
                    <a:pt x="224" y="309"/>
                    <a:pt x="263" y="237"/>
                  </a:cubicBezTo>
                  <a:cubicBezTo>
                    <a:pt x="323" y="152"/>
                    <a:pt x="323" y="50"/>
                    <a:pt x="263" y="16"/>
                  </a:cubicBezTo>
                  <a:cubicBezTo>
                    <a:pt x="250" y="5"/>
                    <a:pt x="234" y="0"/>
                    <a:pt x="216" y="0"/>
                  </a:cubicBezTo>
                  <a:close/>
                </a:path>
              </a:pathLst>
            </a:custGeom>
            <a:solidFill>
              <a:srgbClr val="523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5" name="Google Shape;4005;p72"/>
          <p:cNvGrpSpPr/>
          <p:nvPr/>
        </p:nvGrpSpPr>
        <p:grpSpPr>
          <a:xfrm>
            <a:off x="6056139" y="1076008"/>
            <a:ext cx="755923" cy="756387"/>
            <a:chOff x="6056139" y="1076008"/>
            <a:chExt cx="755923" cy="756387"/>
          </a:xfrm>
        </p:grpSpPr>
        <p:sp>
          <p:nvSpPr>
            <p:cNvPr id="4006" name="Google Shape;4006;p72"/>
            <p:cNvSpPr/>
            <p:nvPr/>
          </p:nvSpPr>
          <p:spPr>
            <a:xfrm>
              <a:off x="6056139" y="1076008"/>
              <a:ext cx="755923" cy="75638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7" name="Google Shape;4007;p72"/>
            <p:cNvGrpSpPr/>
            <p:nvPr/>
          </p:nvGrpSpPr>
          <p:grpSpPr>
            <a:xfrm>
              <a:off x="6264319" y="1275275"/>
              <a:ext cx="339547" cy="357856"/>
              <a:chOff x="6342000" y="3936400"/>
              <a:chExt cx="377400" cy="397750"/>
            </a:xfrm>
          </p:grpSpPr>
          <p:sp>
            <p:nvSpPr>
              <p:cNvPr id="4008" name="Google Shape;4008;p72"/>
              <p:cNvSpPr/>
              <p:nvPr/>
            </p:nvSpPr>
            <p:spPr>
              <a:xfrm>
                <a:off x="6555625" y="4170375"/>
                <a:ext cx="163775" cy="163325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6533" extrusionOk="0">
                    <a:moveTo>
                      <a:pt x="3745" y="1414"/>
                    </a:moveTo>
                    <a:lnTo>
                      <a:pt x="3745" y="2365"/>
                    </a:lnTo>
                    <a:lnTo>
                      <a:pt x="2792" y="2365"/>
                    </a:lnTo>
                    <a:lnTo>
                      <a:pt x="2792" y="1414"/>
                    </a:lnTo>
                    <a:close/>
                    <a:moveTo>
                      <a:pt x="3745" y="3277"/>
                    </a:moveTo>
                    <a:lnTo>
                      <a:pt x="3745" y="5142"/>
                    </a:lnTo>
                    <a:lnTo>
                      <a:pt x="2792" y="5142"/>
                    </a:lnTo>
                    <a:lnTo>
                      <a:pt x="2792" y="3277"/>
                    </a:lnTo>
                    <a:close/>
                    <a:moveTo>
                      <a:pt x="3275" y="0"/>
                    </a:moveTo>
                    <a:cubicBezTo>
                      <a:pt x="1466" y="0"/>
                      <a:pt x="0" y="1466"/>
                      <a:pt x="0" y="3275"/>
                    </a:cubicBezTo>
                    <a:cubicBezTo>
                      <a:pt x="86" y="5447"/>
                      <a:pt x="1681" y="6533"/>
                      <a:pt x="3275" y="6533"/>
                    </a:cubicBezTo>
                    <a:cubicBezTo>
                      <a:pt x="4870" y="6533"/>
                      <a:pt x="6464" y="5447"/>
                      <a:pt x="6550" y="3275"/>
                    </a:cubicBezTo>
                    <a:cubicBezTo>
                      <a:pt x="6550" y="1466"/>
                      <a:pt x="5085" y="0"/>
                      <a:pt x="3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72"/>
              <p:cNvSpPr/>
              <p:nvPr/>
            </p:nvSpPr>
            <p:spPr>
              <a:xfrm>
                <a:off x="6344750" y="3937975"/>
                <a:ext cx="46650" cy="3146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2587" extrusionOk="0">
                    <a:moveTo>
                      <a:pt x="1865" y="1"/>
                    </a:moveTo>
                    <a:cubicBezTo>
                      <a:pt x="803" y="217"/>
                      <a:pt x="1" y="1163"/>
                      <a:pt x="1" y="2292"/>
                    </a:cubicBezTo>
                    <a:lnTo>
                      <a:pt x="1" y="12587"/>
                    </a:lnTo>
                    <a:cubicBezTo>
                      <a:pt x="390" y="12292"/>
                      <a:pt x="875" y="12117"/>
                      <a:pt x="1399" y="12117"/>
                    </a:cubicBezTo>
                    <a:lnTo>
                      <a:pt x="1865" y="12117"/>
                    </a:lnTo>
                    <a:lnTo>
                      <a:pt x="1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72"/>
              <p:cNvSpPr/>
              <p:nvPr/>
            </p:nvSpPr>
            <p:spPr>
              <a:xfrm>
                <a:off x="6474200" y="4006850"/>
                <a:ext cx="9325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954" extrusionOk="0">
                    <a:moveTo>
                      <a:pt x="1" y="1"/>
                    </a:moveTo>
                    <a:lnTo>
                      <a:pt x="1" y="954"/>
                    </a:lnTo>
                    <a:lnTo>
                      <a:pt x="3730" y="954"/>
                    </a:lnTo>
                    <a:lnTo>
                      <a:pt x="37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72"/>
              <p:cNvSpPr/>
              <p:nvPr/>
            </p:nvSpPr>
            <p:spPr>
              <a:xfrm>
                <a:off x="6342000" y="4263675"/>
                <a:ext cx="22982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9193" h="2819" extrusionOk="0">
                    <a:moveTo>
                      <a:pt x="1535" y="1"/>
                    </a:moveTo>
                    <a:cubicBezTo>
                      <a:pt x="864" y="1"/>
                      <a:pt x="215" y="541"/>
                      <a:pt x="123" y="1205"/>
                    </a:cubicBezTo>
                    <a:cubicBezTo>
                      <a:pt x="0" y="2074"/>
                      <a:pt x="671" y="2818"/>
                      <a:pt x="1516" y="2818"/>
                    </a:cubicBezTo>
                    <a:lnTo>
                      <a:pt x="9193" y="2818"/>
                    </a:lnTo>
                    <a:cubicBezTo>
                      <a:pt x="8349" y="2136"/>
                      <a:pt x="7772" y="1135"/>
                      <a:pt x="76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72"/>
              <p:cNvSpPr/>
              <p:nvPr/>
            </p:nvSpPr>
            <p:spPr>
              <a:xfrm>
                <a:off x="6415200" y="3936400"/>
                <a:ext cx="222700" cy="304525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12181" extrusionOk="0">
                    <a:moveTo>
                      <a:pt x="7043" y="1866"/>
                    </a:moveTo>
                    <a:lnTo>
                      <a:pt x="7043" y="4683"/>
                    </a:lnTo>
                    <a:lnTo>
                      <a:pt x="1409" y="4683"/>
                    </a:lnTo>
                    <a:lnTo>
                      <a:pt x="1409" y="1866"/>
                    </a:lnTo>
                    <a:close/>
                    <a:moveTo>
                      <a:pt x="7043" y="5595"/>
                    </a:moveTo>
                    <a:lnTo>
                      <a:pt x="7043" y="6546"/>
                    </a:lnTo>
                    <a:lnTo>
                      <a:pt x="1409" y="6546"/>
                    </a:lnTo>
                    <a:lnTo>
                      <a:pt x="1409" y="5595"/>
                    </a:lnTo>
                    <a:close/>
                    <a:moveTo>
                      <a:pt x="5137" y="7458"/>
                    </a:moveTo>
                    <a:lnTo>
                      <a:pt x="5137" y="8411"/>
                    </a:lnTo>
                    <a:lnTo>
                      <a:pt x="1409" y="8411"/>
                    </a:lnTo>
                    <a:lnTo>
                      <a:pt x="1409" y="7458"/>
                    </a:lnTo>
                    <a:close/>
                    <a:moveTo>
                      <a:pt x="4225" y="9364"/>
                    </a:moveTo>
                    <a:lnTo>
                      <a:pt x="4225" y="10317"/>
                    </a:lnTo>
                    <a:lnTo>
                      <a:pt x="1409" y="10317"/>
                    </a:lnTo>
                    <a:lnTo>
                      <a:pt x="1409" y="9364"/>
                    </a:lnTo>
                    <a:close/>
                    <a:moveTo>
                      <a:pt x="0" y="1"/>
                    </a:moveTo>
                    <a:lnTo>
                      <a:pt x="0" y="12180"/>
                    </a:lnTo>
                    <a:lnTo>
                      <a:pt x="4715" y="12180"/>
                    </a:lnTo>
                    <a:cubicBezTo>
                      <a:pt x="4948" y="10076"/>
                      <a:pt x="6739" y="8434"/>
                      <a:pt x="8908" y="8434"/>
                    </a:cubicBezTo>
                    <a:lnTo>
                      <a:pt x="8906" y="8434"/>
                    </a:lnTo>
                    <a:lnTo>
                      <a:pt x="89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3" name="Google Shape;4013;p72"/>
          <p:cNvGrpSpPr/>
          <p:nvPr/>
        </p:nvGrpSpPr>
        <p:grpSpPr>
          <a:xfrm>
            <a:off x="2636724" y="1076008"/>
            <a:ext cx="755923" cy="756387"/>
            <a:chOff x="2636724" y="1076008"/>
            <a:chExt cx="755923" cy="756387"/>
          </a:xfrm>
        </p:grpSpPr>
        <p:sp>
          <p:nvSpPr>
            <p:cNvPr id="4014" name="Google Shape;4014;p72"/>
            <p:cNvSpPr/>
            <p:nvPr/>
          </p:nvSpPr>
          <p:spPr>
            <a:xfrm>
              <a:off x="2636724" y="1076008"/>
              <a:ext cx="755923" cy="75638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2835761" y="1278174"/>
              <a:ext cx="357856" cy="357856"/>
            </a:xfrm>
            <a:custGeom>
              <a:avLst/>
              <a:gdLst/>
              <a:ahLst/>
              <a:cxnLst/>
              <a:rect l="l" t="t" r="r" b="b"/>
              <a:pathLst>
                <a:path w="15910" h="15910" extrusionOk="0">
                  <a:moveTo>
                    <a:pt x="13092" y="5137"/>
                  </a:moveTo>
                  <a:lnTo>
                    <a:pt x="13092" y="6091"/>
                  </a:lnTo>
                  <a:lnTo>
                    <a:pt x="12139" y="6091"/>
                  </a:lnTo>
                  <a:lnTo>
                    <a:pt x="12139" y="5137"/>
                  </a:lnTo>
                  <a:close/>
                  <a:moveTo>
                    <a:pt x="14998" y="1866"/>
                  </a:moveTo>
                  <a:lnTo>
                    <a:pt x="14998" y="6091"/>
                  </a:lnTo>
                  <a:lnTo>
                    <a:pt x="14045" y="6091"/>
                  </a:lnTo>
                  <a:lnTo>
                    <a:pt x="14045" y="2819"/>
                  </a:lnTo>
                  <a:lnTo>
                    <a:pt x="13092" y="2819"/>
                  </a:lnTo>
                  <a:lnTo>
                    <a:pt x="13092" y="4226"/>
                  </a:lnTo>
                  <a:lnTo>
                    <a:pt x="12139" y="4226"/>
                  </a:lnTo>
                  <a:lnTo>
                    <a:pt x="12139" y="2819"/>
                  </a:lnTo>
                  <a:lnTo>
                    <a:pt x="11229" y="2819"/>
                  </a:lnTo>
                  <a:lnTo>
                    <a:pt x="11229" y="6091"/>
                  </a:lnTo>
                  <a:lnTo>
                    <a:pt x="9820" y="6091"/>
                  </a:lnTo>
                  <a:lnTo>
                    <a:pt x="9820" y="3770"/>
                  </a:lnTo>
                  <a:lnTo>
                    <a:pt x="8411" y="3770"/>
                  </a:lnTo>
                  <a:lnTo>
                    <a:pt x="8411" y="6091"/>
                  </a:lnTo>
                  <a:lnTo>
                    <a:pt x="7499" y="6091"/>
                  </a:lnTo>
                  <a:lnTo>
                    <a:pt x="7499" y="2819"/>
                  </a:lnTo>
                  <a:lnTo>
                    <a:pt x="6546" y="2819"/>
                  </a:lnTo>
                  <a:lnTo>
                    <a:pt x="6546" y="6091"/>
                  </a:lnTo>
                  <a:lnTo>
                    <a:pt x="5635" y="6091"/>
                  </a:lnTo>
                  <a:lnTo>
                    <a:pt x="5635" y="3770"/>
                  </a:lnTo>
                  <a:lnTo>
                    <a:pt x="4683" y="3770"/>
                  </a:lnTo>
                  <a:lnTo>
                    <a:pt x="4683" y="6091"/>
                  </a:lnTo>
                  <a:lnTo>
                    <a:pt x="3730" y="6091"/>
                  </a:lnTo>
                  <a:lnTo>
                    <a:pt x="3730" y="2819"/>
                  </a:lnTo>
                  <a:lnTo>
                    <a:pt x="2321" y="2819"/>
                  </a:lnTo>
                  <a:lnTo>
                    <a:pt x="2321" y="6091"/>
                  </a:lnTo>
                  <a:lnTo>
                    <a:pt x="954" y="6091"/>
                  </a:lnTo>
                  <a:lnTo>
                    <a:pt x="954" y="1866"/>
                  </a:lnTo>
                  <a:close/>
                  <a:moveTo>
                    <a:pt x="13092" y="7002"/>
                  </a:moveTo>
                  <a:lnTo>
                    <a:pt x="13092" y="7955"/>
                  </a:lnTo>
                  <a:lnTo>
                    <a:pt x="12139" y="7955"/>
                  </a:lnTo>
                  <a:lnTo>
                    <a:pt x="12139" y="7002"/>
                  </a:lnTo>
                  <a:close/>
                  <a:moveTo>
                    <a:pt x="13092" y="8867"/>
                  </a:moveTo>
                  <a:lnTo>
                    <a:pt x="13092" y="9820"/>
                  </a:lnTo>
                  <a:lnTo>
                    <a:pt x="12139" y="9820"/>
                  </a:lnTo>
                  <a:lnTo>
                    <a:pt x="12139" y="8867"/>
                  </a:lnTo>
                  <a:close/>
                  <a:moveTo>
                    <a:pt x="14998" y="7002"/>
                  </a:moveTo>
                  <a:lnTo>
                    <a:pt x="14998" y="11227"/>
                  </a:lnTo>
                  <a:lnTo>
                    <a:pt x="14045" y="11227"/>
                  </a:lnTo>
                  <a:lnTo>
                    <a:pt x="14045" y="7002"/>
                  </a:lnTo>
                  <a:close/>
                  <a:moveTo>
                    <a:pt x="11227" y="7002"/>
                  </a:moveTo>
                  <a:lnTo>
                    <a:pt x="11229" y="11229"/>
                  </a:lnTo>
                  <a:lnTo>
                    <a:pt x="9820" y="11229"/>
                  </a:lnTo>
                  <a:lnTo>
                    <a:pt x="9820" y="7955"/>
                  </a:lnTo>
                  <a:lnTo>
                    <a:pt x="8411" y="7955"/>
                  </a:lnTo>
                  <a:lnTo>
                    <a:pt x="8411" y="11229"/>
                  </a:lnTo>
                  <a:lnTo>
                    <a:pt x="7499" y="11229"/>
                  </a:lnTo>
                  <a:lnTo>
                    <a:pt x="7499" y="8908"/>
                  </a:lnTo>
                  <a:lnTo>
                    <a:pt x="6546" y="8908"/>
                  </a:lnTo>
                  <a:lnTo>
                    <a:pt x="6546" y="11229"/>
                  </a:lnTo>
                  <a:lnTo>
                    <a:pt x="5635" y="11229"/>
                  </a:lnTo>
                  <a:lnTo>
                    <a:pt x="5635" y="7955"/>
                  </a:lnTo>
                  <a:lnTo>
                    <a:pt x="4683" y="7955"/>
                  </a:lnTo>
                  <a:lnTo>
                    <a:pt x="4683" y="11229"/>
                  </a:lnTo>
                  <a:lnTo>
                    <a:pt x="3730" y="11229"/>
                  </a:lnTo>
                  <a:lnTo>
                    <a:pt x="3730" y="8908"/>
                  </a:lnTo>
                  <a:lnTo>
                    <a:pt x="2321" y="8908"/>
                  </a:lnTo>
                  <a:lnTo>
                    <a:pt x="2321" y="11229"/>
                  </a:lnTo>
                  <a:lnTo>
                    <a:pt x="954" y="11229"/>
                  </a:lnTo>
                  <a:lnTo>
                    <a:pt x="954" y="7002"/>
                  </a:lnTo>
                  <a:close/>
                  <a:moveTo>
                    <a:pt x="13092" y="10773"/>
                  </a:moveTo>
                  <a:lnTo>
                    <a:pt x="13092" y="11724"/>
                  </a:lnTo>
                  <a:lnTo>
                    <a:pt x="12139" y="11724"/>
                  </a:lnTo>
                  <a:lnTo>
                    <a:pt x="12139" y="10773"/>
                  </a:lnTo>
                  <a:close/>
                  <a:moveTo>
                    <a:pt x="13092" y="12636"/>
                  </a:moveTo>
                  <a:lnTo>
                    <a:pt x="13092" y="13589"/>
                  </a:lnTo>
                  <a:lnTo>
                    <a:pt x="12139" y="13589"/>
                  </a:lnTo>
                  <a:lnTo>
                    <a:pt x="12139" y="12636"/>
                  </a:lnTo>
                  <a:close/>
                  <a:moveTo>
                    <a:pt x="1" y="1"/>
                  </a:moveTo>
                  <a:lnTo>
                    <a:pt x="1" y="15909"/>
                  </a:lnTo>
                  <a:lnTo>
                    <a:pt x="954" y="15909"/>
                  </a:lnTo>
                  <a:lnTo>
                    <a:pt x="954" y="12180"/>
                  </a:lnTo>
                  <a:lnTo>
                    <a:pt x="11229" y="12180"/>
                  </a:lnTo>
                  <a:lnTo>
                    <a:pt x="11229" y="15909"/>
                  </a:lnTo>
                  <a:lnTo>
                    <a:pt x="12139" y="15909"/>
                  </a:lnTo>
                  <a:lnTo>
                    <a:pt x="12139" y="14501"/>
                  </a:lnTo>
                  <a:lnTo>
                    <a:pt x="13092" y="14501"/>
                  </a:lnTo>
                  <a:lnTo>
                    <a:pt x="13092" y="15909"/>
                  </a:lnTo>
                  <a:lnTo>
                    <a:pt x="14045" y="15909"/>
                  </a:lnTo>
                  <a:lnTo>
                    <a:pt x="14045" y="12180"/>
                  </a:lnTo>
                  <a:lnTo>
                    <a:pt x="14998" y="12180"/>
                  </a:lnTo>
                  <a:lnTo>
                    <a:pt x="14956" y="15909"/>
                  </a:lnTo>
                  <a:lnTo>
                    <a:pt x="15909" y="15909"/>
                  </a:lnTo>
                  <a:lnTo>
                    <a:pt x="15909" y="1"/>
                  </a:lnTo>
                  <a:lnTo>
                    <a:pt x="14956" y="1"/>
                  </a:lnTo>
                  <a:lnTo>
                    <a:pt x="14956" y="954"/>
                  </a:lnTo>
                  <a:lnTo>
                    <a:pt x="912" y="954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6" name="Google Shape;4016;p72"/>
          <p:cNvGrpSpPr/>
          <p:nvPr/>
        </p:nvGrpSpPr>
        <p:grpSpPr>
          <a:xfrm>
            <a:off x="2636724" y="2890335"/>
            <a:ext cx="755923" cy="756387"/>
            <a:chOff x="2636724" y="2890335"/>
            <a:chExt cx="755923" cy="756387"/>
          </a:xfrm>
        </p:grpSpPr>
        <p:sp>
          <p:nvSpPr>
            <p:cNvPr id="4017" name="Google Shape;4017;p72"/>
            <p:cNvSpPr/>
            <p:nvPr/>
          </p:nvSpPr>
          <p:spPr>
            <a:xfrm>
              <a:off x="2636724" y="2890335"/>
              <a:ext cx="755923" cy="75638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8" name="Google Shape;4018;p72"/>
            <p:cNvGrpSpPr/>
            <p:nvPr/>
          </p:nvGrpSpPr>
          <p:grpSpPr>
            <a:xfrm>
              <a:off x="2835784" y="3110599"/>
              <a:ext cx="357811" cy="273959"/>
              <a:chOff x="4956000" y="3983025"/>
              <a:chExt cx="397700" cy="304500"/>
            </a:xfrm>
          </p:grpSpPr>
          <p:sp>
            <p:nvSpPr>
              <p:cNvPr id="4019" name="Google Shape;4019;p72"/>
              <p:cNvSpPr/>
              <p:nvPr/>
            </p:nvSpPr>
            <p:spPr>
              <a:xfrm>
                <a:off x="5026400" y="4053475"/>
                <a:ext cx="256900" cy="163650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6546" extrusionOk="0">
                    <a:moveTo>
                      <a:pt x="7002" y="912"/>
                    </a:moveTo>
                    <a:lnTo>
                      <a:pt x="7002" y="1863"/>
                    </a:lnTo>
                    <a:lnTo>
                      <a:pt x="3274" y="1863"/>
                    </a:lnTo>
                    <a:lnTo>
                      <a:pt x="3274" y="912"/>
                    </a:lnTo>
                    <a:close/>
                    <a:moveTo>
                      <a:pt x="8908" y="2775"/>
                    </a:moveTo>
                    <a:lnTo>
                      <a:pt x="8908" y="3728"/>
                    </a:lnTo>
                    <a:lnTo>
                      <a:pt x="1410" y="3728"/>
                    </a:lnTo>
                    <a:lnTo>
                      <a:pt x="1410" y="2775"/>
                    </a:lnTo>
                    <a:close/>
                    <a:moveTo>
                      <a:pt x="4184" y="4640"/>
                    </a:moveTo>
                    <a:lnTo>
                      <a:pt x="4184" y="5593"/>
                    </a:lnTo>
                    <a:lnTo>
                      <a:pt x="2321" y="5593"/>
                    </a:lnTo>
                    <a:lnTo>
                      <a:pt x="2321" y="4640"/>
                    </a:lnTo>
                    <a:close/>
                    <a:moveTo>
                      <a:pt x="7955" y="4640"/>
                    </a:moveTo>
                    <a:lnTo>
                      <a:pt x="7955" y="5593"/>
                    </a:lnTo>
                    <a:lnTo>
                      <a:pt x="5137" y="5593"/>
                    </a:lnTo>
                    <a:lnTo>
                      <a:pt x="5137" y="4640"/>
                    </a:lnTo>
                    <a:close/>
                    <a:moveTo>
                      <a:pt x="856" y="0"/>
                    </a:moveTo>
                    <a:cubicBezTo>
                      <a:pt x="714" y="398"/>
                      <a:pt x="398" y="714"/>
                      <a:pt x="1" y="855"/>
                    </a:cubicBezTo>
                    <a:lnTo>
                      <a:pt x="1" y="5691"/>
                    </a:lnTo>
                    <a:cubicBezTo>
                      <a:pt x="398" y="5830"/>
                      <a:pt x="714" y="6147"/>
                      <a:pt x="856" y="6546"/>
                    </a:cubicBezTo>
                    <a:lnTo>
                      <a:pt x="9421" y="6546"/>
                    </a:lnTo>
                    <a:cubicBezTo>
                      <a:pt x="9562" y="6147"/>
                      <a:pt x="9878" y="5830"/>
                      <a:pt x="10276" y="5691"/>
                    </a:cubicBezTo>
                    <a:lnTo>
                      <a:pt x="10276" y="855"/>
                    </a:lnTo>
                    <a:cubicBezTo>
                      <a:pt x="9878" y="714"/>
                      <a:pt x="9562" y="398"/>
                      <a:pt x="94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72"/>
              <p:cNvSpPr/>
              <p:nvPr/>
            </p:nvSpPr>
            <p:spPr>
              <a:xfrm>
                <a:off x="4956000" y="3983025"/>
                <a:ext cx="397700" cy="304500"/>
              </a:xfrm>
              <a:custGeom>
                <a:avLst/>
                <a:gdLst/>
                <a:ahLst/>
                <a:cxnLst/>
                <a:rect l="l" t="t" r="r" b="b"/>
                <a:pathLst>
                  <a:path w="15908" h="12180" extrusionOk="0">
                    <a:moveTo>
                      <a:pt x="13092" y="1865"/>
                    </a:moveTo>
                    <a:lnTo>
                      <a:pt x="13092" y="2350"/>
                    </a:lnTo>
                    <a:cubicBezTo>
                      <a:pt x="13092" y="2608"/>
                      <a:pt x="13300" y="2818"/>
                      <a:pt x="13558" y="2818"/>
                    </a:cubicBezTo>
                    <a:lnTo>
                      <a:pt x="14043" y="2818"/>
                    </a:lnTo>
                    <a:lnTo>
                      <a:pt x="14043" y="9364"/>
                    </a:lnTo>
                    <a:lnTo>
                      <a:pt x="13560" y="9364"/>
                    </a:lnTo>
                    <a:cubicBezTo>
                      <a:pt x="13300" y="9364"/>
                      <a:pt x="13092" y="9572"/>
                      <a:pt x="13092" y="9832"/>
                    </a:cubicBezTo>
                    <a:lnTo>
                      <a:pt x="13092" y="10315"/>
                    </a:lnTo>
                    <a:lnTo>
                      <a:pt x="2817" y="10315"/>
                    </a:lnTo>
                    <a:lnTo>
                      <a:pt x="2817" y="9830"/>
                    </a:lnTo>
                    <a:cubicBezTo>
                      <a:pt x="2817" y="9572"/>
                      <a:pt x="2608" y="9364"/>
                      <a:pt x="2349" y="9364"/>
                    </a:cubicBezTo>
                    <a:lnTo>
                      <a:pt x="1864" y="9364"/>
                    </a:lnTo>
                    <a:lnTo>
                      <a:pt x="1864" y="2818"/>
                    </a:lnTo>
                    <a:lnTo>
                      <a:pt x="2349" y="2818"/>
                    </a:lnTo>
                    <a:cubicBezTo>
                      <a:pt x="2608" y="2818"/>
                      <a:pt x="2817" y="2608"/>
                      <a:pt x="2817" y="2350"/>
                    </a:cubicBezTo>
                    <a:lnTo>
                      <a:pt x="2817" y="1865"/>
                    </a:lnTo>
                    <a:close/>
                    <a:moveTo>
                      <a:pt x="1" y="1"/>
                    </a:moveTo>
                    <a:lnTo>
                      <a:pt x="1" y="12180"/>
                    </a:lnTo>
                    <a:lnTo>
                      <a:pt x="15908" y="12180"/>
                    </a:lnTo>
                    <a:lnTo>
                      <a:pt x="1590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21" name="Google Shape;4021;p72"/>
          <p:cNvGrpSpPr/>
          <p:nvPr/>
        </p:nvGrpSpPr>
        <p:grpSpPr>
          <a:xfrm rot="1321466" flipH="1">
            <a:off x="517681" y="1038233"/>
            <a:ext cx="1088053" cy="576024"/>
            <a:chOff x="-1074225" y="4512538"/>
            <a:chExt cx="714950" cy="378500"/>
          </a:xfrm>
        </p:grpSpPr>
        <p:sp>
          <p:nvSpPr>
            <p:cNvPr id="4022" name="Google Shape;4022;p72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2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2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2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2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2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2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2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2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2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2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3" name="Google Shape;4033;p72"/>
          <p:cNvGrpSpPr/>
          <p:nvPr/>
        </p:nvGrpSpPr>
        <p:grpSpPr>
          <a:xfrm rot="-1321491">
            <a:off x="631554" y="2007783"/>
            <a:ext cx="714934" cy="378491"/>
            <a:chOff x="-1074225" y="4512538"/>
            <a:chExt cx="714950" cy="378500"/>
          </a:xfrm>
        </p:grpSpPr>
        <p:sp>
          <p:nvSpPr>
            <p:cNvPr id="4034" name="Google Shape;4034;p72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2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2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2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2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2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2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2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2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2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2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64"/>
          <p:cNvSpPr/>
          <p:nvPr/>
        </p:nvSpPr>
        <p:spPr>
          <a:xfrm>
            <a:off x="4" y="124792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64"/>
          <p:cNvSpPr txBox="1">
            <a:spLocks noGrp="1"/>
          </p:cNvSpPr>
          <p:nvPr>
            <p:ph type="title"/>
          </p:nvPr>
        </p:nvSpPr>
        <p:spPr>
          <a:xfrm>
            <a:off x="1603485" y="1356710"/>
            <a:ext cx="5715300" cy="819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Integrantes</a:t>
            </a:r>
            <a:endParaRPr dirty="0"/>
          </a:p>
        </p:txBody>
      </p:sp>
      <p:sp>
        <p:nvSpPr>
          <p:cNvPr id="2495" name="Google Shape;2495;p64"/>
          <p:cNvSpPr txBox="1">
            <a:spLocks noGrp="1"/>
          </p:cNvSpPr>
          <p:nvPr>
            <p:ph type="subTitle" idx="1"/>
          </p:nvPr>
        </p:nvSpPr>
        <p:spPr>
          <a:xfrm>
            <a:off x="1528534" y="2211058"/>
            <a:ext cx="5863102" cy="2366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Gabriel Bassani da Silva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Glauber Henrique Rodrigues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Guilherme Dias Ferreira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Gustavo de Oliveira Tomaz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João Pedro Gregório dos Santos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Vinícius Neves Faria</a:t>
            </a:r>
            <a:endParaRPr sz="1200" b="1" dirty="0">
              <a:solidFill>
                <a:schemeClr val="tx1"/>
              </a:solidFill>
            </a:endParaRPr>
          </a:p>
        </p:txBody>
      </p:sp>
      <p:grpSp>
        <p:nvGrpSpPr>
          <p:cNvPr id="2496" name="Google Shape;2496;p64"/>
          <p:cNvGrpSpPr/>
          <p:nvPr/>
        </p:nvGrpSpPr>
        <p:grpSpPr>
          <a:xfrm>
            <a:off x="456051" y="3632808"/>
            <a:ext cx="714936" cy="971200"/>
            <a:chOff x="638276" y="3526008"/>
            <a:chExt cx="714936" cy="971200"/>
          </a:xfrm>
        </p:grpSpPr>
        <p:sp>
          <p:nvSpPr>
            <p:cNvPr id="2497" name="Google Shape;2497;p64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8" name="Google Shape;2498;p64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499" name="Google Shape;2499;p64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64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64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64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64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64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64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64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64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64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64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64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64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64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64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64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64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64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64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64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64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64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64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64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64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64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5" name="Google Shape;2525;p64"/>
          <p:cNvGrpSpPr/>
          <p:nvPr/>
        </p:nvGrpSpPr>
        <p:grpSpPr>
          <a:xfrm>
            <a:off x="7982551" y="1331121"/>
            <a:ext cx="714936" cy="971200"/>
            <a:chOff x="638276" y="3526008"/>
            <a:chExt cx="714936" cy="971200"/>
          </a:xfrm>
        </p:grpSpPr>
        <p:sp>
          <p:nvSpPr>
            <p:cNvPr id="2526" name="Google Shape;2526;p64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7" name="Google Shape;2527;p64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528" name="Google Shape;2528;p64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64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64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64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64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64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64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64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64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64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64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64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64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64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64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64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64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64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64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64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64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64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64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64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64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64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54" name="Google Shape;2554;p64"/>
          <p:cNvGrpSpPr/>
          <p:nvPr/>
        </p:nvGrpSpPr>
        <p:grpSpPr>
          <a:xfrm rot="1321491" flipH="1">
            <a:off x="7479289" y="4105258"/>
            <a:ext cx="714934" cy="378491"/>
            <a:chOff x="-1074225" y="4512538"/>
            <a:chExt cx="714950" cy="378500"/>
          </a:xfrm>
        </p:grpSpPr>
        <p:sp>
          <p:nvSpPr>
            <p:cNvPr id="2555" name="Google Shape;2555;p6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64"/>
          <p:cNvGrpSpPr/>
          <p:nvPr/>
        </p:nvGrpSpPr>
        <p:grpSpPr>
          <a:xfrm>
            <a:off x="922775" y="1923825"/>
            <a:ext cx="714950" cy="378500"/>
            <a:chOff x="-1074225" y="4512538"/>
            <a:chExt cx="714950" cy="378500"/>
          </a:xfrm>
        </p:grpSpPr>
        <p:sp>
          <p:nvSpPr>
            <p:cNvPr id="2567" name="Google Shape;2567;p6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4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9" name="Google Shape;2579;p64"/>
          <p:cNvGrpSpPr/>
          <p:nvPr/>
        </p:nvGrpSpPr>
        <p:grpSpPr>
          <a:xfrm>
            <a:off x="2937613" y="867714"/>
            <a:ext cx="3268775" cy="380199"/>
            <a:chOff x="975489" y="863689"/>
            <a:chExt cx="3268775" cy="380199"/>
          </a:xfrm>
        </p:grpSpPr>
        <p:grpSp>
          <p:nvGrpSpPr>
            <p:cNvPr id="2580" name="Google Shape;2580;p64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2581" name="Google Shape;2581;p64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4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4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4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4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4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4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4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4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4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4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4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4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4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64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64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64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64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64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64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64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64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64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64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64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64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64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64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64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64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64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64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64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64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64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64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64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64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64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64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64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64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64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64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64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64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64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64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64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64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64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64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64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64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64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64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64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64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64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64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64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64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64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64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64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64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64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64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64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64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64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64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64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64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64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64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64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64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64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64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64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64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64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64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64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64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64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64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64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64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64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64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64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64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64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64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64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64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64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64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64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64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64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64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64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64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7" name="Google Shape;2687;p64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4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4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4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4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4"/>
          <p:cNvSpPr/>
          <p:nvPr/>
        </p:nvSpPr>
        <p:spPr>
          <a:xfrm>
            <a:off x="1119025" y="1253750"/>
            <a:ext cx="1211028" cy="1211726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74"/>
          <p:cNvSpPr txBox="1">
            <a:spLocks noGrp="1"/>
          </p:cNvSpPr>
          <p:nvPr>
            <p:ph type="title"/>
          </p:nvPr>
        </p:nvSpPr>
        <p:spPr>
          <a:xfrm>
            <a:off x="1119025" y="2385600"/>
            <a:ext cx="3141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Celebrate</a:t>
            </a:r>
            <a:endParaRPr/>
          </a:p>
        </p:txBody>
      </p:sp>
      <p:sp>
        <p:nvSpPr>
          <p:cNvPr id="4452" name="Google Shape;4452;p74"/>
          <p:cNvSpPr txBox="1">
            <a:spLocks noGrp="1"/>
          </p:cNvSpPr>
          <p:nvPr>
            <p:ph type="title" idx="2"/>
          </p:nvPr>
        </p:nvSpPr>
        <p:spPr>
          <a:xfrm>
            <a:off x="1098737" y="1438716"/>
            <a:ext cx="12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53" name="Google Shape;4453;p74"/>
          <p:cNvSpPr txBox="1">
            <a:spLocks noGrp="1"/>
          </p:cNvSpPr>
          <p:nvPr>
            <p:ph type="subTitle" idx="1"/>
          </p:nvPr>
        </p:nvSpPr>
        <p:spPr>
          <a:xfrm>
            <a:off x="1119025" y="3227400"/>
            <a:ext cx="2644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4454" name="Google Shape;4454;p74"/>
          <p:cNvGrpSpPr/>
          <p:nvPr/>
        </p:nvGrpSpPr>
        <p:grpSpPr>
          <a:xfrm rot="1321491" flipH="1">
            <a:off x="7288414" y="939995"/>
            <a:ext cx="714934" cy="378491"/>
            <a:chOff x="-1074225" y="4512538"/>
            <a:chExt cx="714950" cy="378500"/>
          </a:xfrm>
        </p:grpSpPr>
        <p:sp>
          <p:nvSpPr>
            <p:cNvPr id="4455" name="Google Shape;4455;p7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7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7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7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7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6" name="Google Shape;4466;p74"/>
          <p:cNvGrpSpPr/>
          <p:nvPr/>
        </p:nvGrpSpPr>
        <p:grpSpPr>
          <a:xfrm>
            <a:off x="7396588" y="3286200"/>
            <a:ext cx="714950" cy="378500"/>
            <a:chOff x="-1074225" y="4512538"/>
            <a:chExt cx="714950" cy="378500"/>
          </a:xfrm>
        </p:grpSpPr>
        <p:sp>
          <p:nvSpPr>
            <p:cNvPr id="4467" name="Google Shape;4467;p7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7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7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7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7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7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7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7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74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7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7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74"/>
          <p:cNvGrpSpPr/>
          <p:nvPr/>
        </p:nvGrpSpPr>
        <p:grpSpPr>
          <a:xfrm rot="1321491" flipH="1">
            <a:off x="4488389" y="3784945"/>
            <a:ext cx="714934" cy="378491"/>
            <a:chOff x="-1074225" y="4512538"/>
            <a:chExt cx="714950" cy="378500"/>
          </a:xfrm>
        </p:grpSpPr>
        <p:sp>
          <p:nvSpPr>
            <p:cNvPr id="4480" name="Google Shape;4480;p7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7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7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7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7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7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7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7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7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7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74"/>
          <p:cNvGrpSpPr/>
          <p:nvPr/>
        </p:nvGrpSpPr>
        <p:grpSpPr>
          <a:xfrm>
            <a:off x="4569513" y="1060225"/>
            <a:ext cx="714950" cy="378500"/>
            <a:chOff x="-1074225" y="4512538"/>
            <a:chExt cx="714950" cy="378500"/>
          </a:xfrm>
        </p:grpSpPr>
        <p:sp>
          <p:nvSpPr>
            <p:cNvPr id="4492" name="Google Shape;4492;p7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7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7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7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7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7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7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7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74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7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7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7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4" name="Google Shape;4504;p74"/>
          <p:cNvGrpSpPr/>
          <p:nvPr/>
        </p:nvGrpSpPr>
        <p:grpSpPr>
          <a:xfrm>
            <a:off x="5042308" y="1063677"/>
            <a:ext cx="2307964" cy="3442076"/>
            <a:chOff x="-769675" y="2880248"/>
            <a:chExt cx="703626" cy="1049381"/>
          </a:xfrm>
        </p:grpSpPr>
        <p:sp>
          <p:nvSpPr>
            <p:cNvPr id="4505" name="Google Shape;4505;p74"/>
            <p:cNvSpPr/>
            <p:nvPr/>
          </p:nvSpPr>
          <p:spPr>
            <a:xfrm>
              <a:off x="-374405" y="2880248"/>
              <a:ext cx="272382" cy="884140"/>
            </a:xfrm>
            <a:custGeom>
              <a:avLst/>
              <a:gdLst/>
              <a:ahLst/>
              <a:cxnLst/>
              <a:rect l="l" t="t" r="r" b="b"/>
              <a:pathLst>
                <a:path w="8026" h="26052" extrusionOk="0">
                  <a:moveTo>
                    <a:pt x="2520" y="0"/>
                  </a:moveTo>
                  <a:cubicBezTo>
                    <a:pt x="1561" y="0"/>
                    <a:pt x="755" y="823"/>
                    <a:pt x="704" y="1841"/>
                  </a:cubicBezTo>
                  <a:cubicBezTo>
                    <a:pt x="687" y="2155"/>
                    <a:pt x="747" y="2460"/>
                    <a:pt x="874" y="2723"/>
                  </a:cubicBezTo>
                  <a:cubicBezTo>
                    <a:pt x="670" y="2842"/>
                    <a:pt x="543" y="3054"/>
                    <a:pt x="543" y="3300"/>
                  </a:cubicBezTo>
                  <a:cubicBezTo>
                    <a:pt x="543" y="3665"/>
                    <a:pt x="823" y="3953"/>
                    <a:pt x="1188" y="3970"/>
                  </a:cubicBezTo>
                  <a:lnTo>
                    <a:pt x="1188" y="3987"/>
                  </a:lnTo>
                  <a:cubicBezTo>
                    <a:pt x="4819" y="5480"/>
                    <a:pt x="7355" y="10053"/>
                    <a:pt x="7194" y="15473"/>
                  </a:cubicBezTo>
                  <a:cubicBezTo>
                    <a:pt x="7092" y="18739"/>
                    <a:pt x="3631" y="25398"/>
                    <a:pt x="0" y="26052"/>
                  </a:cubicBezTo>
                  <a:cubicBezTo>
                    <a:pt x="1900" y="25941"/>
                    <a:pt x="3351" y="24567"/>
                    <a:pt x="3529" y="24414"/>
                  </a:cubicBezTo>
                  <a:cubicBezTo>
                    <a:pt x="5574" y="22616"/>
                    <a:pt x="7745" y="18994"/>
                    <a:pt x="7873" y="14829"/>
                  </a:cubicBezTo>
                  <a:cubicBezTo>
                    <a:pt x="8025" y="9730"/>
                    <a:pt x="5777" y="4513"/>
                    <a:pt x="2486" y="2613"/>
                  </a:cubicBezTo>
                  <a:cubicBezTo>
                    <a:pt x="2231" y="2299"/>
                    <a:pt x="2070" y="1900"/>
                    <a:pt x="2053" y="1459"/>
                  </a:cubicBezTo>
                  <a:cubicBezTo>
                    <a:pt x="2028" y="866"/>
                    <a:pt x="2274" y="340"/>
                    <a:pt x="2672" y="9"/>
                  </a:cubicBezTo>
                  <a:cubicBezTo>
                    <a:pt x="2622" y="0"/>
                    <a:pt x="2571" y="0"/>
                    <a:pt x="2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4"/>
            <p:cNvSpPr/>
            <p:nvPr/>
          </p:nvSpPr>
          <p:spPr>
            <a:xfrm>
              <a:off x="-292649" y="3037413"/>
              <a:ext cx="187437" cy="420655"/>
            </a:xfrm>
            <a:custGeom>
              <a:avLst/>
              <a:gdLst/>
              <a:ahLst/>
              <a:cxnLst/>
              <a:rect l="l" t="t" r="r" b="b"/>
              <a:pathLst>
                <a:path w="5523" h="12395" extrusionOk="0">
                  <a:moveTo>
                    <a:pt x="0" y="1"/>
                  </a:moveTo>
                  <a:cubicBezTo>
                    <a:pt x="2961" y="1935"/>
                    <a:pt x="4929" y="6058"/>
                    <a:pt x="4785" y="10834"/>
                  </a:cubicBezTo>
                  <a:cubicBezTo>
                    <a:pt x="4768" y="11300"/>
                    <a:pt x="4692" y="11826"/>
                    <a:pt x="4547" y="12395"/>
                  </a:cubicBezTo>
                  <a:cubicBezTo>
                    <a:pt x="4946" y="11979"/>
                    <a:pt x="5243" y="11411"/>
                    <a:pt x="5430" y="10749"/>
                  </a:cubicBezTo>
                  <a:cubicBezTo>
                    <a:pt x="5447" y="10562"/>
                    <a:pt x="5455" y="10384"/>
                    <a:pt x="5464" y="10198"/>
                  </a:cubicBezTo>
                  <a:cubicBezTo>
                    <a:pt x="5523" y="8187"/>
                    <a:pt x="5209" y="6168"/>
                    <a:pt x="4607" y="4327"/>
                  </a:cubicBezTo>
                  <a:cubicBezTo>
                    <a:pt x="3470" y="1876"/>
                    <a:pt x="1655" y="20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4"/>
            <p:cNvSpPr/>
            <p:nvPr/>
          </p:nvSpPr>
          <p:spPr>
            <a:xfrm>
              <a:off x="-356282" y="2880248"/>
              <a:ext cx="72592" cy="121530"/>
            </a:xfrm>
            <a:custGeom>
              <a:avLst/>
              <a:gdLst/>
              <a:ahLst/>
              <a:cxnLst/>
              <a:rect l="l" t="t" r="r" b="b"/>
              <a:pathLst>
                <a:path w="2139" h="3581" extrusionOk="0">
                  <a:moveTo>
                    <a:pt x="1986" y="0"/>
                  </a:moveTo>
                  <a:cubicBezTo>
                    <a:pt x="1027" y="0"/>
                    <a:pt x="221" y="823"/>
                    <a:pt x="170" y="1841"/>
                  </a:cubicBezTo>
                  <a:cubicBezTo>
                    <a:pt x="153" y="2155"/>
                    <a:pt x="213" y="2460"/>
                    <a:pt x="332" y="2723"/>
                  </a:cubicBezTo>
                  <a:cubicBezTo>
                    <a:pt x="136" y="2842"/>
                    <a:pt x="1" y="3054"/>
                    <a:pt x="1" y="3300"/>
                  </a:cubicBezTo>
                  <a:cubicBezTo>
                    <a:pt x="1" y="3385"/>
                    <a:pt x="18" y="3461"/>
                    <a:pt x="43" y="3529"/>
                  </a:cubicBezTo>
                  <a:cubicBezTo>
                    <a:pt x="179" y="3563"/>
                    <a:pt x="323" y="3580"/>
                    <a:pt x="459" y="3580"/>
                  </a:cubicBezTo>
                  <a:cubicBezTo>
                    <a:pt x="1078" y="3580"/>
                    <a:pt x="1638" y="3232"/>
                    <a:pt x="2037" y="2664"/>
                  </a:cubicBezTo>
                  <a:cubicBezTo>
                    <a:pt x="2011" y="2647"/>
                    <a:pt x="1986" y="2630"/>
                    <a:pt x="1952" y="2613"/>
                  </a:cubicBezTo>
                  <a:cubicBezTo>
                    <a:pt x="1697" y="2299"/>
                    <a:pt x="1536" y="1900"/>
                    <a:pt x="1519" y="1459"/>
                  </a:cubicBezTo>
                  <a:cubicBezTo>
                    <a:pt x="1494" y="866"/>
                    <a:pt x="1740" y="340"/>
                    <a:pt x="2138" y="9"/>
                  </a:cubicBezTo>
                  <a:cubicBezTo>
                    <a:pt x="2088" y="0"/>
                    <a:pt x="2037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74"/>
            <p:cNvSpPr/>
            <p:nvPr/>
          </p:nvSpPr>
          <p:spPr>
            <a:xfrm>
              <a:off x="-632092" y="3763200"/>
              <a:ext cx="428732" cy="166429"/>
            </a:xfrm>
            <a:custGeom>
              <a:avLst/>
              <a:gdLst/>
              <a:ahLst/>
              <a:cxnLst/>
              <a:rect l="l" t="t" r="r" b="b"/>
              <a:pathLst>
                <a:path w="12633" h="4904" extrusionOk="0">
                  <a:moveTo>
                    <a:pt x="5303" y="1"/>
                  </a:moveTo>
                  <a:cubicBezTo>
                    <a:pt x="5303" y="9"/>
                    <a:pt x="5303" y="26"/>
                    <a:pt x="5303" y="35"/>
                  </a:cubicBezTo>
                  <a:cubicBezTo>
                    <a:pt x="5303" y="179"/>
                    <a:pt x="5354" y="315"/>
                    <a:pt x="5430" y="425"/>
                  </a:cubicBezTo>
                  <a:cubicBezTo>
                    <a:pt x="5515" y="654"/>
                    <a:pt x="5557" y="900"/>
                    <a:pt x="5557" y="1154"/>
                  </a:cubicBezTo>
                  <a:cubicBezTo>
                    <a:pt x="5557" y="2333"/>
                    <a:pt x="4641" y="3292"/>
                    <a:pt x="3504" y="3292"/>
                  </a:cubicBezTo>
                  <a:cubicBezTo>
                    <a:pt x="3309" y="3292"/>
                    <a:pt x="3114" y="3258"/>
                    <a:pt x="2936" y="3207"/>
                  </a:cubicBezTo>
                  <a:cubicBezTo>
                    <a:pt x="2877" y="3182"/>
                    <a:pt x="2809" y="3173"/>
                    <a:pt x="2741" y="3173"/>
                  </a:cubicBezTo>
                  <a:cubicBezTo>
                    <a:pt x="2410" y="3173"/>
                    <a:pt x="2130" y="3462"/>
                    <a:pt x="2130" y="3810"/>
                  </a:cubicBezTo>
                  <a:cubicBezTo>
                    <a:pt x="2130" y="3886"/>
                    <a:pt x="2147" y="3962"/>
                    <a:pt x="2173" y="4030"/>
                  </a:cubicBezTo>
                  <a:lnTo>
                    <a:pt x="1494" y="4285"/>
                  </a:lnTo>
                  <a:lnTo>
                    <a:pt x="612" y="4285"/>
                  </a:lnTo>
                  <a:cubicBezTo>
                    <a:pt x="272" y="4285"/>
                    <a:pt x="1" y="4556"/>
                    <a:pt x="1" y="4895"/>
                  </a:cubicBezTo>
                  <a:lnTo>
                    <a:pt x="1" y="4904"/>
                  </a:lnTo>
                  <a:lnTo>
                    <a:pt x="12632" y="4904"/>
                  </a:lnTo>
                  <a:lnTo>
                    <a:pt x="12632" y="4895"/>
                  </a:lnTo>
                  <a:cubicBezTo>
                    <a:pt x="12632" y="4556"/>
                    <a:pt x="12361" y="4285"/>
                    <a:pt x="12021" y="4285"/>
                  </a:cubicBezTo>
                  <a:lnTo>
                    <a:pt x="11139" y="4285"/>
                  </a:lnTo>
                  <a:lnTo>
                    <a:pt x="10461" y="4022"/>
                  </a:lnTo>
                  <a:cubicBezTo>
                    <a:pt x="10486" y="3954"/>
                    <a:pt x="10503" y="3886"/>
                    <a:pt x="10503" y="3810"/>
                  </a:cubicBezTo>
                  <a:cubicBezTo>
                    <a:pt x="10503" y="3453"/>
                    <a:pt x="10223" y="3173"/>
                    <a:pt x="9884" y="3173"/>
                  </a:cubicBezTo>
                  <a:cubicBezTo>
                    <a:pt x="9824" y="3173"/>
                    <a:pt x="9756" y="3182"/>
                    <a:pt x="9697" y="3207"/>
                  </a:cubicBezTo>
                  <a:cubicBezTo>
                    <a:pt x="9519" y="3258"/>
                    <a:pt x="9324" y="3292"/>
                    <a:pt x="9129" y="3292"/>
                  </a:cubicBezTo>
                  <a:cubicBezTo>
                    <a:pt x="7992" y="3292"/>
                    <a:pt x="7076" y="2333"/>
                    <a:pt x="7076" y="1154"/>
                  </a:cubicBezTo>
                  <a:cubicBezTo>
                    <a:pt x="7076" y="900"/>
                    <a:pt x="7118" y="654"/>
                    <a:pt x="7203" y="425"/>
                  </a:cubicBezTo>
                  <a:cubicBezTo>
                    <a:pt x="7245" y="365"/>
                    <a:pt x="7279" y="289"/>
                    <a:pt x="7305" y="213"/>
                  </a:cubicBezTo>
                  <a:lnTo>
                    <a:pt x="7305" y="213"/>
                  </a:lnTo>
                  <a:cubicBezTo>
                    <a:pt x="7144" y="230"/>
                    <a:pt x="6991" y="238"/>
                    <a:pt x="6821" y="238"/>
                  </a:cubicBezTo>
                  <a:cubicBezTo>
                    <a:pt x="6270" y="238"/>
                    <a:pt x="5752" y="153"/>
                    <a:pt x="5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74"/>
            <p:cNvSpPr/>
            <p:nvPr/>
          </p:nvSpPr>
          <p:spPr>
            <a:xfrm>
              <a:off x="-452155" y="3763200"/>
              <a:ext cx="67977" cy="53010"/>
            </a:xfrm>
            <a:custGeom>
              <a:avLst/>
              <a:gdLst/>
              <a:ahLst/>
              <a:cxnLst/>
              <a:rect l="l" t="t" r="r" b="b"/>
              <a:pathLst>
                <a:path w="2003" h="1562" extrusionOk="0">
                  <a:moveTo>
                    <a:pt x="1" y="1"/>
                  </a:moveTo>
                  <a:cubicBezTo>
                    <a:pt x="1" y="9"/>
                    <a:pt x="1" y="18"/>
                    <a:pt x="1" y="35"/>
                  </a:cubicBezTo>
                  <a:cubicBezTo>
                    <a:pt x="1" y="179"/>
                    <a:pt x="52" y="315"/>
                    <a:pt x="128" y="425"/>
                  </a:cubicBezTo>
                  <a:cubicBezTo>
                    <a:pt x="196" y="611"/>
                    <a:pt x="238" y="807"/>
                    <a:pt x="247" y="1010"/>
                  </a:cubicBezTo>
                  <a:cubicBezTo>
                    <a:pt x="612" y="1180"/>
                    <a:pt x="1002" y="1324"/>
                    <a:pt x="1426" y="1460"/>
                  </a:cubicBezTo>
                  <a:cubicBezTo>
                    <a:pt x="1553" y="1494"/>
                    <a:pt x="1681" y="1536"/>
                    <a:pt x="1808" y="1562"/>
                  </a:cubicBezTo>
                  <a:cubicBezTo>
                    <a:pt x="1782" y="1434"/>
                    <a:pt x="1774" y="1290"/>
                    <a:pt x="1774" y="1154"/>
                  </a:cubicBezTo>
                  <a:cubicBezTo>
                    <a:pt x="1774" y="900"/>
                    <a:pt x="1816" y="654"/>
                    <a:pt x="1893" y="425"/>
                  </a:cubicBezTo>
                  <a:cubicBezTo>
                    <a:pt x="1943" y="365"/>
                    <a:pt x="1977" y="289"/>
                    <a:pt x="2003" y="213"/>
                  </a:cubicBezTo>
                  <a:lnTo>
                    <a:pt x="2003" y="213"/>
                  </a:lnTo>
                  <a:cubicBezTo>
                    <a:pt x="1842" y="230"/>
                    <a:pt x="1681" y="238"/>
                    <a:pt x="1519" y="238"/>
                  </a:cubicBezTo>
                  <a:cubicBezTo>
                    <a:pt x="968" y="238"/>
                    <a:pt x="450" y="15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4"/>
            <p:cNvSpPr/>
            <p:nvPr/>
          </p:nvSpPr>
          <p:spPr>
            <a:xfrm>
              <a:off x="-769675" y="3036293"/>
              <a:ext cx="703626" cy="703626"/>
            </a:xfrm>
            <a:custGeom>
              <a:avLst/>
              <a:gdLst/>
              <a:ahLst/>
              <a:cxnLst/>
              <a:rect l="l" t="t" r="r" b="b"/>
              <a:pathLst>
                <a:path w="20733" h="20733" extrusionOk="0">
                  <a:moveTo>
                    <a:pt x="10366" y="0"/>
                  </a:moveTo>
                  <a:cubicBezTo>
                    <a:pt x="4640" y="0"/>
                    <a:pt x="0" y="4640"/>
                    <a:pt x="0" y="10366"/>
                  </a:cubicBezTo>
                  <a:cubicBezTo>
                    <a:pt x="0" y="16084"/>
                    <a:pt x="4640" y="20733"/>
                    <a:pt x="10366" y="20733"/>
                  </a:cubicBezTo>
                  <a:cubicBezTo>
                    <a:pt x="16092" y="20733"/>
                    <a:pt x="20733" y="16084"/>
                    <a:pt x="20733" y="10366"/>
                  </a:cubicBezTo>
                  <a:cubicBezTo>
                    <a:pt x="20733" y="4640"/>
                    <a:pt x="16092" y="0"/>
                    <a:pt x="10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74"/>
            <p:cNvSpPr/>
            <p:nvPr/>
          </p:nvSpPr>
          <p:spPr>
            <a:xfrm>
              <a:off x="-769675" y="3036293"/>
              <a:ext cx="589630" cy="585592"/>
            </a:xfrm>
            <a:custGeom>
              <a:avLst/>
              <a:gdLst/>
              <a:ahLst/>
              <a:cxnLst/>
              <a:rect l="l" t="t" r="r" b="b"/>
              <a:pathLst>
                <a:path w="17374" h="17255" extrusionOk="0">
                  <a:moveTo>
                    <a:pt x="10366" y="0"/>
                  </a:moveTo>
                  <a:cubicBezTo>
                    <a:pt x="4649" y="0"/>
                    <a:pt x="0" y="4640"/>
                    <a:pt x="0" y="10366"/>
                  </a:cubicBezTo>
                  <a:cubicBezTo>
                    <a:pt x="0" y="11520"/>
                    <a:pt x="195" y="12631"/>
                    <a:pt x="543" y="13675"/>
                  </a:cubicBezTo>
                  <a:cubicBezTo>
                    <a:pt x="2274" y="15855"/>
                    <a:pt x="4946" y="17255"/>
                    <a:pt x="7940" y="17255"/>
                  </a:cubicBezTo>
                  <a:cubicBezTo>
                    <a:pt x="13149" y="17255"/>
                    <a:pt x="17373" y="13030"/>
                    <a:pt x="17373" y="7821"/>
                  </a:cubicBezTo>
                  <a:cubicBezTo>
                    <a:pt x="17373" y="4971"/>
                    <a:pt x="16118" y="2426"/>
                    <a:pt x="14124" y="696"/>
                  </a:cubicBezTo>
                  <a:cubicBezTo>
                    <a:pt x="12962" y="246"/>
                    <a:pt x="11690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74"/>
            <p:cNvSpPr/>
            <p:nvPr/>
          </p:nvSpPr>
          <p:spPr>
            <a:xfrm>
              <a:off x="-187002" y="3190573"/>
              <a:ext cx="118646" cy="259215"/>
            </a:xfrm>
            <a:custGeom>
              <a:avLst/>
              <a:gdLst/>
              <a:ahLst/>
              <a:cxnLst/>
              <a:rect l="l" t="t" r="r" b="b"/>
              <a:pathLst>
                <a:path w="3496" h="7638" extrusionOk="0">
                  <a:moveTo>
                    <a:pt x="1782" y="1"/>
                  </a:moveTo>
                  <a:lnTo>
                    <a:pt x="1782" y="1"/>
                  </a:lnTo>
                  <a:cubicBezTo>
                    <a:pt x="1833" y="247"/>
                    <a:pt x="1892" y="476"/>
                    <a:pt x="1816" y="756"/>
                  </a:cubicBezTo>
                  <a:lnTo>
                    <a:pt x="1825" y="756"/>
                  </a:lnTo>
                  <a:cubicBezTo>
                    <a:pt x="1791" y="875"/>
                    <a:pt x="1646" y="1027"/>
                    <a:pt x="1663" y="1146"/>
                  </a:cubicBezTo>
                  <a:cubicBezTo>
                    <a:pt x="1689" y="1290"/>
                    <a:pt x="1850" y="1299"/>
                    <a:pt x="1935" y="1418"/>
                  </a:cubicBezTo>
                  <a:cubicBezTo>
                    <a:pt x="2206" y="1791"/>
                    <a:pt x="1926" y="1893"/>
                    <a:pt x="1808" y="2300"/>
                  </a:cubicBezTo>
                  <a:cubicBezTo>
                    <a:pt x="1706" y="2682"/>
                    <a:pt x="1689" y="2877"/>
                    <a:pt x="1205" y="2928"/>
                  </a:cubicBezTo>
                  <a:cubicBezTo>
                    <a:pt x="1231" y="3080"/>
                    <a:pt x="1273" y="3191"/>
                    <a:pt x="1273" y="3343"/>
                  </a:cubicBezTo>
                  <a:cubicBezTo>
                    <a:pt x="1190" y="3313"/>
                    <a:pt x="1131" y="3300"/>
                    <a:pt x="1080" y="3300"/>
                  </a:cubicBezTo>
                  <a:cubicBezTo>
                    <a:pt x="975" y="3300"/>
                    <a:pt x="907" y="3357"/>
                    <a:pt x="747" y="3437"/>
                  </a:cubicBezTo>
                  <a:cubicBezTo>
                    <a:pt x="586" y="3521"/>
                    <a:pt x="315" y="3640"/>
                    <a:pt x="230" y="3733"/>
                  </a:cubicBezTo>
                  <a:cubicBezTo>
                    <a:pt x="1" y="3996"/>
                    <a:pt x="196" y="4819"/>
                    <a:pt x="340" y="5091"/>
                  </a:cubicBezTo>
                  <a:cubicBezTo>
                    <a:pt x="501" y="5388"/>
                    <a:pt x="637" y="5523"/>
                    <a:pt x="739" y="5863"/>
                  </a:cubicBezTo>
                  <a:cubicBezTo>
                    <a:pt x="807" y="6109"/>
                    <a:pt x="756" y="6363"/>
                    <a:pt x="815" y="6601"/>
                  </a:cubicBezTo>
                  <a:cubicBezTo>
                    <a:pt x="856" y="6775"/>
                    <a:pt x="939" y="6841"/>
                    <a:pt x="1040" y="6841"/>
                  </a:cubicBezTo>
                  <a:cubicBezTo>
                    <a:pt x="1151" y="6841"/>
                    <a:pt x="1285" y="6762"/>
                    <a:pt x="1409" y="6660"/>
                  </a:cubicBezTo>
                  <a:lnTo>
                    <a:pt x="1409" y="6660"/>
                  </a:lnTo>
                  <a:lnTo>
                    <a:pt x="1316" y="6753"/>
                  </a:lnTo>
                  <a:cubicBezTo>
                    <a:pt x="1519" y="6932"/>
                    <a:pt x="1417" y="7585"/>
                    <a:pt x="1858" y="7636"/>
                  </a:cubicBezTo>
                  <a:cubicBezTo>
                    <a:pt x="1871" y="7637"/>
                    <a:pt x="1883" y="7638"/>
                    <a:pt x="1895" y="7638"/>
                  </a:cubicBezTo>
                  <a:cubicBezTo>
                    <a:pt x="2042" y="7638"/>
                    <a:pt x="2126" y="7540"/>
                    <a:pt x="2181" y="7407"/>
                  </a:cubicBezTo>
                  <a:cubicBezTo>
                    <a:pt x="2317" y="7245"/>
                    <a:pt x="2435" y="6999"/>
                    <a:pt x="2461" y="6906"/>
                  </a:cubicBezTo>
                  <a:cubicBezTo>
                    <a:pt x="2503" y="6762"/>
                    <a:pt x="2529" y="6643"/>
                    <a:pt x="2588" y="6499"/>
                  </a:cubicBezTo>
                  <a:cubicBezTo>
                    <a:pt x="2656" y="6346"/>
                    <a:pt x="2724" y="6219"/>
                    <a:pt x="2800" y="6075"/>
                  </a:cubicBezTo>
                  <a:cubicBezTo>
                    <a:pt x="2910" y="5880"/>
                    <a:pt x="2843" y="5854"/>
                    <a:pt x="2868" y="5651"/>
                  </a:cubicBezTo>
                  <a:cubicBezTo>
                    <a:pt x="2876" y="5523"/>
                    <a:pt x="2936" y="5320"/>
                    <a:pt x="2995" y="5201"/>
                  </a:cubicBezTo>
                  <a:cubicBezTo>
                    <a:pt x="3063" y="5048"/>
                    <a:pt x="3267" y="4921"/>
                    <a:pt x="3368" y="4777"/>
                  </a:cubicBezTo>
                  <a:cubicBezTo>
                    <a:pt x="3411" y="4718"/>
                    <a:pt x="3453" y="4667"/>
                    <a:pt x="3496" y="4616"/>
                  </a:cubicBezTo>
                  <a:cubicBezTo>
                    <a:pt x="3301" y="2919"/>
                    <a:pt x="2698" y="1350"/>
                    <a:pt x="1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4"/>
            <p:cNvSpPr/>
            <p:nvPr/>
          </p:nvSpPr>
          <p:spPr>
            <a:xfrm>
              <a:off x="-125371" y="3422332"/>
              <a:ext cx="57592" cy="156079"/>
            </a:xfrm>
            <a:custGeom>
              <a:avLst/>
              <a:gdLst/>
              <a:ahLst/>
              <a:cxnLst/>
              <a:rect l="l" t="t" r="r" b="b"/>
              <a:pathLst>
                <a:path w="1697" h="4599" extrusionOk="0">
                  <a:moveTo>
                    <a:pt x="1697" y="1"/>
                  </a:moveTo>
                  <a:cubicBezTo>
                    <a:pt x="1400" y="272"/>
                    <a:pt x="1154" y="875"/>
                    <a:pt x="933" y="1197"/>
                  </a:cubicBezTo>
                  <a:cubicBezTo>
                    <a:pt x="730" y="1485"/>
                    <a:pt x="93" y="1867"/>
                    <a:pt x="26" y="2240"/>
                  </a:cubicBezTo>
                  <a:cubicBezTo>
                    <a:pt x="0" y="2376"/>
                    <a:pt x="161" y="2588"/>
                    <a:pt x="170" y="2724"/>
                  </a:cubicBezTo>
                  <a:cubicBezTo>
                    <a:pt x="178" y="2919"/>
                    <a:pt x="110" y="3131"/>
                    <a:pt x="136" y="3360"/>
                  </a:cubicBezTo>
                  <a:cubicBezTo>
                    <a:pt x="178" y="3598"/>
                    <a:pt x="178" y="3827"/>
                    <a:pt x="170" y="4064"/>
                  </a:cubicBezTo>
                  <a:cubicBezTo>
                    <a:pt x="110" y="4217"/>
                    <a:pt x="119" y="4412"/>
                    <a:pt x="102" y="4599"/>
                  </a:cubicBezTo>
                  <a:cubicBezTo>
                    <a:pt x="976" y="3250"/>
                    <a:pt x="1536" y="1680"/>
                    <a:pt x="1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4"/>
            <p:cNvSpPr/>
            <p:nvPr/>
          </p:nvSpPr>
          <p:spPr>
            <a:xfrm>
              <a:off x="-749821" y="3035987"/>
              <a:ext cx="459514" cy="703660"/>
            </a:xfrm>
            <a:custGeom>
              <a:avLst/>
              <a:gdLst/>
              <a:ahLst/>
              <a:cxnLst/>
              <a:rect l="l" t="t" r="r" b="b"/>
              <a:pathLst>
                <a:path w="13540" h="20734" extrusionOk="0">
                  <a:moveTo>
                    <a:pt x="9781" y="1"/>
                  </a:moveTo>
                  <a:cubicBezTo>
                    <a:pt x="6074" y="1"/>
                    <a:pt x="2825" y="1943"/>
                    <a:pt x="993" y="4870"/>
                  </a:cubicBezTo>
                  <a:cubicBezTo>
                    <a:pt x="993" y="4938"/>
                    <a:pt x="993" y="4997"/>
                    <a:pt x="959" y="5056"/>
                  </a:cubicBezTo>
                  <a:cubicBezTo>
                    <a:pt x="908" y="5141"/>
                    <a:pt x="857" y="5150"/>
                    <a:pt x="806" y="5184"/>
                  </a:cubicBezTo>
                  <a:cubicBezTo>
                    <a:pt x="764" y="5260"/>
                    <a:pt x="721" y="5328"/>
                    <a:pt x="679" y="5404"/>
                  </a:cubicBezTo>
                  <a:cubicBezTo>
                    <a:pt x="679" y="5404"/>
                    <a:pt x="679" y="5413"/>
                    <a:pt x="679" y="5421"/>
                  </a:cubicBezTo>
                  <a:cubicBezTo>
                    <a:pt x="637" y="5540"/>
                    <a:pt x="603" y="5684"/>
                    <a:pt x="526" y="5803"/>
                  </a:cubicBezTo>
                  <a:cubicBezTo>
                    <a:pt x="501" y="5820"/>
                    <a:pt x="475" y="5837"/>
                    <a:pt x="450" y="5854"/>
                  </a:cubicBezTo>
                  <a:cubicBezTo>
                    <a:pt x="365" y="6024"/>
                    <a:pt x="289" y="6202"/>
                    <a:pt x="213" y="6380"/>
                  </a:cubicBezTo>
                  <a:cubicBezTo>
                    <a:pt x="221" y="6405"/>
                    <a:pt x="213" y="6431"/>
                    <a:pt x="213" y="6456"/>
                  </a:cubicBezTo>
                  <a:cubicBezTo>
                    <a:pt x="196" y="6566"/>
                    <a:pt x="111" y="6558"/>
                    <a:pt x="111" y="6694"/>
                  </a:cubicBezTo>
                  <a:cubicBezTo>
                    <a:pt x="111" y="6685"/>
                    <a:pt x="102" y="6685"/>
                    <a:pt x="94" y="6685"/>
                  </a:cubicBezTo>
                  <a:cubicBezTo>
                    <a:pt x="60" y="6770"/>
                    <a:pt x="26" y="6855"/>
                    <a:pt x="0" y="6940"/>
                  </a:cubicBezTo>
                  <a:cubicBezTo>
                    <a:pt x="68" y="7084"/>
                    <a:pt x="153" y="7228"/>
                    <a:pt x="51" y="7313"/>
                  </a:cubicBezTo>
                  <a:cubicBezTo>
                    <a:pt x="68" y="7381"/>
                    <a:pt x="68" y="7432"/>
                    <a:pt x="77" y="7491"/>
                  </a:cubicBezTo>
                  <a:cubicBezTo>
                    <a:pt x="238" y="7559"/>
                    <a:pt x="179" y="7729"/>
                    <a:pt x="187" y="7873"/>
                  </a:cubicBezTo>
                  <a:cubicBezTo>
                    <a:pt x="204" y="8051"/>
                    <a:pt x="263" y="8110"/>
                    <a:pt x="306" y="8255"/>
                  </a:cubicBezTo>
                  <a:cubicBezTo>
                    <a:pt x="348" y="8390"/>
                    <a:pt x="314" y="8551"/>
                    <a:pt x="357" y="8679"/>
                  </a:cubicBezTo>
                  <a:cubicBezTo>
                    <a:pt x="382" y="8789"/>
                    <a:pt x="492" y="8882"/>
                    <a:pt x="518" y="8993"/>
                  </a:cubicBezTo>
                  <a:cubicBezTo>
                    <a:pt x="543" y="9128"/>
                    <a:pt x="459" y="9306"/>
                    <a:pt x="518" y="9417"/>
                  </a:cubicBezTo>
                  <a:cubicBezTo>
                    <a:pt x="560" y="9527"/>
                    <a:pt x="721" y="9586"/>
                    <a:pt x="806" y="9671"/>
                  </a:cubicBezTo>
                  <a:cubicBezTo>
                    <a:pt x="883" y="9748"/>
                    <a:pt x="993" y="9807"/>
                    <a:pt x="1044" y="9934"/>
                  </a:cubicBezTo>
                  <a:cubicBezTo>
                    <a:pt x="1103" y="10087"/>
                    <a:pt x="1052" y="10180"/>
                    <a:pt x="1222" y="10274"/>
                  </a:cubicBezTo>
                  <a:cubicBezTo>
                    <a:pt x="1188" y="10392"/>
                    <a:pt x="1180" y="10613"/>
                    <a:pt x="1180" y="10740"/>
                  </a:cubicBezTo>
                  <a:cubicBezTo>
                    <a:pt x="1188" y="10833"/>
                    <a:pt x="1146" y="10825"/>
                    <a:pt x="1180" y="10910"/>
                  </a:cubicBezTo>
                  <a:cubicBezTo>
                    <a:pt x="1205" y="10995"/>
                    <a:pt x="1307" y="10978"/>
                    <a:pt x="1324" y="11088"/>
                  </a:cubicBezTo>
                  <a:cubicBezTo>
                    <a:pt x="1460" y="11198"/>
                    <a:pt x="1748" y="11300"/>
                    <a:pt x="1629" y="11512"/>
                  </a:cubicBezTo>
                  <a:cubicBezTo>
                    <a:pt x="1589" y="11485"/>
                    <a:pt x="1553" y="11475"/>
                    <a:pt x="1517" y="11475"/>
                  </a:cubicBezTo>
                  <a:cubicBezTo>
                    <a:pt x="1485" y="11475"/>
                    <a:pt x="1453" y="11483"/>
                    <a:pt x="1417" y="11495"/>
                  </a:cubicBezTo>
                  <a:cubicBezTo>
                    <a:pt x="1519" y="11648"/>
                    <a:pt x="1756" y="11682"/>
                    <a:pt x="1680" y="11894"/>
                  </a:cubicBezTo>
                  <a:cubicBezTo>
                    <a:pt x="1765" y="11919"/>
                    <a:pt x="1901" y="11936"/>
                    <a:pt x="1943" y="12021"/>
                  </a:cubicBezTo>
                  <a:cubicBezTo>
                    <a:pt x="1960" y="12055"/>
                    <a:pt x="1884" y="12165"/>
                    <a:pt x="1918" y="12250"/>
                  </a:cubicBezTo>
                  <a:cubicBezTo>
                    <a:pt x="1985" y="12386"/>
                    <a:pt x="2316" y="12420"/>
                    <a:pt x="2452" y="12445"/>
                  </a:cubicBezTo>
                  <a:cubicBezTo>
                    <a:pt x="2435" y="12547"/>
                    <a:pt x="2511" y="12632"/>
                    <a:pt x="2511" y="12708"/>
                  </a:cubicBezTo>
                  <a:cubicBezTo>
                    <a:pt x="2511" y="12801"/>
                    <a:pt x="2452" y="12852"/>
                    <a:pt x="2461" y="12963"/>
                  </a:cubicBezTo>
                  <a:cubicBezTo>
                    <a:pt x="2622" y="13014"/>
                    <a:pt x="2825" y="13149"/>
                    <a:pt x="2944" y="13302"/>
                  </a:cubicBezTo>
                  <a:cubicBezTo>
                    <a:pt x="3122" y="13735"/>
                    <a:pt x="2995" y="14150"/>
                    <a:pt x="3131" y="14659"/>
                  </a:cubicBezTo>
                  <a:cubicBezTo>
                    <a:pt x="3139" y="14693"/>
                    <a:pt x="3148" y="14761"/>
                    <a:pt x="3148" y="14829"/>
                  </a:cubicBezTo>
                  <a:cubicBezTo>
                    <a:pt x="3131" y="14897"/>
                    <a:pt x="3122" y="14965"/>
                    <a:pt x="3122" y="15049"/>
                  </a:cubicBezTo>
                  <a:cubicBezTo>
                    <a:pt x="3131" y="15287"/>
                    <a:pt x="3097" y="15499"/>
                    <a:pt x="3071" y="15728"/>
                  </a:cubicBezTo>
                  <a:cubicBezTo>
                    <a:pt x="3054" y="15923"/>
                    <a:pt x="3071" y="16229"/>
                    <a:pt x="3122" y="16424"/>
                  </a:cubicBezTo>
                  <a:cubicBezTo>
                    <a:pt x="3165" y="16576"/>
                    <a:pt x="3275" y="16704"/>
                    <a:pt x="3292" y="16865"/>
                  </a:cubicBezTo>
                  <a:cubicBezTo>
                    <a:pt x="3309" y="17060"/>
                    <a:pt x="3317" y="17238"/>
                    <a:pt x="3385" y="17408"/>
                  </a:cubicBezTo>
                  <a:cubicBezTo>
                    <a:pt x="3453" y="17569"/>
                    <a:pt x="3580" y="17705"/>
                    <a:pt x="3648" y="17866"/>
                  </a:cubicBezTo>
                  <a:cubicBezTo>
                    <a:pt x="3708" y="18010"/>
                    <a:pt x="3724" y="18180"/>
                    <a:pt x="3792" y="18332"/>
                  </a:cubicBezTo>
                  <a:cubicBezTo>
                    <a:pt x="3869" y="18511"/>
                    <a:pt x="3886" y="18680"/>
                    <a:pt x="3954" y="18850"/>
                  </a:cubicBezTo>
                  <a:cubicBezTo>
                    <a:pt x="3999" y="18822"/>
                    <a:pt x="4029" y="18812"/>
                    <a:pt x="4051" y="18812"/>
                  </a:cubicBezTo>
                  <a:cubicBezTo>
                    <a:pt x="4104" y="18812"/>
                    <a:pt x="4112" y="18871"/>
                    <a:pt x="4166" y="18901"/>
                  </a:cubicBezTo>
                  <a:cubicBezTo>
                    <a:pt x="4191" y="18918"/>
                    <a:pt x="4259" y="19019"/>
                    <a:pt x="4284" y="19036"/>
                  </a:cubicBezTo>
                  <a:cubicBezTo>
                    <a:pt x="4310" y="19062"/>
                    <a:pt x="4378" y="19045"/>
                    <a:pt x="4420" y="19070"/>
                  </a:cubicBezTo>
                  <a:cubicBezTo>
                    <a:pt x="4463" y="19113"/>
                    <a:pt x="4564" y="19240"/>
                    <a:pt x="4607" y="19291"/>
                  </a:cubicBezTo>
                  <a:cubicBezTo>
                    <a:pt x="4649" y="19333"/>
                    <a:pt x="4692" y="19367"/>
                    <a:pt x="4725" y="19410"/>
                  </a:cubicBezTo>
                  <a:cubicBezTo>
                    <a:pt x="6218" y="20250"/>
                    <a:pt x="7949" y="20733"/>
                    <a:pt x="9781" y="20733"/>
                  </a:cubicBezTo>
                  <a:cubicBezTo>
                    <a:pt x="10519" y="20733"/>
                    <a:pt x="11232" y="20657"/>
                    <a:pt x="11919" y="20512"/>
                  </a:cubicBezTo>
                  <a:cubicBezTo>
                    <a:pt x="11843" y="20504"/>
                    <a:pt x="11783" y="20487"/>
                    <a:pt x="11749" y="20470"/>
                  </a:cubicBezTo>
                  <a:cubicBezTo>
                    <a:pt x="11809" y="20300"/>
                    <a:pt x="11732" y="20131"/>
                    <a:pt x="11478" y="19953"/>
                  </a:cubicBezTo>
                  <a:cubicBezTo>
                    <a:pt x="11215" y="19774"/>
                    <a:pt x="11113" y="19749"/>
                    <a:pt x="10986" y="19478"/>
                  </a:cubicBezTo>
                  <a:cubicBezTo>
                    <a:pt x="10935" y="19376"/>
                    <a:pt x="10901" y="19274"/>
                    <a:pt x="10859" y="19172"/>
                  </a:cubicBezTo>
                  <a:cubicBezTo>
                    <a:pt x="10808" y="19036"/>
                    <a:pt x="10816" y="19045"/>
                    <a:pt x="10748" y="18952"/>
                  </a:cubicBezTo>
                  <a:cubicBezTo>
                    <a:pt x="10613" y="18790"/>
                    <a:pt x="10545" y="18697"/>
                    <a:pt x="10460" y="18502"/>
                  </a:cubicBezTo>
                  <a:cubicBezTo>
                    <a:pt x="10392" y="18324"/>
                    <a:pt x="10256" y="18222"/>
                    <a:pt x="10197" y="18052"/>
                  </a:cubicBezTo>
                  <a:cubicBezTo>
                    <a:pt x="10112" y="17815"/>
                    <a:pt x="10307" y="17569"/>
                    <a:pt x="10290" y="17340"/>
                  </a:cubicBezTo>
                  <a:cubicBezTo>
                    <a:pt x="10282" y="17187"/>
                    <a:pt x="10189" y="17153"/>
                    <a:pt x="10146" y="17034"/>
                  </a:cubicBezTo>
                  <a:cubicBezTo>
                    <a:pt x="10121" y="16933"/>
                    <a:pt x="10155" y="16788"/>
                    <a:pt x="10146" y="16687"/>
                  </a:cubicBezTo>
                  <a:cubicBezTo>
                    <a:pt x="10138" y="16483"/>
                    <a:pt x="10163" y="16296"/>
                    <a:pt x="10172" y="16093"/>
                  </a:cubicBezTo>
                  <a:cubicBezTo>
                    <a:pt x="10180" y="15991"/>
                    <a:pt x="10129" y="15915"/>
                    <a:pt x="10146" y="15813"/>
                  </a:cubicBezTo>
                  <a:cubicBezTo>
                    <a:pt x="10172" y="15686"/>
                    <a:pt x="10273" y="15635"/>
                    <a:pt x="10239" y="15482"/>
                  </a:cubicBezTo>
                  <a:cubicBezTo>
                    <a:pt x="10180" y="15465"/>
                    <a:pt x="10138" y="15440"/>
                    <a:pt x="10104" y="15406"/>
                  </a:cubicBezTo>
                  <a:cubicBezTo>
                    <a:pt x="10155" y="15321"/>
                    <a:pt x="10155" y="15245"/>
                    <a:pt x="10053" y="15143"/>
                  </a:cubicBezTo>
                  <a:cubicBezTo>
                    <a:pt x="10019" y="15109"/>
                    <a:pt x="9976" y="15083"/>
                    <a:pt x="9943" y="15058"/>
                  </a:cubicBezTo>
                  <a:cubicBezTo>
                    <a:pt x="9943" y="15049"/>
                    <a:pt x="9943" y="15049"/>
                    <a:pt x="9943" y="15049"/>
                  </a:cubicBezTo>
                  <a:cubicBezTo>
                    <a:pt x="9832" y="14871"/>
                    <a:pt x="9705" y="14702"/>
                    <a:pt x="9552" y="14583"/>
                  </a:cubicBezTo>
                  <a:cubicBezTo>
                    <a:pt x="9408" y="14473"/>
                    <a:pt x="9493" y="14490"/>
                    <a:pt x="9298" y="14481"/>
                  </a:cubicBezTo>
                  <a:cubicBezTo>
                    <a:pt x="9275" y="14479"/>
                    <a:pt x="9251" y="14479"/>
                    <a:pt x="9228" y="14479"/>
                  </a:cubicBezTo>
                  <a:cubicBezTo>
                    <a:pt x="9164" y="14479"/>
                    <a:pt x="9101" y="14484"/>
                    <a:pt x="9037" y="14484"/>
                  </a:cubicBezTo>
                  <a:cubicBezTo>
                    <a:pt x="9014" y="14484"/>
                    <a:pt x="8990" y="14483"/>
                    <a:pt x="8967" y="14481"/>
                  </a:cubicBezTo>
                  <a:cubicBezTo>
                    <a:pt x="8932" y="14481"/>
                    <a:pt x="8899" y="14481"/>
                    <a:pt x="8867" y="14481"/>
                  </a:cubicBezTo>
                  <a:cubicBezTo>
                    <a:pt x="8710" y="14481"/>
                    <a:pt x="8594" y="14475"/>
                    <a:pt x="8424" y="14405"/>
                  </a:cubicBezTo>
                  <a:cubicBezTo>
                    <a:pt x="8293" y="14349"/>
                    <a:pt x="8216" y="14319"/>
                    <a:pt x="8145" y="14319"/>
                  </a:cubicBezTo>
                  <a:cubicBezTo>
                    <a:pt x="8066" y="14319"/>
                    <a:pt x="7995" y="14358"/>
                    <a:pt x="7864" y="14439"/>
                  </a:cubicBezTo>
                  <a:cubicBezTo>
                    <a:pt x="7757" y="14507"/>
                    <a:pt x="7687" y="14518"/>
                    <a:pt x="7612" y="14518"/>
                  </a:cubicBezTo>
                  <a:cubicBezTo>
                    <a:pt x="7575" y="14518"/>
                    <a:pt x="7536" y="14515"/>
                    <a:pt x="7491" y="14515"/>
                  </a:cubicBezTo>
                  <a:cubicBezTo>
                    <a:pt x="7423" y="14515"/>
                    <a:pt x="7304" y="14515"/>
                    <a:pt x="7211" y="14507"/>
                  </a:cubicBezTo>
                  <a:cubicBezTo>
                    <a:pt x="7143" y="14504"/>
                    <a:pt x="7085" y="14502"/>
                    <a:pt x="7029" y="14502"/>
                  </a:cubicBezTo>
                  <a:cubicBezTo>
                    <a:pt x="6917" y="14502"/>
                    <a:pt x="6815" y="14509"/>
                    <a:pt x="6668" y="14532"/>
                  </a:cubicBezTo>
                  <a:cubicBezTo>
                    <a:pt x="6566" y="14540"/>
                    <a:pt x="6498" y="14591"/>
                    <a:pt x="6388" y="14591"/>
                  </a:cubicBezTo>
                  <a:cubicBezTo>
                    <a:pt x="6383" y="14592"/>
                    <a:pt x="6377" y="14592"/>
                    <a:pt x="6371" y="14592"/>
                  </a:cubicBezTo>
                  <a:cubicBezTo>
                    <a:pt x="6318" y="14592"/>
                    <a:pt x="6246" y="14567"/>
                    <a:pt x="6180" y="14567"/>
                  </a:cubicBezTo>
                  <a:cubicBezTo>
                    <a:pt x="6161" y="14567"/>
                    <a:pt x="6142" y="14569"/>
                    <a:pt x="6125" y="14574"/>
                  </a:cubicBezTo>
                  <a:cubicBezTo>
                    <a:pt x="6066" y="14591"/>
                    <a:pt x="6074" y="14668"/>
                    <a:pt x="6040" y="14676"/>
                  </a:cubicBezTo>
                  <a:cubicBezTo>
                    <a:pt x="6032" y="14679"/>
                    <a:pt x="6017" y="14680"/>
                    <a:pt x="6000" y="14680"/>
                  </a:cubicBezTo>
                  <a:cubicBezTo>
                    <a:pt x="5968" y="14680"/>
                    <a:pt x="5930" y="14676"/>
                    <a:pt x="5930" y="14676"/>
                  </a:cubicBezTo>
                  <a:cubicBezTo>
                    <a:pt x="5854" y="14710"/>
                    <a:pt x="5735" y="14727"/>
                    <a:pt x="5650" y="14744"/>
                  </a:cubicBezTo>
                  <a:cubicBezTo>
                    <a:pt x="5413" y="14786"/>
                    <a:pt x="5175" y="14863"/>
                    <a:pt x="4946" y="14905"/>
                  </a:cubicBezTo>
                  <a:cubicBezTo>
                    <a:pt x="4919" y="14908"/>
                    <a:pt x="4893" y="14910"/>
                    <a:pt x="4867" y="14910"/>
                  </a:cubicBezTo>
                  <a:cubicBezTo>
                    <a:pt x="4755" y="14910"/>
                    <a:pt x="4652" y="14883"/>
                    <a:pt x="4556" y="14863"/>
                  </a:cubicBezTo>
                  <a:cubicBezTo>
                    <a:pt x="4259" y="14651"/>
                    <a:pt x="3860" y="14244"/>
                    <a:pt x="3648" y="14235"/>
                  </a:cubicBezTo>
                  <a:cubicBezTo>
                    <a:pt x="2732" y="14193"/>
                    <a:pt x="3784" y="12581"/>
                    <a:pt x="4166" y="12182"/>
                  </a:cubicBezTo>
                  <a:cubicBezTo>
                    <a:pt x="4471" y="11868"/>
                    <a:pt x="4513" y="11571"/>
                    <a:pt x="4776" y="11274"/>
                  </a:cubicBezTo>
                  <a:cubicBezTo>
                    <a:pt x="4870" y="11164"/>
                    <a:pt x="5201" y="10978"/>
                    <a:pt x="5336" y="10944"/>
                  </a:cubicBezTo>
                  <a:cubicBezTo>
                    <a:pt x="5367" y="10935"/>
                    <a:pt x="5400" y="10931"/>
                    <a:pt x="5434" y="10931"/>
                  </a:cubicBezTo>
                  <a:cubicBezTo>
                    <a:pt x="5604" y="10931"/>
                    <a:pt x="5805" y="11021"/>
                    <a:pt x="5941" y="11021"/>
                  </a:cubicBezTo>
                  <a:cubicBezTo>
                    <a:pt x="5965" y="11021"/>
                    <a:pt x="5987" y="11018"/>
                    <a:pt x="6006" y="11012"/>
                  </a:cubicBezTo>
                  <a:cubicBezTo>
                    <a:pt x="6252" y="10927"/>
                    <a:pt x="6303" y="10570"/>
                    <a:pt x="6397" y="10375"/>
                  </a:cubicBezTo>
                  <a:cubicBezTo>
                    <a:pt x="6566" y="10002"/>
                    <a:pt x="6804" y="9705"/>
                    <a:pt x="6999" y="9349"/>
                  </a:cubicBezTo>
                  <a:cubicBezTo>
                    <a:pt x="7219" y="8950"/>
                    <a:pt x="7270" y="8526"/>
                    <a:pt x="7474" y="8153"/>
                  </a:cubicBezTo>
                  <a:cubicBezTo>
                    <a:pt x="7525" y="8149"/>
                    <a:pt x="7578" y="8143"/>
                    <a:pt x="7628" y="8143"/>
                  </a:cubicBezTo>
                  <a:cubicBezTo>
                    <a:pt x="7687" y="8143"/>
                    <a:pt x="7742" y="8151"/>
                    <a:pt x="7788" y="8178"/>
                  </a:cubicBezTo>
                  <a:cubicBezTo>
                    <a:pt x="8017" y="8331"/>
                    <a:pt x="7627" y="8755"/>
                    <a:pt x="7847" y="8780"/>
                  </a:cubicBezTo>
                  <a:cubicBezTo>
                    <a:pt x="7864" y="8806"/>
                    <a:pt x="7856" y="8831"/>
                    <a:pt x="7881" y="8848"/>
                  </a:cubicBezTo>
                  <a:cubicBezTo>
                    <a:pt x="8017" y="8789"/>
                    <a:pt x="8144" y="8577"/>
                    <a:pt x="8246" y="8467"/>
                  </a:cubicBezTo>
                  <a:cubicBezTo>
                    <a:pt x="8424" y="8272"/>
                    <a:pt x="8390" y="8212"/>
                    <a:pt x="8441" y="7975"/>
                  </a:cubicBezTo>
                  <a:cubicBezTo>
                    <a:pt x="8509" y="7712"/>
                    <a:pt x="8908" y="6889"/>
                    <a:pt x="8636" y="6575"/>
                  </a:cubicBezTo>
                  <a:cubicBezTo>
                    <a:pt x="8729" y="6473"/>
                    <a:pt x="8755" y="6516"/>
                    <a:pt x="8874" y="6465"/>
                  </a:cubicBezTo>
                  <a:cubicBezTo>
                    <a:pt x="8942" y="6431"/>
                    <a:pt x="9128" y="6388"/>
                    <a:pt x="9238" y="6346"/>
                  </a:cubicBezTo>
                  <a:cubicBezTo>
                    <a:pt x="9264" y="6431"/>
                    <a:pt x="9272" y="6524"/>
                    <a:pt x="9281" y="6651"/>
                  </a:cubicBezTo>
                  <a:cubicBezTo>
                    <a:pt x="9292" y="6648"/>
                    <a:pt x="9303" y="6646"/>
                    <a:pt x="9316" y="6646"/>
                  </a:cubicBezTo>
                  <a:cubicBezTo>
                    <a:pt x="9350" y="6646"/>
                    <a:pt x="9390" y="6656"/>
                    <a:pt x="9424" y="6656"/>
                  </a:cubicBezTo>
                  <a:cubicBezTo>
                    <a:pt x="9436" y="6656"/>
                    <a:pt x="9448" y="6655"/>
                    <a:pt x="9459" y="6651"/>
                  </a:cubicBezTo>
                  <a:cubicBezTo>
                    <a:pt x="9459" y="6694"/>
                    <a:pt x="9484" y="6719"/>
                    <a:pt x="9493" y="6762"/>
                  </a:cubicBezTo>
                  <a:cubicBezTo>
                    <a:pt x="9516" y="6766"/>
                    <a:pt x="9535" y="6768"/>
                    <a:pt x="9550" y="6768"/>
                  </a:cubicBezTo>
                  <a:cubicBezTo>
                    <a:pt x="9674" y="6768"/>
                    <a:pt x="9591" y="6630"/>
                    <a:pt x="9629" y="6533"/>
                  </a:cubicBezTo>
                  <a:cubicBezTo>
                    <a:pt x="9680" y="6388"/>
                    <a:pt x="9790" y="6337"/>
                    <a:pt x="9892" y="6227"/>
                  </a:cubicBezTo>
                  <a:cubicBezTo>
                    <a:pt x="10078" y="6007"/>
                    <a:pt x="10138" y="5845"/>
                    <a:pt x="10121" y="5565"/>
                  </a:cubicBezTo>
                  <a:cubicBezTo>
                    <a:pt x="10112" y="5430"/>
                    <a:pt x="10172" y="5260"/>
                    <a:pt x="10146" y="5133"/>
                  </a:cubicBezTo>
                  <a:cubicBezTo>
                    <a:pt x="10138" y="5056"/>
                    <a:pt x="10112" y="5006"/>
                    <a:pt x="10095" y="4938"/>
                  </a:cubicBezTo>
                  <a:cubicBezTo>
                    <a:pt x="10087" y="4878"/>
                    <a:pt x="10087" y="4819"/>
                    <a:pt x="10078" y="4768"/>
                  </a:cubicBezTo>
                  <a:cubicBezTo>
                    <a:pt x="10087" y="4675"/>
                    <a:pt x="10129" y="4573"/>
                    <a:pt x="10095" y="4471"/>
                  </a:cubicBezTo>
                  <a:cubicBezTo>
                    <a:pt x="10095" y="4463"/>
                    <a:pt x="10087" y="4446"/>
                    <a:pt x="10078" y="4437"/>
                  </a:cubicBezTo>
                  <a:cubicBezTo>
                    <a:pt x="10078" y="4429"/>
                    <a:pt x="10070" y="4412"/>
                    <a:pt x="10070" y="4403"/>
                  </a:cubicBezTo>
                  <a:cubicBezTo>
                    <a:pt x="10053" y="4361"/>
                    <a:pt x="10019" y="4327"/>
                    <a:pt x="9985" y="4285"/>
                  </a:cubicBezTo>
                  <a:cubicBezTo>
                    <a:pt x="9951" y="4132"/>
                    <a:pt x="9909" y="3979"/>
                    <a:pt x="9875" y="3826"/>
                  </a:cubicBezTo>
                  <a:cubicBezTo>
                    <a:pt x="9883" y="3792"/>
                    <a:pt x="9883" y="3759"/>
                    <a:pt x="9883" y="3716"/>
                  </a:cubicBezTo>
                  <a:cubicBezTo>
                    <a:pt x="10061" y="3792"/>
                    <a:pt x="10256" y="3826"/>
                    <a:pt x="10443" y="3869"/>
                  </a:cubicBezTo>
                  <a:cubicBezTo>
                    <a:pt x="10358" y="4030"/>
                    <a:pt x="10867" y="4157"/>
                    <a:pt x="10994" y="4157"/>
                  </a:cubicBezTo>
                  <a:cubicBezTo>
                    <a:pt x="10994" y="4174"/>
                    <a:pt x="10994" y="4200"/>
                    <a:pt x="10994" y="4217"/>
                  </a:cubicBezTo>
                  <a:cubicBezTo>
                    <a:pt x="11016" y="4222"/>
                    <a:pt x="11037" y="4225"/>
                    <a:pt x="11058" y="4225"/>
                  </a:cubicBezTo>
                  <a:cubicBezTo>
                    <a:pt x="11095" y="4225"/>
                    <a:pt x="11131" y="4216"/>
                    <a:pt x="11161" y="4197"/>
                  </a:cubicBezTo>
                  <a:lnTo>
                    <a:pt x="11161" y="4197"/>
                  </a:lnTo>
                  <a:cubicBezTo>
                    <a:pt x="11060" y="4279"/>
                    <a:pt x="11048" y="4438"/>
                    <a:pt x="11223" y="4454"/>
                  </a:cubicBezTo>
                  <a:cubicBezTo>
                    <a:pt x="11173" y="4658"/>
                    <a:pt x="11156" y="4641"/>
                    <a:pt x="11317" y="4734"/>
                  </a:cubicBezTo>
                  <a:cubicBezTo>
                    <a:pt x="11393" y="4785"/>
                    <a:pt x="11512" y="4878"/>
                    <a:pt x="11597" y="4895"/>
                  </a:cubicBezTo>
                  <a:cubicBezTo>
                    <a:pt x="11597" y="4955"/>
                    <a:pt x="11588" y="5006"/>
                    <a:pt x="11597" y="5065"/>
                  </a:cubicBezTo>
                  <a:cubicBezTo>
                    <a:pt x="11724" y="5107"/>
                    <a:pt x="11885" y="5209"/>
                    <a:pt x="11978" y="5319"/>
                  </a:cubicBezTo>
                  <a:cubicBezTo>
                    <a:pt x="12063" y="5413"/>
                    <a:pt x="12072" y="5548"/>
                    <a:pt x="12157" y="5650"/>
                  </a:cubicBezTo>
                  <a:cubicBezTo>
                    <a:pt x="12250" y="5761"/>
                    <a:pt x="12377" y="5845"/>
                    <a:pt x="12462" y="5939"/>
                  </a:cubicBezTo>
                  <a:cubicBezTo>
                    <a:pt x="12487" y="5973"/>
                    <a:pt x="12513" y="6066"/>
                    <a:pt x="12547" y="6108"/>
                  </a:cubicBezTo>
                  <a:cubicBezTo>
                    <a:pt x="12598" y="6159"/>
                    <a:pt x="12640" y="6117"/>
                    <a:pt x="12691" y="6219"/>
                  </a:cubicBezTo>
                  <a:cubicBezTo>
                    <a:pt x="12698" y="6219"/>
                    <a:pt x="12705" y="6220"/>
                    <a:pt x="12712" y="6220"/>
                  </a:cubicBezTo>
                  <a:cubicBezTo>
                    <a:pt x="13137" y="6220"/>
                    <a:pt x="13302" y="4941"/>
                    <a:pt x="13319" y="4632"/>
                  </a:cubicBezTo>
                  <a:cubicBezTo>
                    <a:pt x="13327" y="4369"/>
                    <a:pt x="13471" y="4234"/>
                    <a:pt x="13505" y="3988"/>
                  </a:cubicBezTo>
                  <a:cubicBezTo>
                    <a:pt x="13531" y="3784"/>
                    <a:pt x="13539" y="3445"/>
                    <a:pt x="13522" y="3241"/>
                  </a:cubicBezTo>
                  <a:cubicBezTo>
                    <a:pt x="13488" y="2893"/>
                    <a:pt x="13166" y="2690"/>
                    <a:pt x="13192" y="2325"/>
                  </a:cubicBezTo>
                  <a:cubicBezTo>
                    <a:pt x="13208" y="2087"/>
                    <a:pt x="13378" y="1875"/>
                    <a:pt x="13285" y="1621"/>
                  </a:cubicBezTo>
                  <a:cubicBezTo>
                    <a:pt x="13192" y="1383"/>
                    <a:pt x="13039" y="1315"/>
                    <a:pt x="13056" y="1010"/>
                  </a:cubicBezTo>
                  <a:cubicBezTo>
                    <a:pt x="13073" y="773"/>
                    <a:pt x="13098" y="679"/>
                    <a:pt x="13005" y="510"/>
                  </a:cubicBezTo>
                  <a:cubicBezTo>
                    <a:pt x="11995" y="179"/>
                    <a:pt x="10910" y="1"/>
                    <a:pt x="9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4"/>
            <p:cNvSpPr/>
            <p:nvPr/>
          </p:nvSpPr>
          <p:spPr>
            <a:xfrm>
              <a:off x="-189004" y="3189453"/>
              <a:ext cx="121225" cy="262303"/>
            </a:xfrm>
            <a:custGeom>
              <a:avLst/>
              <a:gdLst/>
              <a:ahLst/>
              <a:cxnLst/>
              <a:rect l="l" t="t" r="r" b="b"/>
              <a:pathLst>
                <a:path w="3572" h="7729" extrusionOk="0">
                  <a:moveTo>
                    <a:pt x="1816" y="0"/>
                  </a:moveTo>
                  <a:lnTo>
                    <a:pt x="1799" y="76"/>
                  </a:lnTo>
                  <a:cubicBezTo>
                    <a:pt x="1850" y="305"/>
                    <a:pt x="1901" y="526"/>
                    <a:pt x="1833" y="780"/>
                  </a:cubicBezTo>
                  <a:cubicBezTo>
                    <a:pt x="1816" y="814"/>
                    <a:pt x="1790" y="865"/>
                    <a:pt x="1765" y="916"/>
                  </a:cubicBezTo>
                  <a:cubicBezTo>
                    <a:pt x="1714" y="1001"/>
                    <a:pt x="1655" y="1094"/>
                    <a:pt x="1671" y="1188"/>
                  </a:cubicBezTo>
                  <a:cubicBezTo>
                    <a:pt x="1688" y="1298"/>
                    <a:pt x="1765" y="1349"/>
                    <a:pt x="1841" y="1391"/>
                  </a:cubicBezTo>
                  <a:cubicBezTo>
                    <a:pt x="1884" y="1417"/>
                    <a:pt x="1926" y="1442"/>
                    <a:pt x="1951" y="1485"/>
                  </a:cubicBezTo>
                  <a:cubicBezTo>
                    <a:pt x="2121" y="1714"/>
                    <a:pt x="2062" y="1807"/>
                    <a:pt x="1968" y="1985"/>
                  </a:cubicBezTo>
                  <a:cubicBezTo>
                    <a:pt x="1917" y="2078"/>
                    <a:pt x="1858" y="2180"/>
                    <a:pt x="1816" y="2316"/>
                  </a:cubicBezTo>
                  <a:lnTo>
                    <a:pt x="1799" y="2409"/>
                  </a:lnTo>
                  <a:cubicBezTo>
                    <a:pt x="1705" y="2732"/>
                    <a:pt x="1671" y="2867"/>
                    <a:pt x="1264" y="2910"/>
                  </a:cubicBezTo>
                  <a:lnTo>
                    <a:pt x="1205" y="2918"/>
                  </a:lnTo>
                  <a:lnTo>
                    <a:pt x="1213" y="2978"/>
                  </a:lnTo>
                  <a:cubicBezTo>
                    <a:pt x="1222" y="3028"/>
                    <a:pt x="1230" y="3088"/>
                    <a:pt x="1247" y="3139"/>
                  </a:cubicBezTo>
                  <a:cubicBezTo>
                    <a:pt x="1256" y="3190"/>
                    <a:pt x="1264" y="3241"/>
                    <a:pt x="1273" y="3300"/>
                  </a:cubicBezTo>
                  <a:cubicBezTo>
                    <a:pt x="1219" y="3285"/>
                    <a:pt x="1175" y="3278"/>
                    <a:pt x="1135" y="3278"/>
                  </a:cubicBezTo>
                  <a:cubicBezTo>
                    <a:pt x="1043" y="3278"/>
                    <a:pt x="977" y="3314"/>
                    <a:pt x="883" y="3368"/>
                  </a:cubicBezTo>
                  <a:cubicBezTo>
                    <a:pt x="857" y="3385"/>
                    <a:pt x="823" y="3402"/>
                    <a:pt x="781" y="3419"/>
                  </a:cubicBezTo>
                  <a:cubicBezTo>
                    <a:pt x="747" y="3444"/>
                    <a:pt x="704" y="3461"/>
                    <a:pt x="662" y="3487"/>
                  </a:cubicBezTo>
                  <a:cubicBezTo>
                    <a:pt x="501" y="3563"/>
                    <a:pt x="323" y="3648"/>
                    <a:pt x="246" y="3733"/>
                  </a:cubicBezTo>
                  <a:cubicBezTo>
                    <a:pt x="0" y="4012"/>
                    <a:pt x="204" y="4869"/>
                    <a:pt x="357" y="5149"/>
                  </a:cubicBezTo>
                  <a:cubicBezTo>
                    <a:pt x="408" y="5243"/>
                    <a:pt x="458" y="5319"/>
                    <a:pt x="501" y="5395"/>
                  </a:cubicBezTo>
                  <a:cubicBezTo>
                    <a:pt x="603" y="5556"/>
                    <a:pt x="679" y="5684"/>
                    <a:pt x="747" y="5913"/>
                  </a:cubicBezTo>
                  <a:cubicBezTo>
                    <a:pt x="781" y="6040"/>
                    <a:pt x="789" y="6167"/>
                    <a:pt x="789" y="6294"/>
                  </a:cubicBezTo>
                  <a:cubicBezTo>
                    <a:pt x="789" y="6413"/>
                    <a:pt x="798" y="6532"/>
                    <a:pt x="823" y="6642"/>
                  </a:cubicBezTo>
                  <a:cubicBezTo>
                    <a:pt x="857" y="6795"/>
                    <a:pt x="925" y="6880"/>
                    <a:pt x="1018" y="6914"/>
                  </a:cubicBezTo>
                  <a:cubicBezTo>
                    <a:pt x="1045" y="6923"/>
                    <a:pt x="1074" y="6928"/>
                    <a:pt x="1104" y="6928"/>
                  </a:cubicBezTo>
                  <a:cubicBezTo>
                    <a:pt x="1180" y="6928"/>
                    <a:pt x="1267" y="6898"/>
                    <a:pt x="1358" y="6837"/>
                  </a:cubicBezTo>
                  <a:cubicBezTo>
                    <a:pt x="1409" y="6905"/>
                    <a:pt x="1442" y="7024"/>
                    <a:pt x="1468" y="7151"/>
                  </a:cubicBezTo>
                  <a:cubicBezTo>
                    <a:pt x="1527" y="7389"/>
                    <a:pt x="1604" y="7694"/>
                    <a:pt x="1917" y="7720"/>
                  </a:cubicBezTo>
                  <a:cubicBezTo>
                    <a:pt x="1926" y="7728"/>
                    <a:pt x="1943" y="7728"/>
                    <a:pt x="1960" y="7728"/>
                  </a:cubicBezTo>
                  <a:cubicBezTo>
                    <a:pt x="2113" y="7728"/>
                    <a:pt x="2223" y="7643"/>
                    <a:pt x="2291" y="7474"/>
                  </a:cubicBezTo>
                  <a:cubicBezTo>
                    <a:pt x="2435" y="7295"/>
                    <a:pt x="2545" y="7049"/>
                    <a:pt x="2571" y="6956"/>
                  </a:cubicBezTo>
                  <a:lnTo>
                    <a:pt x="2596" y="6880"/>
                  </a:lnTo>
                  <a:cubicBezTo>
                    <a:pt x="2630" y="6769"/>
                    <a:pt x="2656" y="6668"/>
                    <a:pt x="2698" y="6557"/>
                  </a:cubicBezTo>
                  <a:cubicBezTo>
                    <a:pt x="2766" y="6405"/>
                    <a:pt x="2834" y="6277"/>
                    <a:pt x="2910" y="6133"/>
                  </a:cubicBezTo>
                  <a:cubicBezTo>
                    <a:pt x="2986" y="5998"/>
                    <a:pt x="2986" y="5930"/>
                    <a:pt x="2978" y="5845"/>
                  </a:cubicBezTo>
                  <a:cubicBezTo>
                    <a:pt x="2978" y="5802"/>
                    <a:pt x="2969" y="5760"/>
                    <a:pt x="2978" y="5692"/>
                  </a:cubicBezTo>
                  <a:cubicBezTo>
                    <a:pt x="2995" y="5573"/>
                    <a:pt x="3054" y="5378"/>
                    <a:pt x="3105" y="5259"/>
                  </a:cubicBezTo>
                  <a:cubicBezTo>
                    <a:pt x="3139" y="5183"/>
                    <a:pt x="3215" y="5115"/>
                    <a:pt x="3292" y="5039"/>
                  </a:cubicBezTo>
                  <a:cubicBezTo>
                    <a:pt x="3360" y="4980"/>
                    <a:pt x="3427" y="4912"/>
                    <a:pt x="3478" y="4835"/>
                  </a:cubicBezTo>
                  <a:cubicBezTo>
                    <a:pt x="3504" y="4810"/>
                    <a:pt x="3546" y="4784"/>
                    <a:pt x="3572" y="4751"/>
                  </a:cubicBezTo>
                  <a:lnTo>
                    <a:pt x="3555" y="4589"/>
                  </a:lnTo>
                  <a:lnTo>
                    <a:pt x="3555" y="4598"/>
                  </a:lnTo>
                  <a:cubicBezTo>
                    <a:pt x="3521" y="4632"/>
                    <a:pt x="3419" y="4725"/>
                    <a:pt x="3385" y="4776"/>
                  </a:cubicBezTo>
                  <a:cubicBezTo>
                    <a:pt x="3343" y="4844"/>
                    <a:pt x="3283" y="4903"/>
                    <a:pt x="3215" y="4963"/>
                  </a:cubicBezTo>
                  <a:cubicBezTo>
                    <a:pt x="3139" y="5039"/>
                    <a:pt x="3054" y="5124"/>
                    <a:pt x="3003" y="5217"/>
                  </a:cubicBezTo>
                  <a:cubicBezTo>
                    <a:pt x="2944" y="5336"/>
                    <a:pt x="2885" y="5548"/>
                    <a:pt x="2868" y="5675"/>
                  </a:cubicBezTo>
                  <a:cubicBezTo>
                    <a:pt x="2859" y="5760"/>
                    <a:pt x="2868" y="5811"/>
                    <a:pt x="2868" y="5853"/>
                  </a:cubicBezTo>
                  <a:cubicBezTo>
                    <a:pt x="2876" y="5930"/>
                    <a:pt x="2876" y="5972"/>
                    <a:pt x="2817" y="6082"/>
                  </a:cubicBezTo>
                  <a:cubicBezTo>
                    <a:pt x="2740" y="6218"/>
                    <a:pt x="2664" y="6354"/>
                    <a:pt x="2596" y="6515"/>
                  </a:cubicBezTo>
                  <a:cubicBezTo>
                    <a:pt x="2554" y="6634"/>
                    <a:pt x="2520" y="6736"/>
                    <a:pt x="2486" y="6846"/>
                  </a:cubicBezTo>
                  <a:lnTo>
                    <a:pt x="2469" y="6922"/>
                  </a:lnTo>
                  <a:cubicBezTo>
                    <a:pt x="2443" y="7015"/>
                    <a:pt x="2333" y="7253"/>
                    <a:pt x="2206" y="7406"/>
                  </a:cubicBezTo>
                  <a:lnTo>
                    <a:pt x="2197" y="7423"/>
                  </a:lnTo>
                  <a:cubicBezTo>
                    <a:pt x="2145" y="7551"/>
                    <a:pt x="2072" y="7612"/>
                    <a:pt x="1967" y="7612"/>
                  </a:cubicBezTo>
                  <a:cubicBezTo>
                    <a:pt x="1954" y="7612"/>
                    <a:pt x="1940" y="7611"/>
                    <a:pt x="1926" y="7609"/>
                  </a:cubicBezTo>
                  <a:cubicBezTo>
                    <a:pt x="1688" y="7584"/>
                    <a:pt x="1629" y="7346"/>
                    <a:pt x="1578" y="7117"/>
                  </a:cubicBezTo>
                  <a:cubicBezTo>
                    <a:pt x="1544" y="6990"/>
                    <a:pt x="1519" y="6871"/>
                    <a:pt x="1451" y="6786"/>
                  </a:cubicBezTo>
                  <a:lnTo>
                    <a:pt x="1510" y="6727"/>
                  </a:lnTo>
                  <a:lnTo>
                    <a:pt x="1434" y="6651"/>
                  </a:lnTo>
                  <a:cubicBezTo>
                    <a:pt x="1297" y="6759"/>
                    <a:pt x="1179" y="6818"/>
                    <a:pt x="1094" y="6818"/>
                  </a:cubicBezTo>
                  <a:cubicBezTo>
                    <a:pt x="1079" y="6818"/>
                    <a:pt x="1065" y="6816"/>
                    <a:pt x="1052" y="6812"/>
                  </a:cubicBezTo>
                  <a:cubicBezTo>
                    <a:pt x="993" y="6795"/>
                    <a:pt x="950" y="6727"/>
                    <a:pt x="925" y="6617"/>
                  </a:cubicBezTo>
                  <a:cubicBezTo>
                    <a:pt x="908" y="6515"/>
                    <a:pt x="900" y="6405"/>
                    <a:pt x="900" y="6294"/>
                  </a:cubicBezTo>
                  <a:cubicBezTo>
                    <a:pt x="900" y="6159"/>
                    <a:pt x="891" y="6014"/>
                    <a:pt x="857" y="5879"/>
                  </a:cubicBezTo>
                  <a:cubicBezTo>
                    <a:pt x="781" y="5641"/>
                    <a:pt x="696" y="5497"/>
                    <a:pt x="594" y="5336"/>
                  </a:cubicBezTo>
                  <a:cubicBezTo>
                    <a:pt x="552" y="5259"/>
                    <a:pt x="501" y="5192"/>
                    <a:pt x="450" y="5098"/>
                  </a:cubicBezTo>
                  <a:cubicBezTo>
                    <a:pt x="306" y="4835"/>
                    <a:pt x="128" y="4038"/>
                    <a:pt x="331" y="3809"/>
                  </a:cubicBezTo>
                  <a:cubicBezTo>
                    <a:pt x="391" y="3741"/>
                    <a:pt x="569" y="3648"/>
                    <a:pt x="713" y="3580"/>
                  </a:cubicBezTo>
                  <a:cubicBezTo>
                    <a:pt x="755" y="3563"/>
                    <a:pt x="798" y="3537"/>
                    <a:pt x="832" y="3520"/>
                  </a:cubicBezTo>
                  <a:cubicBezTo>
                    <a:pt x="874" y="3495"/>
                    <a:pt x="908" y="3478"/>
                    <a:pt x="942" y="3461"/>
                  </a:cubicBezTo>
                  <a:cubicBezTo>
                    <a:pt x="1028" y="3415"/>
                    <a:pt x="1078" y="3388"/>
                    <a:pt x="1145" y="3388"/>
                  </a:cubicBezTo>
                  <a:cubicBezTo>
                    <a:pt x="1189" y="3388"/>
                    <a:pt x="1241" y="3400"/>
                    <a:pt x="1315" y="3427"/>
                  </a:cubicBezTo>
                  <a:lnTo>
                    <a:pt x="1392" y="3461"/>
                  </a:lnTo>
                  <a:lnTo>
                    <a:pt x="1392" y="3376"/>
                  </a:lnTo>
                  <a:cubicBezTo>
                    <a:pt x="1392" y="3274"/>
                    <a:pt x="1375" y="3190"/>
                    <a:pt x="1349" y="3113"/>
                  </a:cubicBezTo>
                  <a:cubicBezTo>
                    <a:pt x="1349" y="3079"/>
                    <a:pt x="1341" y="3045"/>
                    <a:pt x="1332" y="3011"/>
                  </a:cubicBezTo>
                  <a:cubicBezTo>
                    <a:pt x="1756" y="2952"/>
                    <a:pt x="1816" y="2749"/>
                    <a:pt x="1901" y="2435"/>
                  </a:cubicBezTo>
                  <a:lnTo>
                    <a:pt x="1926" y="2341"/>
                  </a:lnTo>
                  <a:cubicBezTo>
                    <a:pt x="1960" y="2223"/>
                    <a:pt x="2011" y="2121"/>
                    <a:pt x="2062" y="2036"/>
                  </a:cubicBezTo>
                  <a:cubicBezTo>
                    <a:pt x="2164" y="1858"/>
                    <a:pt x="2248" y="1697"/>
                    <a:pt x="2045" y="1417"/>
                  </a:cubicBezTo>
                  <a:cubicBezTo>
                    <a:pt x="2002" y="1357"/>
                    <a:pt x="1943" y="1323"/>
                    <a:pt x="1892" y="1289"/>
                  </a:cubicBezTo>
                  <a:cubicBezTo>
                    <a:pt x="1824" y="1256"/>
                    <a:pt x="1790" y="1230"/>
                    <a:pt x="1782" y="1171"/>
                  </a:cubicBezTo>
                  <a:cubicBezTo>
                    <a:pt x="1773" y="1120"/>
                    <a:pt x="1816" y="1043"/>
                    <a:pt x="1858" y="967"/>
                  </a:cubicBezTo>
                  <a:cubicBezTo>
                    <a:pt x="1892" y="916"/>
                    <a:pt x="1917" y="857"/>
                    <a:pt x="1934" y="806"/>
                  </a:cubicBezTo>
                  <a:cubicBezTo>
                    <a:pt x="1985" y="636"/>
                    <a:pt x="2002" y="382"/>
                    <a:pt x="1977" y="229"/>
                  </a:cubicBezTo>
                  <a:lnTo>
                    <a:pt x="1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4"/>
            <p:cNvSpPr/>
            <p:nvPr/>
          </p:nvSpPr>
          <p:spPr>
            <a:xfrm>
              <a:off x="-127102" y="3418599"/>
              <a:ext cx="59900" cy="162391"/>
            </a:xfrm>
            <a:custGeom>
              <a:avLst/>
              <a:gdLst/>
              <a:ahLst/>
              <a:cxnLst/>
              <a:rect l="l" t="t" r="r" b="b"/>
              <a:pathLst>
                <a:path w="1765" h="4785" extrusionOk="0">
                  <a:moveTo>
                    <a:pt x="1765" y="0"/>
                  </a:moveTo>
                  <a:lnTo>
                    <a:pt x="1714" y="68"/>
                  </a:lnTo>
                  <a:cubicBezTo>
                    <a:pt x="1510" y="247"/>
                    <a:pt x="1332" y="569"/>
                    <a:pt x="1179" y="857"/>
                  </a:cubicBezTo>
                  <a:cubicBezTo>
                    <a:pt x="1094" y="1010"/>
                    <a:pt x="1010" y="1163"/>
                    <a:pt x="933" y="1273"/>
                  </a:cubicBezTo>
                  <a:cubicBezTo>
                    <a:pt x="865" y="1375"/>
                    <a:pt x="730" y="1494"/>
                    <a:pt x="586" y="1621"/>
                  </a:cubicBezTo>
                  <a:cubicBezTo>
                    <a:pt x="331" y="1850"/>
                    <a:pt x="68" y="2087"/>
                    <a:pt x="17" y="2333"/>
                  </a:cubicBezTo>
                  <a:cubicBezTo>
                    <a:pt x="0" y="2427"/>
                    <a:pt x="51" y="2537"/>
                    <a:pt x="93" y="2639"/>
                  </a:cubicBezTo>
                  <a:cubicBezTo>
                    <a:pt x="127" y="2715"/>
                    <a:pt x="161" y="2783"/>
                    <a:pt x="161" y="2834"/>
                  </a:cubicBezTo>
                  <a:cubicBezTo>
                    <a:pt x="170" y="2910"/>
                    <a:pt x="161" y="2995"/>
                    <a:pt x="144" y="3088"/>
                  </a:cubicBezTo>
                  <a:cubicBezTo>
                    <a:pt x="127" y="3207"/>
                    <a:pt x="119" y="3334"/>
                    <a:pt x="136" y="3470"/>
                  </a:cubicBezTo>
                  <a:cubicBezTo>
                    <a:pt x="170" y="3674"/>
                    <a:pt x="178" y="3894"/>
                    <a:pt x="161" y="4157"/>
                  </a:cubicBezTo>
                  <a:cubicBezTo>
                    <a:pt x="119" y="4276"/>
                    <a:pt x="119" y="4412"/>
                    <a:pt x="110" y="4547"/>
                  </a:cubicBezTo>
                  <a:cubicBezTo>
                    <a:pt x="102" y="4598"/>
                    <a:pt x="102" y="4649"/>
                    <a:pt x="102" y="4700"/>
                  </a:cubicBezTo>
                  <a:lnTo>
                    <a:pt x="102" y="4785"/>
                  </a:lnTo>
                  <a:lnTo>
                    <a:pt x="238" y="4573"/>
                  </a:lnTo>
                  <a:cubicBezTo>
                    <a:pt x="246" y="4471"/>
                    <a:pt x="238" y="4267"/>
                    <a:pt x="272" y="4191"/>
                  </a:cubicBezTo>
                  <a:lnTo>
                    <a:pt x="272" y="4174"/>
                  </a:lnTo>
                  <a:cubicBezTo>
                    <a:pt x="289" y="3903"/>
                    <a:pt x="280" y="3674"/>
                    <a:pt x="246" y="3462"/>
                  </a:cubicBezTo>
                  <a:cubicBezTo>
                    <a:pt x="229" y="3334"/>
                    <a:pt x="246" y="3216"/>
                    <a:pt x="255" y="3097"/>
                  </a:cubicBezTo>
                  <a:cubicBezTo>
                    <a:pt x="263" y="3003"/>
                    <a:pt x="280" y="2919"/>
                    <a:pt x="272" y="2825"/>
                  </a:cubicBezTo>
                  <a:cubicBezTo>
                    <a:pt x="272" y="2757"/>
                    <a:pt x="238" y="2681"/>
                    <a:pt x="195" y="2596"/>
                  </a:cubicBezTo>
                  <a:cubicBezTo>
                    <a:pt x="161" y="2511"/>
                    <a:pt x="119" y="2418"/>
                    <a:pt x="127" y="2359"/>
                  </a:cubicBezTo>
                  <a:cubicBezTo>
                    <a:pt x="170" y="2147"/>
                    <a:pt x="424" y="1918"/>
                    <a:pt x="653" y="1706"/>
                  </a:cubicBezTo>
                  <a:cubicBezTo>
                    <a:pt x="806" y="1578"/>
                    <a:pt x="942" y="1451"/>
                    <a:pt x="1027" y="1332"/>
                  </a:cubicBezTo>
                  <a:cubicBezTo>
                    <a:pt x="1103" y="1222"/>
                    <a:pt x="1188" y="1069"/>
                    <a:pt x="1273" y="908"/>
                  </a:cubicBezTo>
                  <a:cubicBezTo>
                    <a:pt x="1400" y="688"/>
                    <a:pt x="1536" y="442"/>
                    <a:pt x="1680" y="263"/>
                  </a:cubicBezTo>
                  <a:cubicBezTo>
                    <a:pt x="1680" y="264"/>
                    <a:pt x="1680" y="265"/>
                    <a:pt x="1681" y="265"/>
                  </a:cubicBezTo>
                  <a:cubicBezTo>
                    <a:pt x="1689" y="265"/>
                    <a:pt x="1730" y="237"/>
                    <a:pt x="1738" y="237"/>
                  </a:cubicBezTo>
                  <a:cubicBezTo>
                    <a:pt x="1739" y="237"/>
                    <a:pt x="1739" y="237"/>
                    <a:pt x="1739" y="238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4"/>
            <p:cNvSpPr/>
            <p:nvPr/>
          </p:nvSpPr>
          <p:spPr>
            <a:xfrm>
              <a:off x="-750975" y="3268595"/>
              <a:ext cx="137651" cy="411730"/>
            </a:xfrm>
            <a:custGeom>
              <a:avLst/>
              <a:gdLst/>
              <a:ahLst/>
              <a:cxnLst/>
              <a:rect l="l" t="t" r="r" b="b"/>
              <a:pathLst>
                <a:path w="4056" h="12132" extrusionOk="0">
                  <a:moveTo>
                    <a:pt x="68" y="1"/>
                  </a:moveTo>
                  <a:lnTo>
                    <a:pt x="1" y="171"/>
                  </a:lnTo>
                  <a:cubicBezTo>
                    <a:pt x="1" y="171"/>
                    <a:pt x="111" y="374"/>
                    <a:pt x="51" y="425"/>
                  </a:cubicBezTo>
                  <a:lnTo>
                    <a:pt x="26" y="442"/>
                  </a:lnTo>
                  <a:lnTo>
                    <a:pt x="34" y="476"/>
                  </a:lnTo>
                  <a:cubicBezTo>
                    <a:pt x="43" y="544"/>
                    <a:pt x="51" y="586"/>
                    <a:pt x="51" y="646"/>
                  </a:cubicBezTo>
                  <a:lnTo>
                    <a:pt x="60" y="679"/>
                  </a:lnTo>
                  <a:lnTo>
                    <a:pt x="85" y="696"/>
                  </a:lnTo>
                  <a:cubicBezTo>
                    <a:pt x="170" y="730"/>
                    <a:pt x="170" y="798"/>
                    <a:pt x="170" y="917"/>
                  </a:cubicBezTo>
                  <a:cubicBezTo>
                    <a:pt x="170" y="959"/>
                    <a:pt x="162" y="993"/>
                    <a:pt x="170" y="1036"/>
                  </a:cubicBezTo>
                  <a:cubicBezTo>
                    <a:pt x="179" y="1155"/>
                    <a:pt x="204" y="1222"/>
                    <a:pt x="238" y="1299"/>
                  </a:cubicBezTo>
                  <a:cubicBezTo>
                    <a:pt x="255" y="1333"/>
                    <a:pt x="272" y="1375"/>
                    <a:pt x="289" y="1426"/>
                  </a:cubicBezTo>
                  <a:cubicBezTo>
                    <a:pt x="306" y="1485"/>
                    <a:pt x="306" y="1553"/>
                    <a:pt x="306" y="1621"/>
                  </a:cubicBezTo>
                  <a:cubicBezTo>
                    <a:pt x="314" y="1697"/>
                    <a:pt x="314" y="1774"/>
                    <a:pt x="340" y="1850"/>
                  </a:cubicBezTo>
                  <a:cubicBezTo>
                    <a:pt x="357" y="1901"/>
                    <a:pt x="391" y="1952"/>
                    <a:pt x="416" y="2003"/>
                  </a:cubicBezTo>
                  <a:cubicBezTo>
                    <a:pt x="450" y="2054"/>
                    <a:pt x="484" y="2105"/>
                    <a:pt x="501" y="2156"/>
                  </a:cubicBezTo>
                  <a:cubicBezTo>
                    <a:pt x="509" y="2206"/>
                    <a:pt x="501" y="2274"/>
                    <a:pt x="493" y="2342"/>
                  </a:cubicBezTo>
                  <a:cubicBezTo>
                    <a:pt x="476" y="2427"/>
                    <a:pt x="467" y="2520"/>
                    <a:pt x="501" y="2597"/>
                  </a:cubicBezTo>
                  <a:cubicBezTo>
                    <a:pt x="535" y="2673"/>
                    <a:pt x="620" y="2732"/>
                    <a:pt x="696" y="2783"/>
                  </a:cubicBezTo>
                  <a:cubicBezTo>
                    <a:pt x="739" y="2809"/>
                    <a:pt x="772" y="2834"/>
                    <a:pt x="798" y="2860"/>
                  </a:cubicBezTo>
                  <a:cubicBezTo>
                    <a:pt x="823" y="2885"/>
                    <a:pt x="849" y="2902"/>
                    <a:pt x="874" y="2927"/>
                  </a:cubicBezTo>
                  <a:cubicBezTo>
                    <a:pt x="942" y="2978"/>
                    <a:pt x="1002" y="3021"/>
                    <a:pt x="1035" y="3106"/>
                  </a:cubicBezTo>
                  <a:cubicBezTo>
                    <a:pt x="1044" y="3148"/>
                    <a:pt x="1052" y="3182"/>
                    <a:pt x="1061" y="3224"/>
                  </a:cubicBezTo>
                  <a:cubicBezTo>
                    <a:pt x="1078" y="3301"/>
                    <a:pt x="1095" y="3377"/>
                    <a:pt x="1197" y="3453"/>
                  </a:cubicBezTo>
                  <a:cubicBezTo>
                    <a:pt x="1163" y="3581"/>
                    <a:pt x="1163" y="3784"/>
                    <a:pt x="1163" y="3895"/>
                  </a:cubicBezTo>
                  <a:cubicBezTo>
                    <a:pt x="1163" y="3920"/>
                    <a:pt x="1163" y="3937"/>
                    <a:pt x="1154" y="3954"/>
                  </a:cubicBezTo>
                  <a:cubicBezTo>
                    <a:pt x="1146" y="3988"/>
                    <a:pt x="1137" y="4022"/>
                    <a:pt x="1163" y="4081"/>
                  </a:cubicBezTo>
                  <a:cubicBezTo>
                    <a:pt x="1180" y="4132"/>
                    <a:pt x="1222" y="4158"/>
                    <a:pt x="1256" y="4183"/>
                  </a:cubicBezTo>
                  <a:cubicBezTo>
                    <a:pt x="1290" y="4208"/>
                    <a:pt x="1307" y="4217"/>
                    <a:pt x="1307" y="4251"/>
                  </a:cubicBezTo>
                  <a:lnTo>
                    <a:pt x="1315" y="4276"/>
                  </a:lnTo>
                  <a:lnTo>
                    <a:pt x="1332" y="4285"/>
                  </a:lnTo>
                  <a:cubicBezTo>
                    <a:pt x="1358" y="4310"/>
                    <a:pt x="1400" y="4336"/>
                    <a:pt x="1443" y="4361"/>
                  </a:cubicBezTo>
                  <a:cubicBezTo>
                    <a:pt x="1578" y="4454"/>
                    <a:pt x="1646" y="4505"/>
                    <a:pt x="1638" y="4590"/>
                  </a:cubicBezTo>
                  <a:cubicBezTo>
                    <a:pt x="1607" y="4577"/>
                    <a:pt x="1578" y="4571"/>
                    <a:pt x="1550" y="4571"/>
                  </a:cubicBezTo>
                  <a:cubicBezTo>
                    <a:pt x="1508" y="4571"/>
                    <a:pt x="1470" y="4583"/>
                    <a:pt x="1434" y="4599"/>
                  </a:cubicBezTo>
                  <a:lnTo>
                    <a:pt x="1375" y="4624"/>
                  </a:lnTo>
                  <a:lnTo>
                    <a:pt x="1409" y="4683"/>
                  </a:lnTo>
                  <a:cubicBezTo>
                    <a:pt x="1451" y="4743"/>
                    <a:pt x="1510" y="4777"/>
                    <a:pt x="1553" y="4819"/>
                  </a:cubicBezTo>
                  <a:cubicBezTo>
                    <a:pt x="1655" y="4896"/>
                    <a:pt x="1697" y="4929"/>
                    <a:pt x="1663" y="5031"/>
                  </a:cubicBezTo>
                  <a:lnTo>
                    <a:pt x="1646" y="5082"/>
                  </a:lnTo>
                  <a:lnTo>
                    <a:pt x="1706" y="5099"/>
                  </a:lnTo>
                  <a:cubicBezTo>
                    <a:pt x="1723" y="5108"/>
                    <a:pt x="1740" y="5116"/>
                    <a:pt x="1765" y="5116"/>
                  </a:cubicBezTo>
                  <a:cubicBezTo>
                    <a:pt x="1824" y="5133"/>
                    <a:pt x="1901" y="5150"/>
                    <a:pt x="1926" y="5192"/>
                  </a:cubicBezTo>
                  <a:cubicBezTo>
                    <a:pt x="1926" y="5201"/>
                    <a:pt x="1918" y="5218"/>
                    <a:pt x="1918" y="5226"/>
                  </a:cubicBezTo>
                  <a:cubicBezTo>
                    <a:pt x="1901" y="5286"/>
                    <a:pt x="1875" y="5354"/>
                    <a:pt x="1909" y="5421"/>
                  </a:cubicBezTo>
                  <a:cubicBezTo>
                    <a:pt x="1977" y="5566"/>
                    <a:pt x="2232" y="5608"/>
                    <a:pt x="2418" y="5642"/>
                  </a:cubicBezTo>
                  <a:lnTo>
                    <a:pt x="2435" y="5642"/>
                  </a:lnTo>
                  <a:cubicBezTo>
                    <a:pt x="2444" y="5693"/>
                    <a:pt x="2461" y="5744"/>
                    <a:pt x="2469" y="5778"/>
                  </a:cubicBezTo>
                  <a:cubicBezTo>
                    <a:pt x="2478" y="5812"/>
                    <a:pt x="2495" y="5837"/>
                    <a:pt x="2495" y="5854"/>
                  </a:cubicBezTo>
                  <a:cubicBezTo>
                    <a:pt x="2495" y="5888"/>
                    <a:pt x="2478" y="5922"/>
                    <a:pt x="2469" y="5956"/>
                  </a:cubicBezTo>
                  <a:cubicBezTo>
                    <a:pt x="2452" y="5998"/>
                    <a:pt x="2444" y="6049"/>
                    <a:pt x="2444" y="6117"/>
                  </a:cubicBezTo>
                  <a:lnTo>
                    <a:pt x="2452" y="6151"/>
                  </a:lnTo>
                  <a:lnTo>
                    <a:pt x="2486" y="6168"/>
                  </a:lnTo>
                  <a:cubicBezTo>
                    <a:pt x="2639" y="6219"/>
                    <a:pt x="2825" y="6346"/>
                    <a:pt x="2936" y="6482"/>
                  </a:cubicBezTo>
                  <a:cubicBezTo>
                    <a:pt x="3020" y="6702"/>
                    <a:pt x="3029" y="6923"/>
                    <a:pt x="3037" y="7161"/>
                  </a:cubicBezTo>
                  <a:cubicBezTo>
                    <a:pt x="3046" y="7364"/>
                    <a:pt x="3054" y="7585"/>
                    <a:pt x="3114" y="7822"/>
                  </a:cubicBezTo>
                  <a:cubicBezTo>
                    <a:pt x="3122" y="7856"/>
                    <a:pt x="3131" y="7907"/>
                    <a:pt x="3131" y="7975"/>
                  </a:cubicBezTo>
                  <a:cubicBezTo>
                    <a:pt x="3114" y="8043"/>
                    <a:pt x="3105" y="8119"/>
                    <a:pt x="3105" y="8195"/>
                  </a:cubicBezTo>
                  <a:cubicBezTo>
                    <a:pt x="3114" y="8382"/>
                    <a:pt x="3097" y="8543"/>
                    <a:pt x="3071" y="8721"/>
                  </a:cubicBezTo>
                  <a:cubicBezTo>
                    <a:pt x="3071" y="8772"/>
                    <a:pt x="3063" y="8823"/>
                    <a:pt x="3054" y="8874"/>
                  </a:cubicBezTo>
                  <a:cubicBezTo>
                    <a:pt x="3037" y="9061"/>
                    <a:pt x="3054" y="9375"/>
                    <a:pt x="3105" y="9587"/>
                  </a:cubicBezTo>
                  <a:cubicBezTo>
                    <a:pt x="3122" y="9655"/>
                    <a:pt x="3156" y="9722"/>
                    <a:pt x="3190" y="9790"/>
                  </a:cubicBezTo>
                  <a:cubicBezTo>
                    <a:pt x="3224" y="9867"/>
                    <a:pt x="3266" y="9943"/>
                    <a:pt x="3275" y="10028"/>
                  </a:cubicBezTo>
                  <a:lnTo>
                    <a:pt x="3283" y="10113"/>
                  </a:lnTo>
                  <a:cubicBezTo>
                    <a:pt x="3292" y="10274"/>
                    <a:pt x="3309" y="10426"/>
                    <a:pt x="3377" y="10588"/>
                  </a:cubicBezTo>
                  <a:cubicBezTo>
                    <a:pt x="3411" y="10664"/>
                    <a:pt x="3462" y="10740"/>
                    <a:pt x="3504" y="10817"/>
                  </a:cubicBezTo>
                  <a:cubicBezTo>
                    <a:pt x="3555" y="10893"/>
                    <a:pt x="3606" y="10961"/>
                    <a:pt x="3631" y="11037"/>
                  </a:cubicBezTo>
                  <a:cubicBezTo>
                    <a:pt x="3657" y="11105"/>
                    <a:pt x="3674" y="11173"/>
                    <a:pt x="3699" y="11249"/>
                  </a:cubicBezTo>
                  <a:cubicBezTo>
                    <a:pt x="3716" y="11334"/>
                    <a:pt x="3742" y="11427"/>
                    <a:pt x="3775" y="11512"/>
                  </a:cubicBezTo>
                  <a:cubicBezTo>
                    <a:pt x="3818" y="11597"/>
                    <a:pt x="3843" y="11690"/>
                    <a:pt x="3869" y="11775"/>
                  </a:cubicBezTo>
                  <a:lnTo>
                    <a:pt x="3860" y="11775"/>
                  </a:lnTo>
                  <a:cubicBezTo>
                    <a:pt x="3869" y="11801"/>
                    <a:pt x="3886" y="11996"/>
                    <a:pt x="3894" y="12021"/>
                  </a:cubicBezTo>
                  <a:lnTo>
                    <a:pt x="4055" y="12132"/>
                  </a:lnTo>
                  <a:cubicBezTo>
                    <a:pt x="4047" y="12106"/>
                    <a:pt x="3971" y="11775"/>
                    <a:pt x="3962" y="11750"/>
                  </a:cubicBezTo>
                  <a:cubicBezTo>
                    <a:pt x="3945" y="11657"/>
                    <a:pt x="3920" y="11563"/>
                    <a:pt x="3869" y="11461"/>
                  </a:cubicBezTo>
                  <a:cubicBezTo>
                    <a:pt x="3835" y="11385"/>
                    <a:pt x="3818" y="11300"/>
                    <a:pt x="3792" y="11215"/>
                  </a:cubicBezTo>
                  <a:cubicBezTo>
                    <a:pt x="3775" y="11139"/>
                    <a:pt x="3758" y="11063"/>
                    <a:pt x="3725" y="10986"/>
                  </a:cubicBezTo>
                  <a:cubicBezTo>
                    <a:pt x="3691" y="10910"/>
                    <a:pt x="3640" y="10825"/>
                    <a:pt x="3597" y="10749"/>
                  </a:cubicBezTo>
                  <a:cubicBezTo>
                    <a:pt x="3546" y="10681"/>
                    <a:pt x="3504" y="10613"/>
                    <a:pt x="3470" y="10537"/>
                  </a:cubicBezTo>
                  <a:cubicBezTo>
                    <a:pt x="3411" y="10401"/>
                    <a:pt x="3402" y="10257"/>
                    <a:pt x="3385" y="10104"/>
                  </a:cubicBezTo>
                  <a:lnTo>
                    <a:pt x="3377" y="10011"/>
                  </a:lnTo>
                  <a:cubicBezTo>
                    <a:pt x="3368" y="9909"/>
                    <a:pt x="3326" y="9816"/>
                    <a:pt x="3283" y="9731"/>
                  </a:cubicBezTo>
                  <a:cubicBezTo>
                    <a:pt x="3250" y="9671"/>
                    <a:pt x="3224" y="9612"/>
                    <a:pt x="3207" y="9553"/>
                  </a:cubicBezTo>
                  <a:cubicBezTo>
                    <a:pt x="3165" y="9383"/>
                    <a:pt x="3139" y="9078"/>
                    <a:pt x="3165" y="8883"/>
                  </a:cubicBezTo>
                  <a:cubicBezTo>
                    <a:pt x="3165" y="8832"/>
                    <a:pt x="3173" y="8781"/>
                    <a:pt x="3182" y="8730"/>
                  </a:cubicBezTo>
                  <a:cubicBezTo>
                    <a:pt x="3199" y="8560"/>
                    <a:pt x="3224" y="8382"/>
                    <a:pt x="3207" y="8195"/>
                  </a:cubicBezTo>
                  <a:cubicBezTo>
                    <a:pt x="3207" y="8119"/>
                    <a:pt x="3216" y="8060"/>
                    <a:pt x="3233" y="7992"/>
                  </a:cubicBezTo>
                  <a:lnTo>
                    <a:pt x="3241" y="7983"/>
                  </a:lnTo>
                  <a:lnTo>
                    <a:pt x="3241" y="7975"/>
                  </a:lnTo>
                  <a:cubicBezTo>
                    <a:pt x="3241" y="7890"/>
                    <a:pt x="3233" y="7831"/>
                    <a:pt x="3216" y="7788"/>
                  </a:cubicBezTo>
                  <a:cubicBezTo>
                    <a:pt x="3156" y="7568"/>
                    <a:pt x="3148" y="7356"/>
                    <a:pt x="3148" y="7152"/>
                  </a:cubicBezTo>
                  <a:cubicBezTo>
                    <a:pt x="3139" y="6906"/>
                    <a:pt x="3131" y="6677"/>
                    <a:pt x="3029" y="6431"/>
                  </a:cubicBezTo>
                  <a:lnTo>
                    <a:pt x="3020" y="6422"/>
                  </a:lnTo>
                  <a:cubicBezTo>
                    <a:pt x="2902" y="6278"/>
                    <a:pt x="2724" y="6143"/>
                    <a:pt x="2554" y="6075"/>
                  </a:cubicBezTo>
                  <a:cubicBezTo>
                    <a:pt x="2554" y="6041"/>
                    <a:pt x="2562" y="6015"/>
                    <a:pt x="2571" y="5990"/>
                  </a:cubicBezTo>
                  <a:cubicBezTo>
                    <a:pt x="2579" y="5947"/>
                    <a:pt x="2596" y="5905"/>
                    <a:pt x="2596" y="5854"/>
                  </a:cubicBezTo>
                  <a:cubicBezTo>
                    <a:pt x="2596" y="5820"/>
                    <a:pt x="2588" y="5778"/>
                    <a:pt x="2571" y="5744"/>
                  </a:cubicBezTo>
                  <a:cubicBezTo>
                    <a:pt x="2554" y="5701"/>
                    <a:pt x="2537" y="5651"/>
                    <a:pt x="2545" y="5608"/>
                  </a:cubicBezTo>
                  <a:lnTo>
                    <a:pt x="2554" y="5557"/>
                  </a:lnTo>
                  <a:lnTo>
                    <a:pt x="2503" y="5540"/>
                  </a:lnTo>
                  <a:cubicBezTo>
                    <a:pt x="2478" y="5540"/>
                    <a:pt x="2452" y="5532"/>
                    <a:pt x="2427" y="5532"/>
                  </a:cubicBezTo>
                  <a:cubicBezTo>
                    <a:pt x="2299" y="5506"/>
                    <a:pt x="2045" y="5464"/>
                    <a:pt x="2003" y="5379"/>
                  </a:cubicBezTo>
                  <a:cubicBezTo>
                    <a:pt x="1994" y="5345"/>
                    <a:pt x="2003" y="5303"/>
                    <a:pt x="2019" y="5260"/>
                  </a:cubicBezTo>
                  <a:cubicBezTo>
                    <a:pt x="2028" y="5218"/>
                    <a:pt x="2045" y="5175"/>
                    <a:pt x="2028" y="5142"/>
                  </a:cubicBezTo>
                  <a:cubicBezTo>
                    <a:pt x="1977" y="5065"/>
                    <a:pt x="1875" y="5031"/>
                    <a:pt x="1790" y="5006"/>
                  </a:cubicBezTo>
                  <a:lnTo>
                    <a:pt x="1782" y="5006"/>
                  </a:lnTo>
                  <a:cubicBezTo>
                    <a:pt x="1807" y="4862"/>
                    <a:pt x="1706" y="4794"/>
                    <a:pt x="1621" y="4726"/>
                  </a:cubicBezTo>
                  <a:cubicBezTo>
                    <a:pt x="1604" y="4717"/>
                    <a:pt x="1578" y="4700"/>
                    <a:pt x="1561" y="4683"/>
                  </a:cubicBezTo>
                  <a:cubicBezTo>
                    <a:pt x="1587" y="4683"/>
                    <a:pt x="1604" y="4692"/>
                    <a:pt x="1629" y="4709"/>
                  </a:cubicBezTo>
                  <a:lnTo>
                    <a:pt x="1680" y="4743"/>
                  </a:lnTo>
                  <a:lnTo>
                    <a:pt x="1714" y="4692"/>
                  </a:lnTo>
                  <a:cubicBezTo>
                    <a:pt x="1833" y="4480"/>
                    <a:pt x="1629" y="4353"/>
                    <a:pt x="1502" y="4268"/>
                  </a:cubicBezTo>
                  <a:cubicBezTo>
                    <a:pt x="1468" y="4251"/>
                    <a:pt x="1434" y="4234"/>
                    <a:pt x="1417" y="4208"/>
                  </a:cubicBezTo>
                  <a:cubicBezTo>
                    <a:pt x="1392" y="4141"/>
                    <a:pt x="1349" y="4115"/>
                    <a:pt x="1315" y="4090"/>
                  </a:cubicBezTo>
                  <a:cubicBezTo>
                    <a:pt x="1290" y="4073"/>
                    <a:pt x="1273" y="4064"/>
                    <a:pt x="1264" y="4047"/>
                  </a:cubicBezTo>
                  <a:cubicBezTo>
                    <a:pt x="1256" y="4005"/>
                    <a:pt x="1256" y="4005"/>
                    <a:pt x="1264" y="3979"/>
                  </a:cubicBezTo>
                  <a:cubicBezTo>
                    <a:pt x="1264" y="3962"/>
                    <a:pt x="1273" y="3937"/>
                    <a:pt x="1273" y="3886"/>
                  </a:cubicBezTo>
                  <a:cubicBezTo>
                    <a:pt x="1273" y="3776"/>
                    <a:pt x="1281" y="3547"/>
                    <a:pt x="1315" y="3445"/>
                  </a:cubicBezTo>
                  <a:lnTo>
                    <a:pt x="1332" y="3394"/>
                  </a:lnTo>
                  <a:lnTo>
                    <a:pt x="1290" y="3377"/>
                  </a:lnTo>
                  <a:cubicBezTo>
                    <a:pt x="1197" y="3326"/>
                    <a:pt x="1188" y="3284"/>
                    <a:pt x="1171" y="3199"/>
                  </a:cubicBezTo>
                  <a:cubicBezTo>
                    <a:pt x="1163" y="3165"/>
                    <a:pt x="1154" y="3114"/>
                    <a:pt x="1137" y="3063"/>
                  </a:cubicBezTo>
                  <a:cubicBezTo>
                    <a:pt x="1095" y="2953"/>
                    <a:pt x="1010" y="2894"/>
                    <a:pt x="942" y="2834"/>
                  </a:cubicBezTo>
                  <a:cubicBezTo>
                    <a:pt x="925" y="2817"/>
                    <a:pt x="900" y="2800"/>
                    <a:pt x="874" y="2783"/>
                  </a:cubicBezTo>
                  <a:cubicBezTo>
                    <a:pt x="840" y="2749"/>
                    <a:pt x="798" y="2715"/>
                    <a:pt x="755" y="2690"/>
                  </a:cubicBezTo>
                  <a:cubicBezTo>
                    <a:pt x="696" y="2648"/>
                    <a:pt x="628" y="2597"/>
                    <a:pt x="603" y="2546"/>
                  </a:cubicBezTo>
                  <a:cubicBezTo>
                    <a:pt x="577" y="2503"/>
                    <a:pt x="586" y="2435"/>
                    <a:pt x="603" y="2359"/>
                  </a:cubicBezTo>
                  <a:cubicBezTo>
                    <a:pt x="611" y="2283"/>
                    <a:pt x="620" y="2206"/>
                    <a:pt x="603" y="2139"/>
                  </a:cubicBezTo>
                  <a:cubicBezTo>
                    <a:pt x="586" y="2062"/>
                    <a:pt x="552" y="2003"/>
                    <a:pt x="509" y="1943"/>
                  </a:cubicBezTo>
                  <a:cubicBezTo>
                    <a:pt x="484" y="1901"/>
                    <a:pt x="459" y="1859"/>
                    <a:pt x="442" y="1816"/>
                  </a:cubicBezTo>
                  <a:cubicBezTo>
                    <a:pt x="425" y="1757"/>
                    <a:pt x="425" y="1689"/>
                    <a:pt x="425" y="1621"/>
                  </a:cubicBezTo>
                  <a:cubicBezTo>
                    <a:pt x="416" y="1545"/>
                    <a:pt x="416" y="1468"/>
                    <a:pt x="399" y="1392"/>
                  </a:cubicBezTo>
                  <a:cubicBezTo>
                    <a:pt x="382" y="1333"/>
                    <a:pt x="357" y="1290"/>
                    <a:pt x="340" y="1248"/>
                  </a:cubicBezTo>
                  <a:cubicBezTo>
                    <a:pt x="314" y="1188"/>
                    <a:pt x="289" y="1129"/>
                    <a:pt x="280" y="1027"/>
                  </a:cubicBezTo>
                  <a:cubicBezTo>
                    <a:pt x="280" y="993"/>
                    <a:pt x="280" y="959"/>
                    <a:pt x="280" y="926"/>
                  </a:cubicBezTo>
                  <a:cubicBezTo>
                    <a:pt x="280" y="815"/>
                    <a:pt x="289" y="679"/>
                    <a:pt x="162" y="612"/>
                  </a:cubicBezTo>
                  <a:cubicBezTo>
                    <a:pt x="162" y="569"/>
                    <a:pt x="153" y="527"/>
                    <a:pt x="145" y="484"/>
                  </a:cubicBezTo>
                  <a:cubicBezTo>
                    <a:pt x="221" y="400"/>
                    <a:pt x="187" y="281"/>
                    <a:pt x="128" y="16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4"/>
            <p:cNvSpPr/>
            <p:nvPr/>
          </p:nvSpPr>
          <p:spPr>
            <a:xfrm>
              <a:off x="-646176" y="3053262"/>
              <a:ext cx="357871" cy="680888"/>
            </a:xfrm>
            <a:custGeom>
              <a:avLst/>
              <a:gdLst/>
              <a:ahLst/>
              <a:cxnLst/>
              <a:rect l="l" t="t" r="r" b="b"/>
              <a:pathLst>
                <a:path w="10545" h="20063" extrusionOk="0">
                  <a:moveTo>
                    <a:pt x="9917" y="1"/>
                  </a:moveTo>
                  <a:cubicBezTo>
                    <a:pt x="9959" y="85"/>
                    <a:pt x="9968" y="264"/>
                    <a:pt x="9959" y="391"/>
                  </a:cubicBezTo>
                  <a:cubicBezTo>
                    <a:pt x="9951" y="425"/>
                    <a:pt x="9951" y="459"/>
                    <a:pt x="9951" y="501"/>
                  </a:cubicBezTo>
                  <a:cubicBezTo>
                    <a:pt x="9934" y="713"/>
                    <a:pt x="10002" y="823"/>
                    <a:pt x="10078" y="942"/>
                  </a:cubicBezTo>
                  <a:cubicBezTo>
                    <a:pt x="10112" y="1002"/>
                    <a:pt x="10146" y="1061"/>
                    <a:pt x="10180" y="1137"/>
                  </a:cubicBezTo>
                  <a:cubicBezTo>
                    <a:pt x="10231" y="1281"/>
                    <a:pt x="10188" y="1409"/>
                    <a:pt x="10146" y="1553"/>
                  </a:cubicBezTo>
                  <a:cubicBezTo>
                    <a:pt x="10121" y="1638"/>
                    <a:pt x="10087" y="1723"/>
                    <a:pt x="10087" y="1816"/>
                  </a:cubicBezTo>
                  <a:cubicBezTo>
                    <a:pt x="10070" y="2028"/>
                    <a:pt x="10163" y="2189"/>
                    <a:pt x="10256" y="2342"/>
                  </a:cubicBezTo>
                  <a:cubicBezTo>
                    <a:pt x="10333" y="2469"/>
                    <a:pt x="10400" y="2596"/>
                    <a:pt x="10417" y="2741"/>
                  </a:cubicBezTo>
                  <a:cubicBezTo>
                    <a:pt x="10434" y="2936"/>
                    <a:pt x="10426" y="3267"/>
                    <a:pt x="10400" y="3479"/>
                  </a:cubicBezTo>
                  <a:cubicBezTo>
                    <a:pt x="10384" y="3580"/>
                    <a:pt x="10350" y="3665"/>
                    <a:pt x="10307" y="3759"/>
                  </a:cubicBezTo>
                  <a:cubicBezTo>
                    <a:pt x="10265" y="3860"/>
                    <a:pt x="10214" y="3979"/>
                    <a:pt x="10205" y="4132"/>
                  </a:cubicBezTo>
                  <a:cubicBezTo>
                    <a:pt x="10197" y="4386"/>
                    <a:pt x="10078" y="5353"/>
                    <a:pt x="9781" y="5608"/>
                  </a:cubicBezTo>
                  <a:cubicBezTo>
                    <a:pt x="9747" y="5642"/>
                    <a:pt x="9713" y="5659"/>
                    <a:pt x="9671" y="5659"/>
                  </a:cubicBezTo>
                  <a:cubicBezTo>
                    <a:pt x="9637" y="5608"/>
                    <a:pt x="9603" y="5599"/>
                    <a:pt x="9569" y="5582"/>
                  </a:cubicBezTo>
                  <a:cubicBezTo>
                    <a:pt x="9552" y="5582"/>
                    <a:pt x="9544" y="5574"/>
                    <a:pt x="9535" y="5565"/>
                  </a:cubicBezTo>
                  <a:cubicBezTo>
                    <a:pt x="9527" y="5548"/>
                    <a:pt x="9510" y="5523"/>
                    <a:pt x="9501" y="5489"/>
                  </a:cubicBezTo>
                  <a:cubicBezTo>
                    <a:pt x="9484" y="5455"/>
                    <a:pt x="9467" y="5421"/>
                    <a:pt x="9450" y="5396"/>
                  </a:cubicBezTo>
                  <a:cubicBezTo>
                    <a:pt x="9408" y="5353"/>
                    <a:pt x="9366" y="5311"/>
                    <a:pt x="9315" y="5269"/>
                  </a:cubicBezTo>
                  <a:cubicBezTo>
                    <a:pt x="9264" y="5218"/>
                    <a:pt x="9204" y="5167"/>
                    <a:pt x="9153" y="5107"/>
                  </a:cubicBezTo>
                  <a:cubicBezTo>
                    <a:pt x="9111" y="5065"/>
                    <a:pt x="9094" y="5014"/>
                    <a:pt x="9069" y="4963"/>
                  </a:cubicBezTo>
                  <a:cubicBezTo>
                    <a:pt x="9043" y="4895"/>
                    <a:pt x="9018" y="4836"/>
                    <a:pt x="8967" y="4785"/>
                  </a:cubicBezTo>
                  <a:cubicBezTo>
                    <a:pt x="8874" y="4666"/>
                    <a:pt x="8721" y="4573"/>
                    <a:pt x="8594" y="4522"/>
                  </a:cubicBezTo>
                  <a:lnTo>
                    <a:pt x="8594" y="4471"/>
                  </a:lnTo>
                  <a:lnTo>
                    <a:pt x="8594" y="4395"/>
                  </a:lnTo>
                  <a:lnTo>
                    <a:pt x="8594" y="4352"/>
                  </a:lnTo>
                  <a:lnTo>
                    <a:pt x="8551" y="4344"/>
                  </a:lnTo>
                  <a:cubicBezTo>
                    <a:pt x="8509" y="4335"/>
                    <a:pt x="8441" y="4284"/>
                    <a:pt x="8382" y="4242"/>
                  </a:cubicBezTo>
                  <a:cubicBezTo>
                    <a:pt x="8348" y="4225"/>
                    <a:pt x="8314" y="4200"/>
                    <a:pt x="8288" y="4183"/>
                  </a:cubicBezTo>
                  <a:cubicBezTo>
                    <a:pt x="8220" y="4140"/>
                    <a:pt x="8186" y="4089"/>
                    <a:pt x="8212" y="4022"/>
                  </a:cubicBezTo>
                  <a:lnTo>
                    <a:pt x="8237" y="3903"/>
                  </a:lnTo>
                  <a:lnTo>
                    <a:pt x="8178" y="3894"/>
                  </a:lnTo>
                  <a:cubicBezTo>
                    <a:pt x="8144" y="3894"/>
                    <a:pt x="8102" y="3886"/>
                    <a:pt x="8093" y="3852"/>
                  </a:cubicBezTo>
                  <a:cubicBezTo>
                    <a:pt x="8085" y="3818"/>
                    <a:pt x="8102" y="3767"/>
                    <a:pt x="8152" y="3733"/>
                  </a:cubicBezTo>
                  <a:cubicBezTo>
                    <a:pt x="8152" y="3733"/>
                    <a:pt x="8161" y="3733"/>
                    <a:pt x="8161" y="3725"/>
                  </a:cubicBezTo>
                  <a:lnTo>
                    <a:pt x="8102" y="3631"/>
                  </a:lnTo>
                  <a:cubicBezTo>
                    <a:pt x="8102" y="3631"/>
                    <a:pt x="8093" y="3640"/>
                    <a:pt x="8085" y="3648"/>
                  </a:cubicBezTo>
                  <a:cubicBezTo>
                    <a:pt x="8066" y="3661"/>
                    <a:pt x="8047" y="3669"/>
                    <a:pt x="8022" y="3669"/>
                  </a:cubicBezTo>
                  <a:cubicBezTo>
                    <a:pt x="8013" y="3669"/>
                    <a:pt x="8003" y="3667"/>
                    <a:pt x="7991" y="3665"/>
                  </a:cubicBezTo>
                  <a:cubicBezTo>
                    <a:pt x="7991" y="3665"/>
                    <a:pt x="7991" y="3657"/>
                    <a:pt x="7991" y="3648"/>
                  </a:cubicBezTo>
                  <a:lnTo>
                    <a:pt x="7991" y="3589"/>
                  </a:lnTo>
                  <a:lnTo>
                    <a:pt x="7932" y="3597"/>
                  </a:lnTo>
                  <a:cubicBezTo>
                    <a:pt x="7928" y="3598"/>
                    <a:pt x="7924" y="3598"/>
                    <a:pt x="7919" y="3598"/>
                  </a:cubicBezTo>
                  <a:cubicBezTo>
                    <a:pt x="7810" y="3598"/>
                    <a:pt x="7497" y="3509"/>
                    <a:pt x="7440" y="3419"/>
                  </a:cubicBezTo>
                  <a:cubicBezTo>
                    <a:pt x="7431" y="3402"/>
                    <a:pt x="7431" y="3402"/>
                    <a:pt x="7440" y="3394"/>
                  </a:cubicBezTo>
                  <a:lnTo>
                    <a:pt x="7474" y="3334"/>
                  </a:lnTo>
                  <a:lnTo>
                    <a:pt x="7406" y="3317"/>
                  </a:lnTo>
                  <a:cubicBezTo>
                    <a:pt x="7347" y="3300"/>
                    <a:pt x="7279" y="3283"/>
                    <a:pt x="7219" y="3267"/>
                  </a:cubicBezTo>
                  <a:cubicBezTo>
                    <a:pt x="7092" y="3241"/>
                    <a:pt x="6965" y="3216"/>
                    <a:pt x="6855" y="3165"/>
                  </a:cubicBezTo>
                  <a:lnTo>
                    <a:pt x="6787" y="3131"/>
                  </a:lnTo>
                  <a:lnTo>
                    <a:pt x="6778" y="3207"/>
                  </a:lnTo>
                  <a:cubicBezTo>
                    <a:pt x="6778" y="3241"/>
                    <a:pt x="6770" y="3275"/>
                    <a:pt x="6770" y="3300"/>
                  </a:cubicBezTo>
                  <a:lnTo>
                    <a:pt x="6770" y="3326"/>
                  </a:lnTo>
                  <a:lnTo>
                    <a:pt x="6770" y="3334"/>
                  </a:lnTo>
                  <a:cubicBezTo>
                    <a:pt x="6787" y="3419"/>
                    <a:pt x="6812" y="3504"/>
                    <a:pt x="6829" y="3589"/>
                  </a:cubicBezTo>
                  <a:cubicBezTo>
                    <a:pt x="6838" y="3614"/>
                    <a:pt x="6846" y="3648"/>
                    <a:pt x="6855" y="3674"/>
                  </a:cubicBezTo>
                  <a:lnTo>
                    <a:pt x="6804" y="3631"/>
                  </a:lnTo>
                  <a:lnTo>
                    <a:pt x="6863" y="3750"/>
                  </a:lnTo>
                  <a:cubicBezTo>
                    <a:pt x="6872" y="3767"/>
                    <a:pt x="6872" y="3784"/>
                    <a:pt x="6880" y="3792"/>
                  </a:cubicBezTo>
                  <a:lnTo>
                    <a:pt x="6880" y="3809"/>
                  </a:lnTo>
                  <a:lnTo>
                    <a:pt x="6889" y="3818"/>
                  </a:lnTo>
                  <a:cubicBezTo>
                    <a:pt x="6905" y="3835"/>
                    <a:pt x="6914" y="3843"/>
                    <a:pt x="6922" y="3852"/>
                  </a:cubicBezTo>
                  <a:lnTo>
                    <a:pt x="6973" y="3954"/>
                  </a:lnTo>
                  <a:cubicBezTo>
                    <a:pt x="6982" y="3962"/>
                    <a:pt x="6982" y="3971"/>
                    <a:pt x="6990" y="3979"/>
                  </a:cubicBezTo>
                  <a:cubicBezTo>
                    <a:pt x="7007" y="4047"/>
                    <a:pt x="6990" y="4106"/>
                    <a:pt x="6982" y="4174"/>
                  </a:cubicBezTo>
                  <a:cubicBezTo>
                    <a:pt x="6973" y="4200"/>
                    <a:pt x="6973" y="4225"/>
                    <a:pt x="6965" y="4251"/>
                  </a:cubicBezTo>
                  <a:lnTo>
                    <a:pt x="6965" y="4259"/>
                  </a:lnTo>
                  <a:lnTo>
                    <a:pt x="6965" y="4268"/>
                  </a:lnTo>
                  <a:cubicBezTo>
                    <a:pt x="6973" y="4318"/>
                    <a:pt x="6982" y="4378"/>
                    <a:pt x="6982" y="4437"/>
                  </a:cubicBezTo>
                  <a:lnTo>
                    <a:pt x="6982" y="4446"/>
                  </a:lnTo>
                  <a:cubicBezTo>
                    <a:pt x="6990" y="4471"/>
                    <a:pt x="6999" y="4488"/>
                    <a:pt x="7007" y="4514"/>
                  </a:cubicBezTo>
                  <a:cubicBezTo>
                    <a:pt x="7016" y="4556"/>
                    <a:pt x="7033" y="4590"/>
                    <a:pt x="7041" y="4641"/>
                  </a:cubicBezTo>
                  <a:cubicBezTo>
                    <a:pt x="7050" y="4700"/>
                    <a:pt x="7041" y="4776"/>
                    <a:pt x="7024" y="4853"/>
                  </a:cubicBezTo>
                  <a:cubicBezTo>
                    <a:pt x="7016" y="4921"/>
                    <a:pt x="7007" y="4997"/>
                    <a:pt x="7016" y="5065"/>
                  </a:cubicBezTo>
                  <a:cubicBezTo>
                    <a:pt x="7024" y="5328"/>
                    <a:pt x="6973" y="5481"/>
                    <a:pt x="6795" y="5684"/>
                  </a:cubicBezTo>
                  <a:cubicBezTo>
                    <a:pt x="6761" y="5718"/>
                    <a:pt x="6727" y="5744"/>
                    <a:pt x="6702" y="5777"/>
                  </a:cubicBezTo>
                  <a:cubicBezTo>
                    <a:pt x="6634" y="5837"/>
                    <a:pt x="6566" y="5896"/>
                    <a:pt x="6524" y="6007"/>
                  </a:cubicBezTo>
                  <a:cubicBezTo>
                    <a:pt x="6498" y="6057"/>
                    <a:pt x="6507" y="6108"/>
                    <a:pt x="6507" y="6151"/>
                  </a:cubicBezTo>
                  <a:cubicBezTo>
                    <a:pt x="6507" y="6168"/>
                    <a:pt x="6515" y="6202"/>
                    <a:pt x="6507" y="6210"/>
                  </a:cubicBezTo>
                  <a:lnTo>
                    <a:pt x="6481" y="6210"/>
                  </a:lnTo>
                  <a:cubicBezTo>
                    <a:pt x="6481" y="6202"/>
                    <a:pt x="6473" y="6185"/>
                    <a:pt x="6473" y="6176"/>
                  </a:cubicBezTo>
                  <a:cubicBezTo>
                    <a:pt x="6464" y="6168"/>
                    <a:pt x="6464" y="6159"/>
                    <a:pt x="6456" y="6142"/>
                  </a:cubicBezTo>
                  <a:lnTo>
                    <a:pt x="6456" y="6083"/>
                  </a:lnTo>
                  <a:lnTo>
                    <a:pt x="6397" y="6091"/>
                  </a:lnTo>
                  <a:cubicBezTo>
                    <a:pt x="6388" y="6094"/>
                    <a:pt x="6380" y="6095"/>
                    <a:pt x="6371" y="6095"/>
                  </a:cubicBezTo>
                  <a:cubicBezTo>
                    <a:pt x="6354" y="6095"/>
                    <a:pt x="6337" y="6091"/>
                    <a:pt x="6320" y="6091"/>
                  </a:cubicBezTo>
                  <a:cubicBezTo>
                    <a:pt x="6303" y="6091"/>
                    <a:pt x="6295" y="6083"/>
                    <a:pt x="6278" y="6083"/>
                  </a:cubicBezTo>
                  <a:cubicBezTo>
                    <a:pt x="6269" y="5981"/>
                    <a:pt x="6261" y="5896"/>
                    <a:pt x="6244" y="5828"/>
                  </a:cubicBezTo>
                  <a:lnTo>
                    <a:pt x="6227" y="5769"/>
                  </a:lnTo>
                  <a:lnTo>
                    <a:pt x="6167" y="5786"/>
                  </a:lnTo>
                  <a:cubicBezTo>
                    <a:pt x="6117" y="5811"/>
                    <a:pt x="6049" y="5828"/>
                    <a:pt x="5981" y="5845"/>
                  </a:cubicBezTo>
                  <a:cubicBezTo>
                    <a:pt x="5904" y="5871"/>
                    <a:pt x="5837" y="5888"/>
                    <a:pt x="5794" y="5905"/>
                  </a:cubicBezTo>
                  <a:cubicBezTo>
                    <a:pt x="5752" y="5930"/>
                    <a:pt x="5726" y="5930"/>
                    <a:pt x="5701" y="5939"/>
                  </a:cubicBezTo>
                  <a:cubicBezTo>
                    <a:pt x="5650" y="5947"/>
                    <a:pt x="5608" y="5964"/>
                    <a:pt x="5548" y="6032"/>
                  </a:cubicBezTo>
                  <a:lnTo>
                    <a:pt x="5506" y="6066"/>
                  </a:lnTo>
                  <a:lnTo>
                    <a:pt x="5540" y="6100"/>
                  </a:lnTo>
                  <a:cubicBezTo>
                    <a:pt x="5726" y="6320"/>
                    <a:pt x="5531" y="6872"/>
                    <a:pt x="5421" y="7203"/>
                  </a:cubicBezTo>
                  <a:cubicBezTo>
                    <a:pt x="5379" y="7304"/>
                    <a:pt x="5353" y="7398"/>
                    <a:pt x="5336" y="7457"/>
                  </a:cubicBezTo>
                  <a:cubicBezTo>
                    <a:pt x="5319" y="7517"/>
                    <a:pt x="5311" y="7567"/>
                    <a:pt x="5311" y="7610"/>
                  </a:cubicBezTo>
                  <a:cubicBezTo>
                    <a:pt x="5285" y="7737"/>
                    <a:pt x="5277" y="7788"/>
                    <a:pt x="5158" y="7924"/>
                  </a:cubicBezTo>
                  <a:cubicBezTo>
                    <a:pt x="5124" y="7958"/>
                    <a:pt x="5090" y="8000"/>
                    <a:pt x="5056" y="8042"/>
                  </a:cubicBezTo>
                  <a:cubicBezTo>
                    <a:pt x="4997" y="8127"/>
                    <a:pt x="4920" y="8212"/>
                    <a:pt x="4853" y="8263"/>
                  </a:cubicBezTo>
                  <a:cubicBezTo>
                    <a:pt x="4844" y="8263"/>
                    <a:pt x="4844" y="8255"/>
                    <a:pt x="4844" y="8255"/>
                  </a:cubicBezTo>
                  <a:lnTo>
                    <a:pt x="4827" y="8229"/>
                  </a:lnTo>
                  <a:lnTo>
                    <a:pt x="4802" y="8221"/>
                  </a:lnTo>
                  <a:lnTo>
                    <a:pt x="4785" y="8221"/>
                  </a:lnTo>
                  <a:cubicBezTo>
                    <a:pt x="4768" y="8195"/>
                    <a:pt x="4793" y="8110"/>
                    <a:pt x="4810" y="8051"/>
                  </a:cubicBezTo>
                  <a:cubicBezTo>
                    <a:pt x="4853" y="7915"/>
                    <a:pt x="4912" y="7729"/>
                    <a:pt x="4759" y="7627"/>
                  </a:cubicBezTo>
                  <a:cubicBezTo>
                    <a:pt x="4705" y="7595"/>
                    <a:pt x="4645" y="7585"/>
                    <a:pt x="4582" y="7585"/>
                  </a:cubicBezTo>
                  <a:cubicBezTo>
                    <a:pt x="4525" y="7585"/>
                    <a:pt x="4467" y="7593"/>
                    <a:pt x="4411" y="7601"/>
                  </a:cubicBezTo>
                  <a:lnTo>
                    <a:pt x="4386" y="7601"/>
                  </a:lnTo>
                  <a:lnTo>
                    <a:pt x="4369" y="7627"/>
                  </a:lnTo>
                  <a:cubicBezTo>
                    <a:pt x="4267" y="7813"/>
                    <a:pt x="4208" y="8017"/>
                    <a:pt x="4140" y="8212"/>
                  </a:cubicBezTo>
                  <a:cubicBezTo>
                    <a:pt x="4072" y="8407"/>
                    <a:pt x="4004" y="8619"/>
                    <a:pt x="3894" y="8814"/>
                  </a:cubicBezTo>
                  <a:cubicBezTo>
                    <a:pt x="3818" y="8967"/>
                    <a:pt x="3724" y="9103"/>
                    <a:pt x="3640" y="9239"/>
                  </a:cubicBezTo>
                  <a:cubicBezTo>
                    <a:pt x="3521" y="9425"/>
                    <a:pt x="3394" y="9629"/>
                    <a:pt x="3292" y="9849"/>
                  </a:cubicBezTo>
                  <a:cubicBezTo>
                    <a:pt x="3266" y="9900"/>
                    <a:pt x="3241" y="9960"/>
                    <a:pt x="3224" y="10019"/>
                  </a:cubicBezTo>
                  <a:cubicBezTo>
                    <a:pt x="3164" y="10197"/>
                    <a:pt x="3088" y="10401"/>
                    <a:pt x="2935" y="10452"/>
                  </a:cubicBezTo>
                  <a:cubicBezTo>
                    <a:pt x="2922" y="10455"/>
                    <a:pt x="2907" y="10457"/>
                    <a:pt x="2889" y="10457"/>
                  </a:cubicBezTo>
                  <a:cubicBezTo>
                    <a:pt x="2830" y="10457"/>
                    <a:pt x="2751" y="10437"/>
                    <a:pt x="2672" y="10418"/>
                  </a:cubicBezTo>
                  <a:cubicBezTo>
                    <a:pt x="2576" y="10394"/>
                    <a:pt x="2476" y="10370"/>
                    <a:pt x="2381" y="10370"/>
                  </a:cubicBezTo>
                  <a:cubicBezTo>
                    <a:pt x="2341" y="10370"/>
                    <a:pt x="2303" y="10374"/>
                    <a:pt x="2265" y="10384"/>
                  </a:cubicBezTo>
                  <a:cubicBezTo>
                    <a:pt x="2130" y="10426"/>
                    <a:pt x="1782" y="10613"/>
                    <a:pt x="1680" y="10732"/>
                  </a:cubicBezTo>
                  <a:cubicBezTo>
                    <a:pt x="1553" y="10876"/>
                    <a:pt x="1476" y="11020"/>
                    <a:pt x="1400" y="11156"/>
                  </a:cubicBezTo>
                  <a:cubicBezTo>
                    <a:pt x="1315" y="11317"/>
                    <a:pt x="1222" y="11478"/>
                    <a:pt x="1069" y="11648"/>
                  </a:cubicBezTo>
                  <a:cubicBezTo>
                    <a:pt x="789" y="11936"/>
                    <a:pt x="0" y="13056"/>
                    <a:pt x="204" y="13556"/>
                  </a:cubicBezTo>
                  <a:cubicBezTo>
                    <a:pt x="263" y="13701"/>
                    <a:pt x="391" y="13777"/>
                    <a:pt x="586" y="13785"/>
                  </a:cubicBezTo>
                  <a:cubicBezTo>
                    <a:pt x="713" y="13794"/>
                    <a:pt x="950" y="13989"/>
                    <a:pt x="1154" y="14159"/>
                  </a:cubicBezTo>
                  <a:cubicBezTo>
                    <a:pt x="1264" y="14244"/>
                    <a:pt x="1366" y="14337"/>
                    <a:pt x="1468" y="14405"/>
                  </a:cubicBezTo>
                  <a:lnTo>
                    <a:pt x="1510" y="14422"/>
                  </a:lnTo>
                  <a:cubicBezTo>
                    <a:pt x="1602" y="14441"/>
                    <a:pt x="1699" y="14461"/>
                    <a:pt x="1802" y="14461"/>
                  </a:cubicBezTo>
                  <a:cubicBezTo>
                    <a:pt x="1831" y="14461"/>
                    <a:pt x="1861" y="14459"/>
                    <a:pt x="1892" y="14456"/>
                  </a:cubicBezTo>
                  <a:cubicBezTo>
                    <a:pt x="2028" y="14430"/>
                    <a:pt x="2163" y="14396"/>
                    <a:pt x="2299" y="14362"/>
                  </a:cubicBezTo>
                  <a:cubicBezTo>
                    <a:pt x="2401" y="14337"/>
                    <a:pt x="2503" y="14311"/>
                    <a:pt x="2605" y="14294"/>
                  </a:cubicBezTo>
                  <a:lnTo>
                    <a:pt x="2664" y="14286"/>
                  </a:lnTo>
                  <a:cubicBezTo>
                    <a:pt x="2732" y="14269"/>
                    <a:pt x="2817" y="14252"/>
                    <a:pt x="2885" y="14227"/>
                  </a:cubicBezTo>
                  <a:cubicBezTo>
                    <a:pt x="2918" y="14231"/>
                    <a:pt x="2942" y="14233"/>
                    <a:pt x="2959" y="14233"/>
                  </a:cubicBezTo>
                  <a:cubicBezTo>
                    <a:pt x="2976" y="14233"/>
                    <a:pt x="2986" y="14231"/>
                    <a:pt x="2995" y="14227"/>
                  </a:cubicBezTo>
                  <a:cubicBezTo>
                    <a:pt x="3037" y="14218"/>
                    <a:pt x="3054" y="14184"/>
                    <a:pt x="3063" y="14159"/>
                  </a:cubicBezTo>
                  <a:cubicBezTo>
                    <a:pt x="3071" y="14133"/>
                    <a:pt x="3080" y="14125"/>
                    <a:pt x="3088" y="14125"/>
                  </a:cubicBezTo>
                  <a:cubicBezTo>
                    <a:pt x="3098" y="14122"/>
                    <a:pt x="3109" y="14121"/>
                    <a:pt x="3122" y="14121"/>
                  </a:cubicBezTo>
                  <a:cubicBezTo>
                    <a:pt x="3152" y="14121"/>
                    <a:pt x="3188" y="14127"/>
                    <a:pt x="3224" y="14133"/>
                  </a:cubicBezTo>
                  <a:cubicBezTo>
                    <a:pt x="3266" y="14142"/>
                    <a:pt x="3300" y="14150"/>
                    <a:pt x="3334" y="14150"/>
                  </a:cubicBezTo>
                  <a:cubicBezTo>
                    <a:pt x="3402" y="14142"/>
                    <a:pt x="3461" y="14125"/>
                    <a:pt x="3512" y="14108"/>
                  </a:cubicBezTo>
                  <a:cubicBezTo>
                    <a:pt x="3546" y="14099"/>
                    <a:pt x="3580" y="14082"/>
                    <a:pt x="3623" y="14082"/>
                  </a:cubicBezTo>
                  <a:cubicBezTo>
                    <a:pt x="3764" y="14060"/>
                    <a:pt x="3860" y="14052"/>
                    <a:pt x="3971" y="14052"/>
                  </a:cubicBezTo>
                  <a:cubicBezTo>
                    <a:pt x="4027" y="14052"/>
                    <a:pt x="4086" y="14054"/>
                    <a:pt x="4157" y="14057"/>
                  </a:cubicBezTo>
                  <a:cubicBezTo>
                    <a:pt x="4242" y="14057"/>
                    <a:pt x="4361" y="14065"/>
                    <a:pt x="4437" y="14065"/>
                  </a:cubicBezTo>
                  <a:lnTo>
                    <a:pt x="4505" y="14065"/>
                  </a:lnTo>
                  <a:cubicBezTo>
                    <a:pt x="4526" y="14067"/>
                    <a:pt x="4548" y="14069"/>
                    <a:pt x="4569" y="14069"/>
                  </a:cubicBezTo>
                  <a:cubicBezTo>
                    <a:pt x="4641" y="14069"/>
                    <a:pt x="4718" y="14052"/>
                    <a:pt x="4836" y="13981"/>
                  </a:cubicBezTo>
                  <a:cubicBezTo>
                    <a:pt x="4956" y="13909"/>
                    <a:pt x="5016" y="13875"/>
                    <a:pt x="5084" y="13875"/>
                  </a:cubicBezTo>
                  <a:cubicBezTo>
                    <a:pt x="5146" y="13875"/>
                    <a:pt x="5216" y="13903"/>
                    <a:pt x="5345" y="13955"/>
                  </a:cubicBezTo>
                  <a:cubicBezTo>
                    <a:pt x="5531" y="14031"/>
                    <a:pt x="5667" y="14031"/>
                    <a:pt x="5837" y="14031"/>
                  </a:cubicBezTo>
                  <a:lnTo>
                    <a:pt x="6057" y="14031"/>
                  </a:lnTo>
                  <a:cubicBezTo>
                    <a:pt x="6097" y="14031"/>
                    <a:pt x="6136" y="14028"/>
                    <a:pt x="6176" y="14028"/>
                  </a:cubicBezTo>
                  <a:cubicBezTo>
                    <a:pt x="6196" y="14028"/>
                    <a:pt x="6216" y="14029"/>
                    <a:pt x="6235" y="14031"/>
                  </a:cubicBezTo>
                  <a:lnTo>
                    <a:pt x="6286" y="14031"/>
                  </a:lnTo>
                  <a:cubicBezTo>
                    <a:pt x="6337" y="14031"/>
                    <a:pt x="6363" y="14040"/>
                    <a:pt x="6380" y="14057"/>
                  </a:cubicBezTo>
                  <a:cubicBezTo>
                    <a:pt x="6397" y="14065"/>
                    <a:pt x="6422" y="14091"/>
                    <a:pt x="6456" y="14125"/>
                  </a:cubicBezTo>
                  <a:cubicBezTo>
                    <a:pt x="6592" y="14227"/>
                    <a:pt x="6719" y="14371"/>
                    <a:pt x="6838" y="14574"/>
                  </a:cubicBezTo>
                  <a:lnTo>
                    <a:pt x="6855" y="14591"/>
                  </a:lnTo>
                  <a:cubicBezTo>
                    <a:pt x="6889" y="14617"/>
                    <a:pt x="6922" y="14651"/>
                    <a:pt x="6956" y="14685"/>
                  </a:cubicBezTo>
                  <a:cubicBezTo>
                    <a:pt x="7041" y="14761"/>
                    <a:pt x="7033" y="14812"/>
                    <a:pt x="6999" y="14871"/>
                  </a:cubicBezTo>
                  <a:lnTo>
                    <a:pt x="6982" y="14905"/>
                  </a:lnTo>
                  <a:lnTo>
                    <a:pt x="7007" y="14931"/>
                  </a:lnTo>
                  <a:cubicBezTo>
                    <a:pt x="7041" y="14973"/>
                    <a:pt x="7084" y="14999"/>
                    <a:pt x="7135" y="15015"/>
                  </a:cubicBezTo>
                  <a:cubicBezTo>
                    <a:pt x="7135" y="15066"/>
                    <a:pt x="7118" y="15109"/>
                    <a:pt x="7092" y="15151"/>
                  </a:cubicBezTo>
                  <a:cubicBezTo>
                    <a:pt x="7067" y="15194"/>
                    <a:pt x="7041" y="15236"/>
                    <a:pt x="7033" y="15295"/>
                  </a:cubicBezTo>
                  <a:cubicBezTo>
                    <a:pt x="7024" y="15363"/>
                    <a:pt x="7033" y="15423"/>
                    <a:pt x="7041" y="15474"/>
                  </a:cubicBezTo>
                  <a:cubicBezTo>
                    <a:pt x="7050" y="15507"/>
                    <a:pt x="7058" y="15541"/>
                    <a:pt x="7058" y="15584"/>
                  </a:cubicBezTo>
                  <a:cubicBezTo>
                    <a:pt x="7050" y="15643"/>
                    <a:pt x="7050" y="15694"/>
                    <a:pt x="7050" y="15754"/>
                  </a:cubicBezTo>
                  <a:cubicBezTo>
                    <a:pt x="7033" y="15898"/>
                    <a:pt x="7024" y="16033"/>
                    <a:pt x="7033" y="16178"/>
                  </a:cubicBezTo>
                  <a:cubicBezTo>
                    <a:pt x="7033" y="16220"/>
                    <a:pt x="7033" y="16262"/>
                    <a:pt x="7024" y="16305"/>
                  </a:cubicBezTo>
                  <a:cubicBezTo>
                    <a:pt x="7024" y="16390"/>
                    <a:pt x="7016" y="16475"/>
                    <a:pt x="7033" y="16542"/>
                  </a:cubicBezTo>
                  <a:cubicBezTo>
                    <a:pt x="7050" y="16602"/>
                    <a:pt x="7084" y="16644"/>
                    <a:pt x="7109" y="16678"/>
                  </a:cubicBezTo>
                  <a:cubicBezTo>
                    <a:pt x="7143" y="16729"/>
                    <a:pt x="7168" y="16763"/>
                    <a:pt x="7177" y="16839"/>
                  </a:cubicBezTo>
                  <a:cubicBezTo>
                    <a:pt x="7185" y="16924"/>
                    <a:pt x="7151" y="17017"/>
                    <a:pt x="7126" y="17119"/>
                  </a:cubicBezTo>
                  <a:cubicBezTo>
                    <a:pt x="7075" y="17263"/>
                    <a:pt x="7033" y="17408"/>
                    <a:pt x="7084" y="17569"/>
                  </a:cubicBezTo>
                  <a:cubicBezTo>
                    <a:pt x="7118" y="17662"/>
                    <a:pt x="7168" y="17739"/>
                    <a:pt x="7228" y="17806"/>
                  </a:cubicBezTo>
                  <a:cubicBezTo>
                    <a:pt x="7270" y="17874"/>
                    <a:pt x="7321" y="17942"/>
                    <a:pt x="7355" y="18018"/>
                  </a:cubicBezTo>
                  <a:cubicBezTo>
                    <a:pt x="7431" y="18222"/>
                    <a:pt x="7516" y="18315"/>
                    <a:pt x="7644" y="18477"/>
                  </a:cubicBezTo>
                  <a:cubicBezTo>
                    <a:pt x="7703" y="18553"/>
                    <a:pt x="7703" y="18553"/>
                    <a:pt x="7728" y="18638"/>
                  </a:cubicBezTo>
                  <a:lnTo>
                    <a:pt x="7745" y="18680"/>
                  </a:lnTo>
                  <a:cubicBezTo>
                    <a:pt x="7788" y="18782"/>
                    <a:pt x="7822" y="18884"/>
                    <a:pt x="7873" y="18994"/>
                  </a:cubicBezTo>
                  <a:cubicBezTo>
                    <a:pt x="7983" y="19232"/>
                    <a:pt x="8085" y="19299"/>
                    <a:pt x="8246" y="19401"/>
                  </a:cubicBezTo>
                  <a:cubicBezTo>
                    <a:pt x="8288" y="19427"/>
                    <a:pt x="8331" y="19461"/>
                    <a:pt x="8382" y="19495"/>
                  </a:cubicBezTo>
                  <a:cubicBezTo>
                    <a:pt x="8678" y="19698"/>
                    <a:pt x="8661" y="19961"/>
                    <a:pt x="8628" y="20063"/>
                  </a:cubicBezTo>
                  <a:lnTo>
                    <a:pt x="8797" y="20029"/>
                  </a:lnTo>
                  <a:cubicBezTo>
                    <a:pt x="8780" y="20029"/>
                    <a:pt x="8763" y="19936"/>
                    <a:pt x="8755" y="19936"/>
                  </a:cubicBezTo>
                  <a:cubicBezTo>
                    <a:pt x="8789" y="19749"/>
                    <a:pt x="8687" y="19571"/>
                    <a:pt x="8441" y="19401"/>
                  </a:cubicBezTo>
                  <a:cubicBezTo>
                    <a:pt x="8390" y="19367"/>
                    <a:pt x="8348" y="19333"/>
                    <a:pt x="8305" y="19308"/>
                  </a:cubicBezTo>
                  <a:cubicBezTo>
                    <a:pt x="8144" y="19206"/>
                    <a:pt x="8068" y="19155"/>
                    <a:pt x="7974" y="18943"/>
                  </a:cubicBezTo>
                  <a:cubicBezTo>
                    <a:pt x="7923" y="18841"/>
                    <a:pt x="7890" y="18748"/>
                    <a:pt x="7847" y="18646"/>
                  </a:cubicBezTo>
                  <a:lnTo>
                    <a:pt x="7830" y="18595"/>
                  </a:lnTo>
                  <a:cubicBezTo>
                    <a:pt x="7796" y="18510"/>
                    <a:pt x="7796" y="18494"/>
                    <a:pt x="7728" y="18409"/>
                  </a:cubicBezTo>
                  <a:cubicBezTo>
                    <a:pt x="7601" y="18256"/>
                    <a:pt x="7525" y="18163"/>
                    <a:pt x="7457" y="17976"/>
                  </a:cubicBezTo>
                  <a:cubicBezTo>
                    <a:pt x="7414" y="17883"/>
                    <a:pt x="7364" y="17815"/>
                    <a:pt x="7313" y="17739"/>
                  </a:cubicBezTo>
                  <a:cubicBezTo>
                    <a:pt x="7262" y="17671"/>
                    <a:pt x="7211" y="17611"/>
                    <a:pt x="7185" y="17535"/>
                  </a:cubicBezTo>
                  <a:cubicBezTo>
                    <a:pt x="7143" y="17408"/>
                    <a:pt x="7185" y="17280"/>
                    <a:pt x="7228" y="17153"/>
                  </a:cubicBezTo>
                  <a:cubicBezTo>
                    <a:pt x="7262" y="17043"/>
                    <a:pt x="7296" y="16941"/>
                    <a:pt x="7287" y="16831"/>
                  </a:cubicBezTo>
                  <a:cubicBezTo>
                    <a:pt x="7279" y="16729"/>
                    <a:pt x="7236" y="16670"/>
                    <a:pt x="7202" y="16619"/>
                  </a:cubicBezTo>
                  <a:cubicBezTo>
                    <a:pt x="7177" y="16585"/>
                    <a:pt x="7151" y="16551"/>
                    <a:pt x="7143" y="16508"/>
                  </a:cubicBezTo>
                  <a:cubicBezTo>
                    <a:pt x="7126" y="16458"/>
                    <a:pt x="7135" y="16390"/>
                    <a:pt x="7135" y="16313"/>
                  </a:cubicBezTo>
                  <a:cubicBezTo>
                    <a:pt x="7143" y="16271"/>
                    <a:pt x="7143" y="16220"/>
                    <a:pt x="7143" y="16178"/>
                  </a:cubicBezTo>
                  <a:cubicBezTo>
                    <a:pt x="7135" y="16033"/>
                    <a:pt x="7143" y="15898"/>
                    <a:pt x="7160" y="15762"/>
                  </a:cubicBezTo>
                  <a:cubicBezTo>
                    <a:pt x="7160" y="15703"/>
                    <a:pt x="7168" y="15652"/>
                    <a:pt x="7168" y="15592"/>
                  </a:cubicBezTo>
                  <a:cubicBezTo>
                    <a:pt x="7168" y="15541"/>
                    <a:pt x="7160" y="15491"/>
                    <a:pt x="7151" y="15448"/>
                  </a:cubicBezTo>
                  <a:cubicBezTo>
                    <a:pt x="7143" y="15406"/>
                    <a:pt x="7135" y="15363"/>
                    <a:pt x="7143" y="15312"/>
                  </a:cubicBezTo>
                  <a:cubicBezTo>
                    <a:pt x="7151" y="15270"/>
                    <a:pt x="7168" y="15236"/>
                    <a:pt x="7185" y="15202"/>
                  </a:cubicBezTo>
                  <a:cubicBezTo>
                    <a:pt x="7219" y="15143"/>
                    <a:pt x="7262" y="15075"/>
                    <a:pt x="7236" y="14965"/>
                  </a:cubicBezTo>
                  <a:lnTo>
                    <a:pt x="7228" y="14931"/>
                  </a:lnTo>
                  <a:lnTo>
                    <a:pt x="7194" y="14922"/>
                  </a:lnTo>
                  <a:cubicBezTo>
                    <a:pt x="7160" y="14914"/>
                    <a:pt x="7135" y="14905"/>
                    <a:pt x="7118" y="14888"/>
                  </a:cubicBezTo>
                  <a:cubicBezTo>
                    <a:pt x="7160" y="14786"/>
                    <a:pt x="7135" y="14693"/>
                    <a:pt x="7033" y="14600"/>
                  </a:cubicBezTo>
                  <a:cubicBezTo>
                    <a:pt x="6999" y="14566"/>
                    <a:pt x="6965" y="14540"/>
                    <a:pt x="6931" y="14515"/>
                  </a:cubicBezTo>
                  <a:cubicBezTo>
                    <a:pt x="6804" y="14303"/>
                    <a:pt x="6668" y="14142"/>
                    <a:pt x="6524" y="14031"/>
                  </a:cubicBezTo>
                  <a:cubicBezTo>
                    <a:pt x="6490" y="14006"/>
                    <a:pt x="6464" y="13989"/>
                    <a:pt x="6456" y="13972"/>
                  </a:cubicBezTo>
                  <a:cubicBezTo>
                    <a:pt x="6405" y="13921"/>
                    <a:pt x="6388" y="13921"/>
                    <a:pt x="6286" y="13921"/>
                  </a:cubicBezTo>
                  <a:lnTo>
                    <a:pt x="6235" y="13921"/>
                  </a:lnTo>
                  <a:cubicBezTo>
                    <a:pt x="6216" y="13918"/>
                    <a:pt x="6195" y="13917"/>
                    <a:pt x="6174" y="13917"/>
                  </a:cubicBezTo>
                  <a:cubicBezTo>
                    <a:pt x="6132" y="13917"/>
                    <a:pt x="6088" y="13921"/>
                    <a:pt x="6049" y="13921"/>
                  </a:cubicBezTo>
                  <a:lnTo>
                    <a:pt x="5837" y="13921"/>
                  </a:lnTo>
                  <a:cubicBezTo>
                    <a:pt x="5667" y="13921"/>
                    <a:pt x="5557" y="13921"/>
                    <a:pt x="5379" y="13853"/>
                  </a:cubicBezTo>
                  <a:cubicBezTo>
                    <a:pt x="5239" y="13793"/>
                    <a:pt x="5154" y="13762"/>
                    <a:pt x="5076" y="13762"/>
                  </a:cubicBezTo>
                  <a:cubicBezTo>
                    <a:pt x="4989" y="13762"/>
                    <a:pt x="4911" y="13802"/>
                    <a:pt x="4776" y="13887"/>
                  </a:cubicBezTo>
                  <a:cubicBezTo>
                    <a:pt x="4687" y="13945"/>
                    <a:pt x="4632" y="13959"/>
                    <a:pt x="4570" y="13959"/>
                  </a:cubicBezTo>
                  <a:cubicBezTo>
                    <a:pt x="4549" y="13959"/>
                    <a:pt x="4528" y="13957"/>
                    <a:pt x="4505" y="13955"/>
                  </a:cubicBezTo>
                  <a:lnTo>
                    <a:pt x="4437" y="13955"/>
                  </a:lnTo>
                  <a:cubicBezTo>
                    <a:pt x="4361" y="13955"/>
                    <a:pt x="4242" y="13947"/>
                    <a:pt x="4157" y="13947"/>
                  </a:cubicBezTo>
                  <a:cubicBezTo>
                    <a:pt x="4086" y="13944"/>
                    <a:pt x="4026" y="13942"/>
                    <a:pt x="3968" y="13942"/>
                  </a:cubicBezTo>
                  <a:cubicBezTo>
                    <a:pt x="3853" y="13942"/>
                    <a:pt x="3750" y="13949"/>
                    <a:pt x="3597" y="13972"/>
                  </a:cubicBezTo>
                  <a:cubicBezTo>
                    <a:pt x="3555" y="13972"/>
                    <a:pt x="3512" y="13989"/>
                    <a:pt x="3470" y="13998"/>
                  </a:cubicBezTo>
                  <a:cubicBezTo>
                    <a:pt x="3427" y="14014"/>
                    <a:pt x="3385" y="14031"/>
                    <a:pt x="3326" y="14031"/>
                  </a:cubicBezTo>
                  <a:cubicBezTo>
                    <a:pt x="3321" y="14034"/>
                    <a:pt x="3314" y="14035"/>
                    <a:pt x="3307" y="14035"/>
                  </a:cubicBezTo>
                  <a:cubicBezTo>
                    <a:pt x="3289" y="14035"/>
                    <a:pt x="3265" y="14029"/>
                    <a:pt x="3241" y="14023"/>
                  </a:cubicBezTo>
                  <a:cubicBezTo>
                    <a:pt x="3200" y="14017"/>
                    <a:pt x="3155" y="14007"/>
                    <a:pt x="3109" y="14007"/>
                  </a:cubicBezTo>
                  <a:cubicBezTo>
                    <a:pt x="3088" y="14007"/>
                    <a:pt x="3067" y="14009"/>
                    <a:pt x="3046" y="14014"/>
                  </a:cubicBezTo>
                  <a:cubicBezTo>
                    <a:pt x="2995" y="14031"/>
                    <a:pt x="2969" y="14082"/>
                    <a:pt x="2961" y="14108"/>
                  </a:cubicBezTo>
                  <a:cubicBezTo>
                    <a:pt x="2961" y="14116"/>
                    <a:pt x="2961" y="14116"/>
                    <a:pt x="2952" y="14116"/>
                  </a:cubicBezTo>
                  <a:lnTo>
                    <a:pt x="2859" y="14116"/>
                  </a:lnTo>
                  <a:lnTo>
                    <a:pt x="2851" y="14125"/>
                  </a:lnTo>
                  <a:cubicBezTo>
                    <a:pt x="2791" y="14142"/>
                    <a:pt x="2706" y="14159"/>
                    <a:pt x="2639" y="14176"/>
                  </a:cubicBezTo>
                  <a:lnTo>
                    <a:pt x="2579" y="14184"/>
                  </a:lnTo>
                  <a:cubicBezTo>
                    <a:pt x="2477" y="14201"/>
                    <a:pt x="2376" y="14227"/>
                    <a:pt x="2274" y="14260"/>
                  </a:cubicBezTo>
                  <a:cubicBezTo>
                    <a:pt x="2138" y="14286"/>
                    <a:pt x="2002" y="14320"/>
                    <a:pt x="1875" y="14345"/>
                  </a:cubicBezTo>
                  <a:cubicBezTo>
                    <a:pt x="1848" y="14349"/>
                    <a:pt x="1822" y="14351"/>
                    <a:pt x="1796" y="14351"/>
                  </a:cubicBezTo>
                  <a:cubicBezTo>
                    <a:pt x="1707" y="14351"/>
                    <a:pt x="1621" y="14331"/>
                    <a:pt x="1536" y="14311"/>
                  </a:cubicBezTo>
                  <a:lnTo>
                    <a:pt x="1519" y="14303"/>
                  </a:lnTo>
                  <a:cubicBezTo>
                    <a:pt x="1425" y="14244"/>
                    <a:pt x="1332" y="14159"/>
                    <a:pt x="1222" y="14074"/>
                  </a:cubicBezTo>
                  <a:cubicBezTo>
                    <a:pt x="984" y="13870"/>
                    <a:pt x="755" y="13684"/>
                    <a:pt x="594" y="13675"/>
                  </a:cubicBezTo>
                  <a:cubicBezTo>
                    <a:pt x="441" y="13667"/>
                    <a:pt x="348" y="13616"/>
                    <a:pt x="306" y="13514"/>
                  </a:cubicBezTo>
                  <a:cubicBezTo>
                    <a:pt x="145" y="13115"/>
                    <a:pt x="806" y="12072"/>
                    <a:pt x="1146" y="11724"/>
                  </a:cubicBezTo>
                  <a:cubicBezTo>
                    <a:pt x="1315" y="11546"/>
                    <a:pt x="1400" y="11376"/>
                    <a:pt x="1493" y="11215"/>
                  </a:cubicBezTo>
                  <a:cubicBezTo>
                    <a:pt x="1570" y="11071"/>
                    <a:pt x="1638" y="10944"/>
                    <a:pt x="1756" y="10808"/>
                  </a:cubicBezTo>
                  <a:cubicBezTo>
                    <a:pt x="1841" y="10715"/>
                    <a:pt x="2163" y="10528"/>
                    <a:pt x="2291" y="10494"/>
                  </a:cubicBezTo>
                  <a:cubicBezTo>
                    <a:pt x="2320" y="10487"/>
                    <a:pt x="2350" y="10484"/>
                    <a:pt x="2383" y="10484"/>
                  </a:cubicBezTo>
                  <a:cubicBezTo>
                    <a:pt x="2464" y="10484"/>
                    <a:pt x="2553" y="10504"/>
                    <a:pt x="2639" y="10528"/>
                  </a:cubicBezTo>
                  <a:cubicBezTo>
                    <a:pt x="2730" y="10552"/>
                    <a:pt x="2812" y="10572"/>
                    <a:pt x="2886" y="10572"/>
                  </a:cubicBezTo>
                  <a:cubicBezTo>
                    <a:pt x="2915" y="10572"/>
                    <a:pt x="2943" y="10569"/>
                    <a:pt x="2969" y="10562"/>
                  </a:cubicBezTo>
                  <a:cubicBezTo>
                    <a:pt x="3173" y="10486"/>
                    <a:pt x="3258" y="10248"/>
                    <a:pt x="3326" y="10061"/>
                  </a:cubicBezTo>
                  <a:cubicBezTo>
                    <a:pt x="3343" y="10002"/>
                    <a:pt x="3368" y="9943"/>
                    <a:pt x="3385" y="9900"/>
                  </a:cubicBezTo>
                  <a:cubicBezTo>
                    <a:pt x="3487" y="9680"/>
                    <a:pt x="3606" y="9493"/>
                    <a:pt x="3733" y="9298"/>
                  </a:cubicBezTo>
                  <a:cubicBezTo>
                    <a:pt x="3818" y="9162"/>
                    <a:pt x="3911" y="9018"/>
                    <a:pt x="3987" y="8874"/>
                  </a:cubicBezTo>
                  <a:cubicBezTo>
                    <a:pt x="4106" y="8662"/>
                    <a:pt x="4174" y="8450"/>
                    <a:pt x="4242" y="8246"/>
                  </a:cubicBezTo>
                  <a:cubicBezTo>
                    <a:pt x="4301" y="8051"/>
                    <a:pt x="4361" y="7873"/>
                    <a:pt x="4454" y="7703"/>
                  </a:cubicBezTo>
                  <a:cubicBezTo>
                    <a:pt x="4492" y="7700"/>
                    <a:pt x="4529" y="7696"/>
                    <a:pt x="4563" y="7696"/>
                  </a:cubicBezTo>
                  <a:cubicBezTo>
                    <a:pt x="4614" y="7696"/>
                    <a:pt x="4660" y="7703"/>
                    <a:pt x="4700" y="7729"/>
                  </a:cubicBezTo>
                  <a:cubicBezTo>
                    <a:pt x="4776" y="7771"/>
                    <a:pt x="4751" y="7881"/>
                    <a:pt x="4700" y="8025"/>
                  </a:cubicBezTo>
                  <a:cubicBezTo>
                    <a:pt x="4674" y="8127"/>
                    <a:pt x="4641" y="8212"/>
                    <a:pt x="4683" y="8280"/>
                  </a:cubicBezTo>
                  <a:cubicBezTo>
                    <a:pt x="4700" y="8297"/>
                    <a:pt x="4717" y="8314"/>
                    <a:pt x="4751" y="8331"/>
                  </a:cubicBezTo>
                  <a:cubicBezTo>
                    <a:pt x="4751" y="8348"/>
                    <a:pt x="4759" y="8373"/>
                    <a:pt x="4793" y="8390"/>
                  </a:cubicBezTo>
                  <a:lnTo>
                    <a:pt x="4819" y="8407"/>
                  </a:lnTo>
                  <a:lnTo>
                    <a:pt x="4844" y="8399"/>
                  </a:lnTo>
                  <a:cubicBezTo>
                    <a:pt x="4954" y="8348"/>
                    <a:pt x="5056" y="8221"/>
                    <a:pt x="5141" y="8110"/>
                  </a:cubicBezTo>
                  <a:cubicBezTo>
                    <a:pt x="5175" y="8068"/>
                    <a:pt x="5200" y="8034"/>
                    <a:pt x="5234" y="8000"/>
                  </a:cubicBezTo>
                  <a:cubicBezTo>
                    <a:pt x="5370" y="7839"/>
                    <a:pt x="5387" y="7763"/>
                    <a:pt x="5412" y="7627"/>
                  </a:cubicBezTo>
                  <a:cubicBezTo>
                    <a:pt x="5421" y="7584"/>
                    <a:pt x="5429" y="7542"/>
                    <a:pt x="5438" y="7483"/>
                  </a:cubicBezTo>
                  <a:cubicBezTo>
                    <a:pt x="5455" y="7432"/>
                    <a:pt x="5480" y="7338"/>
                    <a:pt x="5514" y="7237"/>
                  </a:cubicBezTo>
                  <a:cubicBezTo>
                    <a:pt x="5642" y="6889"/>
                    <a:pt x="5828" y="6354"/>
                    <a:pt x="5650" y="6074"/>
                  </a:cubicBezTo>
                  <a:cubicBezTo>
                    <a:pt x="5675" y="6057"/>
                    <a:pt x="5692" y="6057"/>
                    <a:pt x="5718" y="6049"/>
                  </a:cubicBezTo>
                  <a:cubicBezTo>
                    <a:pt x="5752" y="6040"/>
                    <a:pt x="5786" y="6032"/>
                    <a:pt x="5837" y="6007"/>
                  </a:cubicBezTo>
                  <a:cubicBezTo>
                    <a:pt x="5871" y="5990"/>
                    <a:pt x="5938" y="5973"/>
                    <a:pt x="6006" y="5956"/>
                  </a:cubicBezTo>
                  <a:cubicBezTo>
                    <a:pt x="6057" y="5939"/>
                    <a:pt x="6100" y="5930"/>
                    <a:pt x="6142" y="5913"/>
                  </a:cubicBezTo>
                  <a:cubicBezTo>
                    <a:pt x="6151" y="5981"/>
                    <a:pt x="6159" y="6057"/>
                    <a:pt x="6159" y="6142"/>
                  </a:cubicBezTo>
                  <a:lnTo>
                    <a:pt x="6167" y="6210"/>
                  </a:lnTo>
                  <a:lnTo>
                    <a:pt x="6227" y="6202"/>
                  </a:lnTo>
                  <a:cubicBezTo>
                    <a:pt x="6233" y="6199"/>
                    <a:pt x="6239" y="6198"/>
                    <a:pt x="6246" y="6198"/>
                  </a:cubicBezTo>
                  <a:cubicBezTo>
                    <a:pt x="6261" y="6198"/>
                    <a:pt x="6278" y="6202"/>
                    <a:pt x="6295" y="6202"/>
                  </a:cubicBezTo>
                  <a:cubicBezTo>
                    <a:pt x="6320" y="6202"/>
                    <a:pt x="6337" y="6210"/>
                    <a:pt x="6354" y="6210"/>
                  </a:cubicBezTo>
                  <a:cubicBezTo>
                    <a:pt x="6354" y="6210"/>
                    <a:pt x="6363" y="6219"/>
                    <a:pt x="6363" y="6227"/>
                  </a:cubicBezTo>
                  <a:cubicBezTo>
                    <a:pt x="6371" y="6236"/>
                    <a:pt x="6371" y="6253"/>
                    <a:pt x="6371" y="6261"/>
                  </a:cubicBezTo>
                  <a:lnTo>
                    <a:pt x="6380" y="6303"/>
                  </a:lnTo>
                  <a:lnTo>
                    <a:pt x="6422" y="6312"/>
                  </a:lnTo>
                  <a:cubicBezTo>
                    <a:pt x="6442" y="6320"/>
                    <a:pt x="6467" y="6326"/>
                    <a:pt x="6492" y="6326"/>
                  </a:cubicBezTo>
                  <a:cubicBezTo>
                    <a:pt x="6522" y="6326"/>
                    <a:pt x="6552" y="6318"/>
                    <a:pt x="6575" y="6295"/>
                  </a:cubicBezTo>
                  <a:cubicBezTo>
                    <a:pt x="6617" y="6253"/>
                    <a:pt x="6617" y="6193"/>
                    <a:pt x="6617" y="6142"/>
                  </a:cubicBezTo>
                  <a:cubicBezTo>
                    <a:pt x="6609" y="6108"/>
                    <a:pt x="6609" y="6074"/>
                    <a:pt x="6617" y="6049"/>
                  </a:cubicBezTo>
                  <a:cubicBezTo>
                    <a:pt x="6651" y="5964"/>
                    <a:pt x="6702" y="5913"/>
                    <a:pt x="6770" y="5862"/>
                  </a:cubicBezTo>
                  <a:cubicBezTo>
                    <a:pt x="6804" y="5828"/>
                    <a:pt x="6838" y="5794"/>
                    <a:pt x="6872" y="5761"/>
                  </a:cubicBezTo>
                  <a:cubicBezTo>
                    <a:pt x="7075" y="5531"/>
                    <a:pt x="7135" y="5353"/>
                    <a:pt x="7118" y="5056"/>
                  </a:cubicBezTo>
                  <a:cubicBezTo>
                    <a:pt x="7118" y="4997"/>
                    <a:pt x="7126" y="4938"/>
                    <a:pt x="7135" y="4870"/>
                  </a:cubicBezTo>
                  <a:cubicBezTo>
                    <a:pt x="7143" y="4785"/>
                    <a:pt x="7160" y="4700"/>
                    <a:pt x="7143" y="4624"/>
                  </a:cubicBezTo>
                  <a:cubicBezTo>
                    <a:pt x="7135" y="4564"/>
                    <a:pt x="7118" y="4522"/>
                    <a:pt x="7109" y="4480"/>
                  </a:cubicBezTo>
                  <a:cubicBezTo>
                    <a:pt x="7101" y="4463"/>
                    <a:pt x="7092" y="4446"/>
                    <a:pt x="7092" y="4420"/>
                  </a:cubicBezTo>
                  <a:cubicBezTo>
                    <a:pt x="7084" y="4369"/>
                    <a:pt x="7084" y="4318"/>
                    <a:pt x="7075" y="4259"/>
                  </a:cubicBezTo>
                  <a:cubicBezTo>
                    <a:pt x="7075" y="4242"/>
                    <a:pt x="7084" y="4217"/>
                    <a:pt x="7084" y="4191"/>
                  </a:cubicBezTo>
                  <a:cubicBezTo>
                    <a:pt x="7092" y="4166"/>
                    <a:pt x="7101" y="4123"/>
                    <a:pt x="7101" y="4089"/>
                  </a:cubicBezTo>
                  <a:lnTo>
                    <a:pt x="7126" y="4115"/>
                  </a:lnTo>
                  <a:lnTo>
                    <a:pt x="7126" y="4115"/>
                  </a:lnTo>
                  <a:lnTo>
                    <a:pt x="7101" y="4022"/>
                  </a:lnTo>
                  <a:cubicBezTo>
                    <a:pt x="7101" y="4005"/>
                    <a:pt x="7101" y="3979"/>
                    <a:pt x="7092" y="3954"/>
                  </a:cubicBezTo>
                  <a:cubicBezTo>
                    <a:pt x="7084" y="3937"/>
                    <a:pt x="7084" y="3928"/>
                    <a:pt x="7075" y="3911"/>
                  </a:cubicBezTo>
                  <a:cubicBezTo>
                    <a:pt x="7075" y="3903"/>
                    <a:pt x="7067" y="3886"/>
                    <a:pt x="7067" y="3877"/>
                  </a:cubicBezTo>
                  <a:cubicBezTo>
                    <a:pt x="7050" y="3826"/>
                    <a:pt x="7016" y="3792"/>
                    <a:pt x="6982" y="3759"/>
                  </a:cubicBezTo>
                  <a:cubicBezTo>
                    <a:pt x="6965" y="3691"/>
                    <a:pt x="6948" y="3631"/>
                    <a:pt x="6931" y="3563"/>
                  </a:cubicBezTo>
                  <a:cubicBezTo>
                    <a:pt x="6914" y="3479"/>
                    <a:pt x="6897" y="3402"/>
                    <a:pt x="6872" y="3317"/>
                  </a:cubicBezTo>
                  <a:cubicBezTo>
                    <a:pt x="6872" y="3309"/>
                    <a:pt x="6880" y="3300"/>
                    <a:pt x="6880" y="3292"/>
                  </a:cubicBezTo>
                  <a:cubicBezTo>
                    <a:pt x="6982" y="3334"/>
                    <a:pt x="7084" y="3351"/>
                    <a:pt x="7194" y="3377"/>
                  </a:cubicBezTo>
                  <a:cubicBezTo>
                    <a:pt x="7236" y="3385"/>
                    <a:pt x="7279" y="3402"/>
                    <a:pt x="7321" y="3411"/>
                  </a:cubicBezTo>
                  <a:cubicBezTo>
                    <a:pt x="7321" y="3436"/>
                    <a:pt x="7330" y="3453"/>
                    <a:pt x="7347" y="3479"/>
                  </a:cubicBezTo>
                  <a:cubicBezTo>
                    <a:pt x="7423" y="3606"/>
                    <a:pt x="7737" y="3691"/>
                    <a:pt x="7881" y="3708"/>
                  </a:cubicBezTo>
                  <a:lnTo>
                    <a:pt x="7881" y="3716"/>
                  </a:lnTo>
                  <a:lnTo>
                    <a:pt x="7881" y="3759"/>
                  </a:lnTo>
                  <a:lnTo>
                    <a:pt x="7923" y="3776"/>
                  </a:lnTo>
                  <a:cubicBezTo>
                    <a:pt x="7949" y="3776"/>
                    <a:pt x="7966" y="3776"/>
                    <a:pt x="7983" y="3784"/>
                  </a:cubicBezTo>
                  <a:cubicBezTo>
                    <a:pt x="7974" y="3809"/>
                    <a:pt x="7974" y="3843"/>
                    <a:pt x="7983" y="3877"/>
                  </a:cubicBezTo>
                  <a:cubicBezTo>
                    <a:pt x="7983" y="3911"/>
                    <a:pt x="8008" y="3971"/>
                    <a:pt x="8093" y="3996"/>
                  </a:cubicBezTo>
                  <a:cubicBezTo>
                    <a:pt x="8051" y="4166"/>
                    <a:pt x="8059" y="4191"/>
                    <a:pt x="8229" y="4284"/>
                  </a:cubicBezTo>
                  <a:cubicBezTo>
                    <a:pt x="8254" y="4301"/>
                    <a:pt x="8280" y="4318"/>
                    <a:pt x="8314" y="4335"/>
                  </a:cubicBezTo>
                  <a:cubicBezTo>
                    <a:pt x="8373" y="4378"/>
                    <a:pt x="8424" y="4420"/>
                    <a:pt x="8483" y="4437"/>
                  </a:cubicBezTo>
                  <a:lnTo>
                    <a:pt x="8483" y="4471"/>
                  </a:lnTo>
                  <a:cubicBezTo>
                    <a:pt x="8483" y="4505"/>
                    <a:pt x="8483" y="4539"/>
                    <a:pt x="8483" y="4564"/>
                  </a:cubicBezTo>
                  <a:lnTo>
                    <a:pt x="8483" y="4598"/>
                  </a:lnTo>
                  <a:lnTo>
                    <a:pt x="8517" y="4615"/>
                  </a:lnTo>
                  <a:cubicBezTo>
                    <a:pt x="8653" y="4666"/>
                    <a:pt x="8797" y="4760"/>
                    <a:pt x="8882" y="4853"/>
                  </a:cubicBezTo>
                  <a:cubicBezTo>
                    <a:pt x="8916" y="4895"/>
                    <a:pt x="8933" y="4946"/>
                    <a:pt x="8958" y="5006"/>
                  </a:cubicBezTo>
                  <a:cubicBezTo>
                    <a:pt x="8984" y="5065"/>
                    <a:pt x="9009" y="5124"/>
                    <a:pt x="9060" y="5184"/>
                  </a:cubicBezTo>
                  <a:cubicBezTo>
                    <a:pt x="9111" y="5243"/>
                    <a:pt x="9179" y="5302"/>
                    <a:pt x="9238" y="5353"/>
                  </a:cubicBezTo>
                  <a:cubicBezTo>
                    <a:pt x="9281" y="5396"/>
                    <a:pt x="9323" y="5438"/>
                    <a:pt x="9366" y="5472"/>
                  </a:cubicBezTo>
                  <a:cubicBezTo>
                    <a:pt x="9374" y="5481"/>
                    <a:pt x="9383" y="5506"/>
                    <a:pt x="9391" y="5531"/>
                  </a:cubicBezTo>
                  <a:cubicBezTo>
                    <a:pt x="9408" y="5574"/>
                    <a:pt x="9425" y="5616"/>
                    <a:pt x="9450" y="5642"/>
                  </a:cubicBezTo>
                  <a:cubicBezTo>
                    <a:pt x="9484" y="5676"/>
                    <a:pt x="9510" y="5684"/>
                    <a:pt x="9535" y="5693"/>
                  </a:cubicBezTo>
                  <a:cubicBezTo>
                    <a:pt x="9552" y="5701"/>
                    <a:pt x="9569" y="5701"/>
                    <a:pt x="9586" y="5744"/>
                  </a:cubicBezTo>
                  <a:lnTo>
                    <a:pt x="9603" y="5769"/>
                  </a:lnTo>
                  <a:lnTo>
                    <a:pt x="9629" y="5769"/>
                  </a:lnTo>
                  <a:cubicBezTo>
                    <a:pt x="9639" y="5770"/>
                    <a:pt x="9649" y="5771"/>
                    <a:pt x="9660" y="5771"/>
                  </a:cubicBezTo>
                  <a:cubicBezTo>
                    <a:pt x="9730" y="5771"/>
                    <a:pt x="9791" y="5745"/>
                    <a:pt x="9858" y="5693"/>
                  </a:cubicBezTo>
                  <a:cubicBezTo>
                    <a:pt x="10197" y="5396"/>
                    <a:pt x="10307" y="4318"/>
                    <a:pt x="10316" y="4140"/>
                  </a:cubicBezTo>
                  <a:cubicBezTo>
                    <a:pt x="10316" y="4005"/>
                    <a:pt x="10358" y="3903"/>
                    <a:pt x="10409" y="3801"/>
                  </a:cubicBezTo>
                  <a:cubicBezTo>
                    <a:pt x="10443" y="3708"/>
                    <a:pt x="10485" y="3614"/>
                    <a:pt x="10502" y="3496"/>
                  </a:cubicBezTo>
                  <a:cubicBezTo>
                    <a:pt x="10536" y="3275"/>
                    <a:pt x="10545" y="2936"/>
                    <a:pt x="10519" y="2732"/>
                  </a:cubicBezTo>
                  <a:lnTo>
                    <a:pt x="10528" y="2732"/>
                  </a:lnTo>
                  <a:cubicBezTo>
                    <a:pt x="10511" y="2562"/>
                    <a:pt x="10426" y="2418"/>
                    <a:pt x="10350" y="2291"/>
                  </a:cubicBezTo>
                  <a:cubicBezTo>
                    <a:pt x="10265" y="2138"/>
                    <a:pt x="10180" y="2003"/>
                    <a:pt x="10197" y="1824"/>
                  </a:cubicBezTo>
                  <a:cubicBezTo>
                    <a:pt x="10197" y="1740"/>
                    <a:pt x="10222" y="1663"/>
                    <a:pt x="10248" y="1578"/>
                  </a:cubicBezTo>
                  <a:cubicBezTo>
                    <a:pt x="10299" y="1434"/>
                    <a:pt x="10350" y="1281"/>
                    <a:pt x="10282" y="1095"/>
                  </a:cubicBezTo>
                  <a:cubicBezTo>
                    <a:pt x="10248" y="1010"/>
                    <a:pt x="10205" y="942"/>
                    <a:pt x="10171" y="883"/>
                  </a:cubicBezTo>
                  <a:cubicBezTo>
                    <a:pt x="10104" y="773"/>
                    <a:pt x="10053" y="688"/>
                    <a:pt x="10061" y="510"/>
                  </a:cubicBezTo>
                  <a:cubicBezTo>
                    <a:pt x="10061" y="467"/>
                    <a:pt x="10061" y="433"/>
                    <a:pt x="10070" y="399"/>
                  </a:cubicBezTo>
                  <a:cubicBezTo>
                    <a:pt x="10078" y="247"/>
                    <a:pt x="10104" y="170"/>
                    <a:pt x="10036" y="34"/>
                  </a:cubicBezTo>
                  <a:lnTo>
                    <a:pt x="9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4"/>
            <p:cNvSpPr/>
            <p:nvPr/>
          </p:nvSpPr>
          <p:spPr>
            <a:xfrm>
              <a:off x="-726778" y="3310644"/>
              <a:ext cx="540115" cy="427850"/>
            </a:xfrm>
            <a:custGeom>
              <a:avLst/>
              <a:gdLst/>
              <a:ahLst/>
              <a:cxnLst/>
              <a:rect l="l" t="t" r="r" b="b"/>
              <a:pathLst>
                <a:path w="15915" h="12607" extrusionOk="0">
                  <a:moveTo>
                    <a:pt x="1366" y="0"/>
                  </a:moveTo>
                  <a:cubicBezTo>
                    <a:pt x="560" y="0"/>
                    <a:pt x="0" y="993"/>
                    <a:pt x="119" y="2214"/>
                  </a:cubicBezTo>
                  <a:cubicBezTo>
                    <a:pt x="229" y="3351"/>
                    <a:pt x="882" y="4284"/>
                    <a:pt x="1620" y="4420"/>
                  </a:cubicBezTo>
                  <a:cubicBezTo>
                    <a:pt x="2307" y="8763"/>
                    <a:pt x="5616" y="12089"/>
                    <a:pt x="9951" y="12606"/>
                  </a:cubicBezTo>
                  <a:cubicBezTo>
                    <a:pt x="12190" y="12428"/>
                    <a:pt x="14260" y="11546"/>
                    <a:pt x="15914" y="10180"/>
                  </a:cubicBezTo>
                  <a:lnTo>
                    <a:pt x="15914" y="10180"/>
                  </a:lnTo>
                  <a:cubicBezTo>
                    <a:pt x="14608" y="10799"/>
                    <a:pt x="13191" y="11147"/>
                    <a:pt x="11724" y="11147"/>
                  </a:cubicBezTo>
                  <a:cubicBezTo>
                    <a:pt x="7346" y="11147"/>
                    <a:pt x="3784" y="8153"/>
                    <a:pt x="2545" y="4089"/>
                  </a:cubicBezTo>
                  <a:cubicBezTo>
                    <a:pt x="2910" y="3699"/>
                    <a:pt x="3113" y="3003"/>
                    <a:pt x="3037" y="2214"/>
                  </a:cubicBezTo>
                  <a:cubicBezTo>
                    <a:pt x="2918" y="993"/>
                    <a:pt x="2172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4"/>
            <p:cNvSpPr/>
            <p:nvPr/>
          </p:nvSpPr>
          <p:spPr>
            <a:xfrm>
              <a:off x="-704345" y="3340577"/>
              <a:ext cx="464401" cy="434739"/>
            </a:xfrm>
            <a:custGeom>
              <a:avLst/>
              <a:gdLst/>
              <a:ahLst/>
              <a:cxnLst/>
              <a:rect l="l" t="t" r="r" b="b"/>
              <a:pathLst>
                <a:path w="13684" h="12810" extrusionOk="0">
                  <a:moveTo>
                    <a:pt x="1" y="1"/>
                  </a:moveTo>
                  <a:cubicBezTo>
                    <a:pt x="1" y="6270"/>
                    <a:pt x="3598" y="12810"/>
                    <a:pt x="8543" y="12810"/>
                  </a:cubicBezTo>
                  <a:cubicBezTo>
                    <a:pt x="10426" y="12810"/>
                    <a:pt x="12208" y="12021"/>
                    <a:pt x="13684" y="10681"/>
                  </a:cubicBezTo>
                  <a:lnTo>
                    <a:pt x="13684" y="10681"/>
                  </a:lnTo>
                  <a:cubicBezTo>
                    <a:pt x="12411" y="11580"/>
                    <a:pt x="10588" y="12428"/>
                    <a:pt x="9069" y="12428"/>
                  </a:cubicBezTo>
                  <a:cubicBezTo>
                    <a:pt x="4471" y="12428"/>
                    <a:pt x="2045" y="7143"/>
                    <a:pt x="1748" y="1265"/>
                  </a:cubicBezTo>
                  <a:cubicBezTo>
                    <a:pt x="1714" y="552"/>
                    <a:pt x="1121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4"/>
            <p:cNvSpPr/>
            <p:nvPr/>
          </p:nvSpPr>
          <p:spPr>
            <a:xfrm>
              <a:off x="-712965" y="3340577"/>
              <a:ext cx="464672" cy="434739"/>
            </a:xfrm>
            <a:custGeom>
              <a:avLst/>
              <a:gdLst/>
              <a:ahLst/>
              <a:cxnLst/>
              <a:rect l="l" t="t" r="r" b="b"/>
              <a:pathLst>
                <a:path w="13692" h="12810" extrusionOk="0">
                  <a:moveTo>
                    <a:pt x="0" y="1"/>
                  </a:moveTo>
                  <a:cubicBezTo>
                    <a:pt x="0" y="6270"/>
                    <a:pt x="3606" y="12810"/>
                    <a:pt x="8543" y="12810"/>
                  </a:cubicBezTo>
                  <a:cubicBezTo>
                    <a:pt x="10434" y="12810"/>
                    <a:pt x="12207" y="12021"/>
                    <a:pt x="13692" y="10681"/>
                  </a:cubicBezTo>
                  <a:lnTo>
                    <a:pt x="13692" y="10681"/>
                  </a:lnTo>
                  <a:cubicBezTo>
                    <a:pt x="12411" y="11580"/>
                    <a:pt x="10587" y="12428"/>
                    <a:pt x="9069" y="12428"/>
                  </a:cubicBezTo>
                  <a:cubicBezTo>
                    <a:pt x="4148" y="12428"/>
                    <a:pt x="1714" y="6363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4"/>
            <p:cNvSpPr/>
            <p:nvPr/>
          </p:nvSpPr>
          <p:spPr>
            <a:xfrm>
              <a:off x="-712965" y="3340577"/>
              <a:ext cx="72558" cy="138804"/>
            </a:xfrm>
            <a:custGeom>
              <a:avLst/>
              <a:gdLst/>
              <a:ahLst/>
              <a:cxnLst/>
              <a:rect l="l" t="t" r="r" b="b"/>
              <a:pathLst>
                <a:path w="2138" h="4090" extrusionOk="0">
                  <a:moveTo>
                    <a:pt x="0" y="1"/>
                  </a:moveTo>
                  <a:cubicBezTo>
                    <a:pt x="0" y="1375"/>
                    <a:pt x="170" y="2766"/>
                    <a:pt x="492" y="4089"/>
                  </a:cubicBezTo>
                  <a:cubicBezTo>
                    <a:pt x="569" y="4047"/>
                    <a:pt x="653" y="4005"/>
                    <a:pt x="738" y="3971"/>
                  </a:cubicBezTo>
                  <a:cubicBezTo>
                    <a:pt x="990" y="3858"/>
                    <a:pt x="1306" y="3820"/>
                    <a:pt x="1616" y="3820"/>
                  </a:cubicBezTo>
                  <a:cubicBezTo>
                    <a:pt x="1796" y="3820"/>
                    <a:pt x="1975" y="3833"/>
                    <a:pt x="2138" y="3852"/>
                  </a:cubicBezTo>
                  <a:cubicBezTo>
                    <a:pt x="1934" y="2630"/>
                    <a:pt x="1714" y="1290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74"/>
            <p:cNvSpPr/>
            <p:nvPr/>
          </p:nvSpPr>
          <p:spPr>
            <a:xfrm>
              <a:off x="-486704" y="3703029"/>
              <a:ext cx="238411" cy="74900"/>
            </a:xfrm>
            <a:custGeom>
              <a:avLst/>
              <a:gdLst/>
              <a:ahLst/>
              <a:cxnLst/>
              <a:rect l="l" t="t" r="r" b="b"/>
              <a:pathLst>
                <a:path w="7025" h="2207" extrusionOk="0">
                  <a:moveTo>
                    <a:pt x="7025" y="1"/>
                  </a:moveTo>
                  <a:cubicBezTo>
                    <a:pt x="5744" y="900"/>
                    <a:pt x="3920" y="1748"/>
                    <a:pt x="2402" y="1748"/>
                  </a:cubicBezTo>
                  <a:cubicBezTo>
                    <a:pt x="1579" y="1748"/>
                    <a:pt x="832" y="1579"/>
                    <a:pt x="145" y="1273"/>
                  </a:cubicBezTo>
                  <a:cubicBezTo>
                    <a:pt x="103" y="1460"/>
                    <a:pt x="60" y="1638"/>
                    <a:pt x="1" y="1808"/>
                  </a:cubicBezTo>
                  <a:cubicBezTo>
                    <a:pt x="595" y="2011"/>
                    <a:pt x="1205" y="2206"/>
                    <a:pt x="1859" y="2206"/>
                  </a:cubicBezTo>
                  <a:cubicBezTo>
                    <a:pt x="3742" y="2206"/>
                    <a:pt x="5540" y="1341"/>
                    <a:pt x="7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74"/>
            <p:cNvSpPr/>
            <p:nvPr/>
          </p:nvSpPr>
          <p:spPr>
            <a:xfrm>
              <a:off x="-731699" y="3308607"/>
              <a:ext cx="85556" cy="134494"/>
            </a:xfrm>
            <a:custGeom>
              <a:avLst/>
              <a:gdLst/>
              <a:ahLst/>
              <a:cxnLst/>
              <a:rect l="l" t="t" r="r" b="b"/>
              <a:pathLst>
                <a:path w="2521" h="3963" extrusionOk="0">
                  <a:moveTo>
                    <a:pt x="1256" y="1"/>
                  </a:moveTo>
                  <a:cubicBezTo>
                    <a:pt x="561" y="1"/>
                    <a:pt x="1" y="892"/>
                    <a:pt x="1" y="1978"/>
                  </a:cubicBezTo>
                  <a:cubicBezTo>
                    <a:pt x="1" y="3072"/>
                    <a:pt x="561" y="3963"/>
                    <a:pt x="1256" y="3963"/>
                  </a:cubicBezTo>
                  <a:cubicBezTo>
                    <a:pt x="1960" y="3963"/>
                    <a:pt x="2520" y="3072"/>
                    <a:pt x="2520" y="1978"/>
                  </a:cubicBezTo>
                  <a:cubicBezTo>
                    <a:pt x="2520" y="892"/>
                    <a:pt x="1960" y="1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74"/>
            <p:cNvSpPr/>
            <p:nvPr/>
          </p:nvSpPr>
          <p:spPr>
            <a:xfrm>
              <a:off x="-632092" y="3815905"/>
              <a:ext cx="248219" cy="113725"/>
            </a:xfrm>
            <a:custGeom>
              <a:avLst/>
              <a:gdLst/>
              <a:ahLst/>
              <a:cxnLst/>
              <a:rect l="l" t="t" r="r" b="b"/>
              <a:pathLst>
                <a:path w="7314" h="3351" extrusionOk="0">
                  <a:moveTo>
                    <a:pt x="5523" y="0"/>
                  </a:moveTo>
                  <a:cubicBezTo>
                    <a:pt x="5345" y="984"/>
                    <a:pt x="4505" y="1739"/>
                    <a:pt x="3504" y="1739"/>
                  </a:cubicBezTo>
                  <a:cubicBezTo>
                    <a:pt x="3309" y="1739"/>
                    <a:pt x="3114" y="1705"/>
                    <a:pt x="2936" y="1646"/>
                  </a:cubicBezTo>
                  <a:cubicBezTo>
                    <a:pt x="2877" y="1629"/>
                    <a:pt x="2809" y="1620"/>
                    <a:pt x="2741" y="1620"/>
                  </a:cubicBezTo>
                  <a:cubicBezTo>
                    <a:pt x="2402" y="1620"/>
                    <a:pt x="2130" y="1900"/>
                    <a:pt x="2130" y="2257"/>
                  </a:cubicBezTo>
                  <a:cubicBezTo>
                    <a:pt x="2130" y="2333"/>
                    <a:pt x="2147" y="2401"/>
                    <a:pt x="2173" y="2469"/>
                  </a:cubicBezTo>
                  <a:lnTo>
                    <a:pt x="1494" y="2732"/>
                  </a:lnTo>
                  <a:lnTo>
                    <a:pt x="603" y="2732"/>
                  </a:lnTo>
                  <a:cubicBezTo>
                    <a:pt x="272" y="2732"/>
                    <a:pt x="1" y="3003"/>
                    <a:pt x="1" y="3342"/>
                  </a:cubicBezTo>
                  <a:lnTo>
                    <a:pt x="1" y="3351"/>
                  </a:lnTo>
                  <a:lnTo>
                    <a:pt x="6567" y="3351"/>
                  </a:lnTo>
                  <a:cubicBezTo>
                    <a:pt x="6974" y="3012"/>
                    <a:pt x="7220" y="2621"/>
                    <a:pt x="7254" y="2180"/>
                  </a:cubicBezTo>
                  <a:cubicBezTo>
                    <a:pt x="7313" y="1366"/>
                    <a:pt x="6643" y="577"/>
                    <a:pt x="5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74"/>
            <p:cNvSpPr/>
            <p:nvPr/>
          </p:nvSpPr>
          <p:spPr>
            <a:xfrm>
              <a:off x="-734278" y="3308064"/>
              <a:ext cx="74900" cy="122073"/>
            </a:xfrm>
            <a:custGeom>
              <a:avLst/>
              <a:gdLst/>
              <a:ahLst/>
              <a:cxnLst/>
              <a:rect l="l" t="t" r="r" b="b"/>
              <a:pathLst>
                <a:path w="2207" h="3597" extrusionOk="0">
                  <a:moveTo>
                    <a:pt x="1103" y="0"/>
                  </a:moveTo>
                  <a:cubicBezTo>
                    <a:pt x="493" y="0"/>
                    <a:pt x="1" y="806"/>
                    <a:pt x="1" y="1798"/>
                  </a:cubicBezTo>
                  <a:cubicBezTo>
                    <a:pt x="1" y="2791"/>
                    <a:pt x="493" y="3597"/>
                    <a:pt x="1103" y="3597"/>
                  </a:cubicBezTo>
                  <a:cubicBezTo>
                    <a:pt x="1706" y="3597"/>
                    <a:pt x="2206" y="2791"/>
                    <a:pt x="2206" y="1798"/>
                  </a:cubicBezTo>
                  <a:cubicBezTo>
                    <a:pt x="2206" y="806"/>
                    <a:pt x="17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74"/>
            <p:cNvSpPr/>
            <p:nvPr/>
          </p:nvSpPr>
          <p:spPr>
            <a:xfrm>
              <a:off x="-355977" y="2939537"/>
              <a:ext cx="45510" cy="49277"/>
            </a:xfrm>
            <a:custGeom>
              <a:avLst/>
              <a:gdLst/>
              <a:ahLst/>
              <a:cxnLst/>
              <a:rect l="l" t="t" r="r" b="b"/>
              <a:pathLst>
                <a:path w="1341" h="1452" extrusionOk="0">
                  <a:moveTo>
                    <a:pt x="170" y="1"/>
                  </a:moveTo>
                  <a:cubicBezTo>
                    <a:pt x="161" y="35"/>
                    <a:pt x="161" y="60"/>
                    <a:pt x="161" y="86"/>
                  </a:cubicBezTo>
                  <a:cubicBezTo>
                    <a:pt x="144" y="408"/>
                    <a:pt x="204" y="713"/>
                    <a:pt x="331" y="976"/>
                  </a:cubicBezTo>
                  <a:cubicBezTo>
                    <a:pt x="153" y="1078"/>
                    <a:pt x="34" y="1248"/>
                    <a:pt x="0" y="1451"/>
                  </a:cubicBezTo>
                  <a:lnTo>
                    <a:pt x="1341" y="925"/>
                  </a:lnTo>
                  <a:cubicBezTo>
                    <a:pt x="1341" y="925"/>
                    <a:pt x="772" y="713"/>
                    <a:pt x="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p75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libraries</a:t>
            </a:r>
            <a:endParaRPr/>
          </a:p>
        </p:txBody>
      </p:sp>
      <p:sp>
        <p:nvSpPr>
          <p:cNvPr id="4533" name="Google Shape;4533;p75"/>
          <p:cNvSpPr txBox="1">
            <a:spLocks noGrp="1"/>
          </p:cNvSpPr>
          <p:nvPr>
            <p:ph type="title"/>
          </p:nvPr>
        </p:nvSpPr>
        <p:spPr>
          <a:xfrm>
            <a:off x="1374527" y="2055200"/>
            <a:ext cx="22083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</a:t>
            </a:r>
            <a:endParaRPr/>
          </a:p>
        </p:txBody>
      </p:sp>
      <p:sp>
        <p:nvSpPr>
          <p:cNvPr id="4534" name="Google Shape;4534;p75"/>
          <p:cNvSpPr txBox="1">
            <a:spLocks noGrp="1"/>
          </p:cNvSpPr>
          <p:nvPr>
            <p:ph type="subTitle" idx="1"/>
          </p:nvPr>
        </p:nvSpPr>
        <p:spPr>
          <a:xfrm>
            <a:off x="1374527" y="2450750"/>
            <a:ext cx="2208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4535" name="Google Shape;4535;p75"/>
          <p:cNvSpPr txBox="1">
            <a:spLocks noGrp="1"/>
          </p:cNvSpPr>
          <p:nvPr>
            <p:ph type="title" idx="2"/>
          </p:nvPr>
        </p:nvSpPr>
        <p:spPr>
          <a:xfrm>
            <a:off x="5561173" y="2055200"/>
            <a:ext cx="22083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</a:t>
            </a:r>
            <a:endParaRPr/>
          </a:p>
        </p:txBody>
      </p:sp>
      <p:sp>
        <p:nvSpPr>
          <p:cNvPr id="4536" name="Google Shape;4536;p75"/>
          <p:cNvSpPr txBox="1">
            <a:spLocks noGrp="1"/>
          </p:cNvSpPr>
          <p:nvPr>
            <p:ph type="subTitle" idx="3"/>
          </p:nvPr>
        </p:nvSpPr>
        <p:spPr>
          <a:xfrm>
            <a:off x="5561173" y="2450750"/>
            <a:ext cx="2208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4537" name="Google Shape;4537;p75"/>
          <p:cNvSpPr txBox="1">
            <a:spLocks noGrp="1"/>
          </p:cNvSpPr>
          <p:nvPr>
            <p:ph type="title" idx="4"/>
          </p:nvPr>
        </p:nvSpPr>
        <p:spPr>
          <a:xfrm>
            <a:off x="1374527" y="3717050"/>
            <a:ext cx="22083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Children’s</a:t>
            </a:r>
            <a:endParaRPr/>
          </a:p>
        </p:txBody>
      </p:sp>
      <p:sp>
        <p:nvSpPr>
          <p:cNvPr id="4538" name="Google Shape;4538;p75"/>
          <p:cNvSpPr txBox="1">
            <a:spLocks noGrp="1"/>
          </p:cNvSpPr>
          <p:nvPr>
            <p:ph type="subTitle" idx="5"/>
          </p:nvPr>
        </p:nvSpPr>
        <p:spPr>
          <a:xfrm>
            <a:off x="1374527" y="4101525"/>
            <a:ext cx="2208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4539" name="Google Shape;4539;p75"/>
          <p:cNvSpPr txBox="1">
            <a:spLocks noGrp="1"/>
          </p:cNvSpPr>
          <p:nvPr>
            <p:ph type="title" idx="6"/>
          </p:nvPr>
        </p:nvSpPr>
        <p:spPr>
          <a:xfrm>
            <a:off x="5561173" y="3717050"/>
            <a:ext cx="22083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</a:t>
            </a:r>
            <a:endParaRPr/>
          </a:p>
        </p:txBody>
      </p:sp>
      <p:sp>
        <p:nvSpPr>
          <p:cNvPr id="4540" name="Google Shape;4540;p75"/>
          <p:cNvSpPr txBox="1">
            <a:spLocks noGrp="1"/>
          </p:cNvSpPr>
          <p:nvPr>
            <p:ph type="subTitle" idx="7"/>
          </p:nvPr>
        </p:nvSpPr>
        <p:spPr>
          <a:xfrm>
            <a:off x="5561173" y="4101525"/>
            <a:ext cx="2208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4541" name="Google Shape;4541;p75"/>
          <p:cNvSpPr/>
          <p:nvPr/>
        </p:nvSpPr>
        <p:spPr>
          <a:xfrm>
            <a:off x="2072871" y="1243350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75"/>
          <p:cNvSpPr/>
          <p:nvPr/>
        </p:nvSpPr>
        <p:spPr>
          <a:xfrm>
            <a:off x="6259517" y="1243350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75"/>
          <p:cNvSpPr/>
          <p:nvPr/>
        </p:nvSpPr>
        <p:spPr>
          <a:xfrm>
            <a:off x="2072871" y="2905200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75"/>
          <p:cNvSpPr/>
          <p:nvPr/>
        </p:nvSpPr>
        <p:spPr>
          <a:xfrm>
            <a:off x="6259517" y="2905200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5" name="Google Shape;4545;p75"/>
          <p:cNvGrpSpPr/>
          <p:nvPr/>
        </p:nvGrpSpPr>
        <p:grpSpPr>
          <a:xfrm>
            <a:off x="2309051" y="3181949"/>
            <a:ext cx="339253" cy="258369"/>
            <a:chOff x="3271200" y="3863875"/>
            <a:chExt cx="481825" cy="366950"/>
          </a:xfrm>
        </p:grpSpPr>
        <p:sp>
          <p:nvSpPr>
            <p:cNvPr id="4546" name="Google Shape;4546;p7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47" name="Google Shape;4547;p7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48" name="Google Shape;4548;p75"/>
          <p:cNvGrpSpPr/>
          <p:nvPr/>
        </p:nvGrpSpPr>
        <p:grpSpPr>
          <a:xfrm>
            <a:off x="2332638" y="1479639"/>
            <a:ext cx="292078" cy="339253"/>
            <a:chOff x="4492800" y="2027925"/>
            <a:chExt cx="414825" cy="481825"/>
          </a:xfrm>
        </p:grpSpPr>
        <p:sp>
          <p:nvSpPr>
            <p:cNvPr id="4549" name="Google Shape;4549;p7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0" name="Google Shape;4550;p7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51" name="Google Shape;4551;p75"/>
          <p:cNvGrpSpPr/>
          <p:nvPr/>
        </p:nvGrpSpPr>
        <p:grpSpPr>
          <a:xfrm>
            <a:off x="6495696" y="1479648"/>
            <a:ext cx="339253" cy="339253"/>
            <a:chOff x="5651375" y="3806450"/>
            <a:chExt cx="481825" cy="481825"/>
          </a:xfrm>
        </p:grpSpPr>
        <p:sp>
          <p:nvSpPr>
            <p:cNvPr id="4552" name="Google Shape;4552;p7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3" name="Google Shape;4553;p7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4" name="Google Shape;4554;p7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5" name="Google Shape;4555;p7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556" name="Google Shape;4556;p75"/>
          <p:cNvSpPr/>
          <p:nvPr/>
        </p:nvSpPr>
        <p:spPr>
          <a:xfrm>
            <a:off x="6507939" y="3125232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75"/>
          <p:cNvSpPr/>
          <p:nvPr/>
        </p:nvSpPr>
        <p:spPr>
          <a:xfrm>
            <a:off x="4" y="10939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8" name="Google Shape;4558;p75"/>
          <p:cNvGrpSpPr/>
          <p:nvPr/>
        </p:nvGrpSpPr>
        <p:grpSpPr>
          <a:xfrm rot="1321491" flipH="1">
            <a:off x="7962288" y="4105295"/>
            <a:ext cx="714934" cy="378491"/>
            <a:chOff x="-1074225" y="4512538"/>
            <a:chExt cx="714950" cy="378500"/>
          </a:xfrm>
        </p:grpSpPr>
        <p:sp>
          <p:nvSpPr>
            <p:cNvPr id="4559" name="Google Shape;4559;p75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75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75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75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75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75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75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75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75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75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75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0" name="Google Shape;4570;p75"/>
          <p:cNvGrpSpPr/>
          <p:nvPr/>
        </p:nvGrpSpPr>
        <p:grpSpPr>
          <a:xfrm>
            <a:off x="355738" y="3121888"/>
            <a:ext cx="714950" cy="378500"/>
            <a:chOff x="-1074225" y="4512538"/>
            <a:chExt cx="714950" cy="378500"/>
          </a:xfrm>
        </p:grpSpPr>
        <p:sp>
          <p:nvSpPr>
            <p:cNvPr id="4571" name="Google Shape;4571;p75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75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75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75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75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75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75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75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75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75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75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75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3" name="Google Shape;4583;p75"/>
          <p:cNvGrpSpPr/>
          <p:nvPr/>
        </p:nvGrpSpPr>
        <p:grpSpPr>
          <a:xfrm>
            <a:off x="4101238" y="3028140"/>
            <a:ext cx="941524" cy="1575885"/>
            <a:chOff x="8885363" y="6161640"/>
            <a:chExt cx="941524" cy="1575885"/>
          </a:xfrm>
        </p:grpSpPr>
        <p:grpSp>
          <p:nvGrpSpPr>
            <p:cNvPr id="4584" name="Google Shape;4584;p75"/>
            <p:cNvGrpSpPr/>
            <p:nvPr/>
          </p:nvGrpSpPr>
          <p:grpSpPr>
            <a:xfrm>
              <a:off x="8885363" y="6543873"/>
              <a:ext cx="941524" cy="1193652"/>
              <a:chOff x="1509175" y="5194363"/>
              <a:chExt cx="1071375" cy="1358275"/>
            </a:xfrm>
          </p:grpSpPr>
          <p:sp>
            <p:nvSpPr>
              <p:cNvPr id="4585" name="Google Shape;4585;p75"/>
              <p:cNvSpPr/>
              <p:nvPr/>
            </p:nvSpPr>
            <p:spPr>
              <a:xfrm>
                <a:off x="1997925" y="5623713"/>
                <a:ext cx="93200" cy="6258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25033" extrusionOk="0">
                    <a:moveTo>
                      <a:pt x="1" y="0"/>
                    </a:moveTo>
                    <a:cubicBezTo>
                      <a:pt x="1270" y="0"/>
                      <a:pt x="1270" y="25032"/>
                      <a:pt x="1" y="25032"/>
                    </a:cubicBezTo>
                    <a:lnTo>
                      <a:pt x="3727" y="25032"/>
                    </a:lnTo>
                    <a:cubicBezTo>
                      <a:pt x="2458" y="25032"/>
                      <a:pt x="2458" y="0"/>
                      <a:pt x="37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75"/>
              <p:cNvSpPr/>
              <p:nvPr/>
            </p:nvSpPr>
            <p:spPr>
              <a:xfrm>
                <a:off x="1997925" y="5623713"/>
                <a:ext cx="93200" cy="37132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853" extrusionOk="0">
                    <a:moveTo>
                      <a:pt x="1" y="0"/>
                    </a:moveTo>
                    <a:cubicBezTo>
                      <a:pt x="622" y="0"/>
                      <a:pt x="919" y="5536"/>
                      <a:pt x="973" y="11396"/>
                    </a:cubicBezTo>
                    <a:cubicBezTo>
                      <a:pt x="1054" y="11315"/>
                      <a:pt x="1162" y="11261"/>
                      <a:pt x="1270" y="11261"/>
                    </a:cubicBezTo>
                    <a:cubicBezTo>
                      <a:pt x="1864" y="11261"/>
                      <a:pt x="2404" y="12638"/>
                      <a:pt x="2782" y="14852"/>
                    </a:cubicBezTo>
                    <a:cubicBezTo>
                      <a:pt x="2701" y="7939"/>
                      <a:pt x="3025" y="0"/>
                      <a:pt x="3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75"/>
              <p:cNvSpPr/>
              <p:nvPr/>
            </p:nvSpPr>
            <p:spPr>
              <a:xfrm>
                <a:off x="1988475" y="6258963"/>
                <a:ext cx="1127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6833" extrusionOk="0">
                    <a:moveTo>
                      <a:pt x="1" y="0"/>
                    </a:moveTo>
                    <a:cubicBezTo>
                      <a:pt x="1540" y="0"/>
                      <a:pt x="1540" y="6832"/>
                      <a:pt x="1" y="6832"/>
                    </a:cubicBezTo>
                    <a:lnTo>
                      <a:pt x="4510" y="6832"/>
                    </a:lnTo>
                    <a:cubicBezTo>
                      <a:pt x="2944" y="6832"/>
                      <a:pt x="2944" y="0"/>
                      <a:pt x="4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75"/>
              <p:cNvSpPr/>
              <p:nvPr/>
            </p:nvSpPr>
            <p:spPr>
              <a:xfrm>
                <a:off x="1976325" y="5610888"/>
                <a:ext cx="136400" cy="126250"/>
              </a:xfrm>
              <a:custGeom>
                <a:avLst/>
                <a:gdLst/>
                <a:ahLst/>
                <a:cxnLst/>
                <a:rect l="l" t="t" r="r" b="b"/>
                <a:pathLst>
                  <a:path w="5456" h="5050" extrusionOk="0">
                    <a:moveTo>
                      <a:pt x="2728" y="0"/>
                    </a:moveTo>
                    <a:cubicBezTo>
                      <a:pt x="1216" y="0"/>
                      <a:pt x="1" y="1134"/>
                      <a:pt x="1" y="2539"/>
                    </a:cubicBezTo>
                    <a:cubicBezTo>
                      <a:pt x="1" y="3916"/>
                      <a:pt x="1216" y="5050"/>
                      <a:pt x="2728" y="5050"/>
                    </a:cubicBezTo>
                    <a:cubicBezTo>
                      <a:pt x="4240" y="5050"/>
                      <a:pt x="5455" y="3916"/>
                      <a:pt x="5455" y="2539"/>
                    </a:cubicBezTo>
                    <a:cubicBezTo>
                      <a:pt x="5455" y="1134"/>
                      <a:pt x="4240" y="0"/>
                      <a:pt x="2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75"/>
              <p:cNvSpPr/>
              <p:nvPr/>
            </p:nvSpPr>
            <p:spPr>
              <a:xfrm>
                <a:off x="1962825" y="6174588"/>
                <a:ext cx="164075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6563" h="6211" extrusionOk="0">
                    <a:moveTo>
                      <a:pt x="3268" y="0"/>
                    </a:moveTo>
                    <a:cubicBezTo>
                      <a:pt x="1459" y="0"/>
                      <a:pt x="1" y="1404"/>
                      <a:pt x="1" y="3105"/>
                    </a:cubicBezTo>
                    <a:cubicBezTo>
                      <a:pt x="1" y="4834"/>
                      <a:pt x="1459" y="6211"/>
                      <a:pt x="3268" y="6211"/>
                    </a:cubicBezTo>
                    <a:cubicBezTo>
                      <a:pt x="5077" y="6211"/>
                      <a:pt x="6562" y="4834"/>
                      <a:pt x="6562" y="3105"/>
                    </a:cubicBezTo>
                    <a:cubicBezTo>
                      <a:pt x="6562" y="1404"/>
                      <a:pt x="5077" y="0"/>
                      <a:pt x="3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75"/>
              <p:cNvSpPr/>
              <p:nvPr/>
            </p:nvSpPr>
            <p:spPr>
              <a:xfrm>
                <a:off x="1702950" y="6400738"/>
                <a:ext cx="684025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27361" h="6076" extrusionOk="0">
                    <a:moveTo>
                      <a:pt x="13312" y="0"/>
                    </a:moveTo>
                    <a:cubicBezTo>
                      <a:pt x="13258" y="0"/>
                      <a:pt x="13177" y="0"/>
                      <a:pt x="13123" y="27"/>
                    </a:cubicBezTo>
                    <a:cubicBezTo>
                      <a:pt x="10515" y="623"/>
                      <a:pt x="7817" y="4827"/>
                      <a:pt x="4880" y="4827"/>
                    </a:cubicBezTo>
                    <a:cubicBezTo>
                      <a:pt x="4623" y="4827"/>
                      <a:pt x="4364" y="4795"/>
                      <a:pt x="4104" y="4726"/>
                    </a:cubicBezTo>
                    <a:cubicBezTo>
                      <a:pt x="3351" y="4529"/>
                      <a:pt x="2702" y="4443"/>
                      <a:pt x="2167" y="4443"/>
                    </a:cubicBezTo>
                    <a:cubicBezTo>
                      <a:pt x="575" y="4443"/>
                      <a:pt x="0" y="5207"/>
                      <a:pt x="728" y="6076"/>
                    </a:cubicBezTo>
                    <a:lnTo>
                      <a:pt x="26598" y="6076"/>
                    </a:lnTo>
                    <a:cubicBezTo>
                      <a:pt x="27361" y="5192"/>
                      <a:pt x="26794" y="4428"/>
                      <a:pt x="25220" y="4428"/>
                    </a:cubicBezTo>
                    <a:cubicBezTo>
                      <a:pt x="24678" y="4428"/>
                      <a:pt x="24017" y="4518"/>
                      <a:pt x="23249" y="4726"/>
                    </a:cubicBezTo>
                    <a:cubicBezTo>
                      <a:pt x="22989" y="4795"/>
                      <a:pt x="22730" y="4827"/>
                      <a:pt x="22473" y="4827"/>
                    </a:cubicBezTo>
                    <a:cubicBezTo>
                      <a:pt x="19536" y="4827"/>
                      <a:pt x="16837" y="623"/>
                      <a:pt x="14230" y="27"/>
                    </a:cubicBezTo>
                    <a:cubicBezTo>
                      <a:pt x="14176" y="0"/>
                      <a:pt x="14095" y="0"/>
                      <a:pt x="14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75"/>
              <p:cNvSpPr/>
              <p:nvPr/>
            </p:nvSpPr>
            <p:spPr>
              <a:xfrm>
                <a:off x="1509175" y="5194363"/>
                <a:ext cx="1071375" cy="533975"/>
              </a:xfrm>
              <a:custGeom>
                <a:avLst/>
                <a:gdLst/>
                <a:ahLst/>
                <a:cxnLst/>
                <a:rect l="l" t="t" r="r" b="b"/>
                <a:pathLst>
                  <a:path w="42855" h="21359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20928"/>
                    </a:lnTo>
                    <a:cubicBezTo>
                      <a:pt x="562" y="21216"/>
                      <a:pt x="1186" y="21358"/>
                      <a:pt x="1814" y="21358"/>
                    </a:cubicBezTo>
                    <a:cubicBezTo>
                      <a:pt x="2362" y="21358"/>
                      <a:pt x="2914" y="21250"/>
                      <a:pt x="3430" y="21036"/>
                    </a:cubicBezTo>
                    <a:cubicBezTo>
                      <a:pt x="4306" y="20675"/>
                      <a:pt x="5218" y="20552"/>
                      <a:pt x="6118" y="20552"/>
                    </a:cubicBezTo>
                    <a:cubicBezTo>
                      <a:pt x="8045" y="20552"/>
                      <a:pt x="9917" y="21117"/>
                      <a:pt x="11261" y="21117"/>
                    </a:cubicBezTo>
                    <a:cubicBezTo>
                      <a:pt x="13120" y="21117"/>
                      <a:pt x="14908" y="18713"/>
                      <a:pt x="17394" y="18713"/>
                    </a:cubicBezTo>
                    <a:cubicBezTo>
                      <a:pt x="17543" y="18713"/>
                      <a:pt x="17695" y="18722"/>
                      <a:pt x="17850" y="18740"/>
                    </a:cubicBezTo>
                    <a:cubicBezTo>
                      <a:pt x="20503" y="19056"/>
                      <a:pt x="23234" y="20905"/>
                      <a:pt x="25917" y="20905"/>
                    </a:cubicBezTo>
                    <a:cubicBezTo>
                      <a:pt x="25991" y="20905"/>
                      <a:pt x="26065" y="20904"/>
                      <a:pt x="26140" y="20901"/>
                    </a:cubicBezTo>
                    <a:cubicBezTo>
                      <a:pt x="28658" y="20801"/>
                      <a:pt x="32948" y="19136"/>
                      <a:pt x="35015" y="19136"/>
                    </a:cubicBezTo>
                    <a:cubicBezTo>
                      <a:pt x="35187" y="19136"/>
                      <a:pt x="35344" y="19148"/>
                      <a:pt x="35483" y="19173"/>
                    </a:cubicBezTo>
                    <a:cubicBezTo>
                      <a:pt x="37256" y="19485"/>
                      <a:pt x="38551" y="20906"/>
                      <a:pt x="40412" y="20906"/>
                    </a:cubicBezTo>
                    <a:cubicBezTo>
                      <a:pt x="40479" y="20906"/>
                      <a:pt x="40546" y="20904"/>
                      <a:pt x="40613" y="20901"/>
                    </a:cubicBezTo>
                    <a:cubicBezTo>
                      <a:pt x="42558" y="20793"/>
                      <a:pt x="42855" y="19497"/>
                      <a:pt x="42855" y="19497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75"/>
              <p:cNvSpPr/>
              <p:nvPr/>
            </p:nvSpPr>
            <p:spPr>
              <a:xfrm>
                <a:off x="1509175" y="5213263"/>
                <a:ext cx="39850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20577" extrusionOk="0">
                    <a:moveTo>
                      <a:pt x="1593" y="0"/>
                    </a:moveTo>
                    <a:lnTo>
                      <a:pt x="1593" y="0"/>
                    </a:lnTo>
                    <a:cubicBezTo>
                      <a:pt x="567" y="162"/>
                      <a:pt x="0" y="351"/>
                      <a:pt x="0" y="540"/>
                    </a:cubicBezTo>
                    <a:lnTo>
                      <a:pt x="0" y="20172"/>
                    </a:lnTo>
                    <a:cubicBezTo>
                      <a:pt x="432" y="20415"/>
                      <a:pt x="918" y="20550"/>
                      <a:pt x="1404" y="20577"/>
                    </a:cubicBezTo>
                    <a:cubicBezTo>
                      <a:pt x="1161" y="17552"/>
                      <a:pt x="1026" y="14393"/>
                      <a:pt x="1026" y="11153"/>
                    </a:cubicBezTo>
                    <a:cubicBezTo>
                      <a:pt x="999" y="7426"/>
                      <a:pt x="1188" y="3727"/>
                      <a:pt x="1593" y="0"/>
                    </a:cubicBezTo>
                    <a:close/>
                  </a:path>
                </a:pathLst>
              </a:custGeom>
              <a:solidFill>
                <a:srgbClr val="8E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75"/>
              <p:cNvSpPr/>
              <p:nvPr/>
            </p:nvSpPr>
            <p:spPr>
              <a:xfrm>
                <a:off x="1509175" y="5194363"/>
                <a:ext cx="10450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41802" h="3360" extrusionOk="0">
                    <a:moveTo>
                      <a:pt x="20860" y="0"/>
                    </a:moveTo>
                    <a:cubicBezTo>
                      <a:pt x="10430" y="0"/>
                      <a:pt x="0" y="432"/>
                      <a:pt x="0" y="1296"/>
                    </a:cubicBezTo>
                    <a:lnTo>
                      <a:pt x="0" y="1350"/>
                    </a:lnTo>
                    <a:cubicBezTo>
                      <a:pt x="2848" y="2653"/>
                      <a:pt x="5622" y="2981"/>
                      <a:pt x="8752" y="2981"/>
                    </a:cubicBezTo>
                    <a:cubicBezTo>
                      <a:pt x="11913" y="2981"/>
                      <a:pt x="15438" y="2646"/>
                      <a:pt x="19767" y="2646"/>
                    </a:cubicBezTo>
                    <a:cubicBezTo>
                      <a:pt x="24499" y="2646"/>
                      <a:pt x="29955" y="3359"/>
                      <a:pt x="34688" y="3359"/>
                    </a:cubicBezTo>
                    <a:cubicBezTo>
                      <a:pt x="37382" y="3359"/>
                      <a:pt x="39842" y="3128"/>
                      <a:pt x="41802" y="2403"/>
                    </a:cubicBezTo>
                    <a:lnTo>
                      <a:pt x="41721" y="1296"/>
                    </a:lnTo>
                    <a:cubicBezTo>
                      <a:pt x="41721" y="432"/>
                      <a:pt x="31290" y="0"/>
                      <a:pt x="20860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75"/>
              <p:cNvSpPr/>
              <p:nvPr/>
            </p:nvSpPr>
            <p:spPr>
              <a:xfrm>
                <a:off x="1831175" y="5294263"/>
                <a:ext cx="281550" cy="416550"/>
              </a:xfrm>
              <a:custGeom>
                <a:avLst/>
                <a:gdLst/>
                <a:ahLst/>
                <a:cxnLst/>
                <a:rect l="l" t="t" r="r" b="b"/>
                <a:pathLst>
                  <a:path w="11262" h="16662" extrusionOk="0">
                    <a:moveTo>
                      <a:pt x="5456" y="1"/>
                    </a:moveTo>
                    <a:cubicBezTo>
                      <a:pt x="2755" y="1"/>
                      <a:pt x="649" y="10451"/>
                      <a:pt x="1" y="16635"/>
                    </a:cubicBezTo>
                    <a:cubicBezTo>
                      <a:pt x="1341" y="15915"/>
                      <a:pt x="2750" y="14716"/>
                      <a:pt x="4501" y="14716"/>
                    </a:cubicBezTo>
                    <a:cubicBezTo>
                      <a:pt x="4654" y="14716"/>
                      <a:pt x="4810" y="14725"/>
                      <a:pt x="4970" y="14744"/>
                    </a:cubicBezTo>
                    <a:cubicBezTo>
                      <a:pt x="7049" y="14988"/>
                      <a:pt x="9182" y="16176"/>
                      <a:pt x="11261" y="16662"/>
                    </a:cubicBezTo>
                    <a:cubicBezTo>
                      <a:pt x="10640" y="10451"/>
                      <a:pt x="8183" y="1"/>
                      <a:pt x="5456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75"/>
              <p:cNvSpPr/>
              <p:nvPr/>
            </p:nvSpPr>
            <p:spPr>
              <a:xfrm>
                <a:off x="1555750" y="5367838"/>
                <a:ext cx="123575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14421" extrusionOk="0">
                    <a:moveTo>
                      <a:pt x="2134" y="1"/>
                    </a:moveTo>
                    <a:cubicBezTo>
                      <a:pt x="919" y="1"/>
                      <a:pt x="298" y="8804"/>
                      <a:pt x="0" y="14421"/>
                    </a:cubicBezTo>
                    <a:cubicBezTo>
                      <a:pt x="541" y="14421"/>
                      <a:pt x="1081" y="14313"/>
                      <a:pt x="1567" y="14097"/>
                    </a:cubicBezTo>
                    <a:cubicBezTo>
                      <a:pt x="2429" y="13774"/>
                      <a:pt x="3325" y="13605"/>
                      <a:pt x="4242" y="13605"/>
                    </a:cubicBezTo>
                    <a:cubicBezTo>
                      <a:pt x="4474" y="13605"/>
                      <a:pt x="4708" y="13616"/>
                      <a:pt x="4942" y="13638"/>
                    </a:cubicBezTo>
                    <a:cubicBezTo>
                      <a:pt x="4591" y="8426"/>
                      <a:pt x="3268" y="1"/>
                      <a:pt x="213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75"/>
              <p:cNvSpPr/>
              <p:nvPr/>
            </p:nvSpPr>
            <p:spPr>
              <a:xfrm>
                <a:off x="1963500" y="6213738"/>
                <a:ext cx="16340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6536" h="4656" extrusionOk="0">
                    <a:moveTo>
                      <a:pt x="6103" y="0"/>
                    </a:moveTo>
                    <a:lnTo>
                      <a:pt x="6103" y="0"/>
                    </a:lnTo>
                    <a:cubicBezTo>
                      <a:pt x="6130" y="162"/>
                      <a:pt x="6130" y="324"/>
                      <a:pt x="6130" y="486"/>
                    </a:cubicBezTo>
                    <a:cubicBezTo>
                      <a:pt x="6077" y="2209"/>
                      <a:pt x="4672" y="3593"/>
                      <a:pt x="2961" y="3593"/>
                    </a:cubicBezTo>
                    <a:cubicBezTo>
                      <a:pt x="2928" y="3593"/>
                      <a:pt x="2896" y="3593"/>
                      <a:pt x="2863" y="3592"/>
                    </a:cubicBezTo>
                    <a:cubicBezTo>
                      <a:pt x="2838" y="3592"/>
                      <a:pt x="2812" y="3593"/>
                      <a:pt x="2787" y="3593"/>
                    </a:cubicBezTo>
                    <a:cubicBezTo>
                      <a:pt x="1655" y="3593"/>
                      <a:pt x="608" y="3003"/>
                      <a:pt x="1" y="2026"/>
                    </a:cubicBezTo>
                    <a:lnTo>
                      <a:pt x="1" y="2026"/>
                    </a:lnTo>
                    <a:cubicBezTo>
                      <a:pt x="333" y="3558"/>
                      <a:pt x="1679" y="4656"/>
                      <a:pt x="3218" y="4656"/>
                    </a:cubicBezTo>
                    <a:cubicBezTo>
                      <a:pt x="3306" y="4656"/>
                      <a:pt x="3395" y="4652"/>
                      <a:pt x="3484" y="4645"/>
                    </a:cubicBezTo>
                    <a:cubicBezTo>
                      <a:pt x="5131" y="4537"/>
                      <a:pt x="6427" y="3187"/>
                      <a:pt x="6535" y="1539"/>
                    </a:cubicBezTo>
                    <a:cubicBezTo>
                      <a:pt x="6535" y="999"/>
                      <a:pt x="6373" y="459"/>
                      <a:pt x="6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75"/>
              <p:cNvSpPr/>
              <p:nvPr/>
            </p:nvSpPr>
            <p:spPr>
              <a:xfrm>
                <a:off x="1711025" y="6511538"/>
                <a:ext cx="67575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27030" h="1617" extrusionOk="0">
                    <a:moveTo>
                      <a:pt x="24888" y="1"/>
                    </a:moveTo>
                    <a:cubicBezTo>
                      <a:pt x="24660" y="1"/>
                      <a:pt x="24411" y="17"/>
                      <a:pt x="24141" y="51"/>
                    </a:cubicBezTo>
                    <a:cubicBezTo>
                      <a:pt x="20550" y="834"/>
                      <a:pt x="15932" y="1320"/>
                      <a:pt x="10883" y="1320"/>
                    </a:cubicBezTo>
                    <a:cubicBezTo>
                      <a:pt x="7318" y="1320"/>
                      <a:pt x="3754" y="1050"/>
                      <a:pt x="216" y="510"/>
                    </a:cubicBezTo>
                    <a:lnTo>
                      <a:pt x="216" y="510"/>
                    </a:lnTo>
                    <a:cubicBezTo>
                      <a:pt x="0" y="807"/>
                      <a:pt x="54" y="1185"/>
                      <a:pt x="405" y="1617"/>
                    </a:cubicBezTo>
                    <a:lnTo>
                      <a:pt x="26275" y="1617"/>
                    </a:lnTo>
                    <a:cubicBezTo>
                      <a:pt x="27030" y="768"/>
                      <a:pt x="26465" y="1"/>
                      <a:pt x="24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75"/>
              <p:cNvSpPr/>
              <p:nvPr/>
            </p:nvSpPr>
            <p:spPr>
              <a:xfrm>
                <a:off x="1909500" y="6416938"/>
                <a:ext cx="135025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3133" extrusionOk="0">
                    <a:moveTo>
                      <a:pt x="4726" y="0"/>
                    </a:moveTo>
                    <a:lnTo>
                      <a:pt x="4564" y="27"/>
                    </a:lnTo>
                    <a:cubicBezTo>
                      <a:pt x="3106" y="378"/>
                      <a:pt x="1593" y="2215"/>
                      <a:pt x="0" y="3133"/>
                    </a:cubicBezTo>
                    <a:lnTo>
                      <a:pt x="513" y="3079"/>
                    </a:lnTo>
                    <a:cubicBezTo>
                      <a:pt x="3187" y="2674"/>
                      <a:pt x="5293" y="1350"/>
                      <a:pt x="5401" y="27"/>
                    </a:cubicBezTo>
                    <a:lnTo>
                      <a:pt x="5266" y="0"/>
                    </a:ln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75"/>
              <p:cNvSpPr/>
              <p:nvPr/>
            </p:nvSpPr>
            <p:spPr>
              <a:xfrm>
                <a:off x="2000625" y="6186738"/>
                <a:ext cx="83075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297" extrusionOk="0">
                    <a:moveTo>
                      <a:pt x="1675" y="0"/>
                    </a:moveTo>
                    <a:cubicBezTo>
                      <a:pt x="730" y="0"/>
                      <a:pt x="1" y="297"/>
                      <a:pt x="1" y="648"/>
                    </a:cubicBezTo>
                    <a:cubicBezTo>
                      <a:pt x="1" y="999"/>
                      <a:pt x="730" y="1296"/>
                      <a:pt x="1675" y="1296"/>
                    </a:cubicBezTo>
                    <a:cubicBezTo>
                      <a:pt x="2593" y="1296"/>
                      <a:pt x="3322" y="999"/>
                      <a:pt x="3322" y="648"/>
                    </a:cubicBezTo>
                    <a:cubicBezTo>
                      <a:pt x="3322" y="297"/>
                      <a:pt x="2593" y="0"/>
                      <a:pt x="1675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75"/>
              <p:cNvSpPr/>
              <p:nvPr/>
            </p:nvSpPr>
            <p:spPr>
              <a:xfrm>
                <a:off x="1975650" y="6216813"/>
                <a:ext cx="22300" cy="247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988" extrusionOk="0">
                    <a:moveTo>
                      <a:pt x="529" y="0"/>
                    </a:moveTo>
                    <a:cubicBezTo>
                      <a:pt x="391" y="0"/>
                      <a:pt x="253" y="84"/>
                      <a:pt x="163" y="228"/>
                    </a:cubicBezTo>
                    <a:cubicBezTo>
                      <a:pt x="1" y="444"/>
                      <a:pt x="28" y="714"/>
                      <a:pt x="190" y="903"/>
                    </a:cubicBezTo>
                    <a:cubicBezTo>
                      <a:pt x="247" y="961"/>
                      <a:pt x="318" y="988"/>
                      <a:pt x="392" y="988"/>
                    </a:cubicBezTo>
                    <a:cubicBezTo>
                      <a:pt x="526" y="988"/>
                      <a:pt x="670" y="898"/>
                      <a:pt x="757" y="741"/>
                    </a:cubicBezTo>
                    <a:cubicBezTo>
                      <a:pt x="892" y="525"/>
                      <a:pt x="892" y="255"/>
                      <a:pt x="730" y="66"/>
                    </a:cubicBezTo>
                    <a:cubicBezTo>
                      <a:pt x="667" y="21"/>
                      <a:pt x="598" y="0"/>
                      <a:pt x="529" y="0"/>
                    </a:cubicBezTo>
                    <a:close/>
                  </a:path>
                </a:pathLst>
              </a:custGeom>
              <a:solidFill>
                <a:schemeClr val="dk1">
                  <a:alpha val="236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75"/>
              <p:cNvSpPr/>
              <p:nvPr/>
            </p:nvSpPr>
            <p:spPr>
              <a:xfrm>
                <a:off x="1991175" y="6210088"/>
                <a:ext cx="94600" cy="799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3199" extrusionOk="0">
                    <a:moveTo>
                      <a:pt x="2125" y="0"/>
                    </a:moveTo>
                    <a:cubicBezTo>
                      <a:pt x="1750" y="0"/>
                      <a:pt x="1369" y="136"/>
                      <a:pt x="1054" y="443"/>
                    </a:cubicBezTo>
                    <a:cubicBezTo>
                      <a:pt x="1" y="1442"/>
                      <a:pt x="703" y="3198"/>
                      <a:pt x="2134" y="3198"/>
                    </a:cubicBezTo>
                    <a:cubicBezTo>
                      <a:pt x="2151" y="3198"/>
                      <a:pt x="2167" y="3198"/>
                      <a:pt x="2184" y="3198"/>
                    </a:cubicBezTo>
                    <a:cubicBezTo>
                      <a:pt x="3025" y="3198"/>
                      <a:pt x="3701" y="2533"/>
                      <a:pt x="3727" y="1685"/>
                    </a:cubicBezTo>
                    <a:cubicBezTo>
                      <a:pt x="3783" y="694"/>
                      <a:pt x="2971" y="0"/>
                      <a:pt x="2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75"/>
              <p:cNvSpPr/>
              <p:nvPr/>
            </p:nvSpPr>
            <p:spPr>
              <a:xfrm>
                <a:off x="2022225" y="6234888"/>
                <a:ext cx="398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1342" extrusionOk="0">
                    <a:moveTo>
                      <a:pt x="886" y="0"/>
                    </a:moveTo>
                    <a:cubicBezTo>
                      <a:pt x="727" y="0"/>
                      <a:pt x="566" y="56"/>
                      <a:pt x="433" y="180"/>
                    </a:cubicBezTo>
                    <a:cubicBezTo>
                      <a:pt x="1" y="612"/>
                      <a:pt x="298" y="1342"/>
                      <a:pt x="919" y="1342"/>
                    </a:cubicBezTo>
                    <a:cubicBezTo>
                      <a:pt x="1270" y="1342"/>
                      <a:pt x="1567" y="1071"/>
                      <a:pt x="1594" y="693"/>
                    </a:cubicBezTo>
                    <a:cubicBezTo>
                      <a:pt x="1594" y="282"/>
                      <a:pt x="1244" y="0"/>
                      <a:pt x="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75"/>
              <p:cNvSpPr/>
              <p:nvPr/>
            </p:nvSpPr>
            <p:spPr>
              <a:xfrm>
                <a:off x="2016150" y="6512113"/>
                <a:ext cx="5135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40" extrusionOk="0">
                    <a:moveTo>
                      <a:pt x="1000" y="1"/>
                    </a:moveTo>
                    <a:cubicBezTo>
                      <a:pt x="460" y="1"/>
                      <a:pt x="1" y="460"/>
                      <a:pt x="1" y="1027"/>
                    </a:cubicBezTo>
                    <a:lnTo>
                      <a:pt x="1" y="1540"/>
                    </a:lnTo>
                    <a:lnTo>
                      <a:pt x="2026" y="1540"/>
                    </a:lnTo>
                    <a:lnTo>
                      <a:pt x="2026" y="1027"/>
                    </a:lnTo>
                    <a:cubicBezTo>
                      <a:pt x="2053" y="460"/>
                      <a:pt x="1567" y="1"/>
                      <a:pt x="1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75"/>
              <p:cNvSpPr/>
              <p:nvPr/>
            </p:nvSpPr>
            <p:spPr>
              <a:xfrm>
                <a:off x="1509175" y="5375588"/>
                <a:ext cx="1054500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42180" h="2392" extrusionOk="0">
                    <a:moveTo>
                      <a:pt x="14432" y="0"/>
                    </a:moveTo>
                    <a:cubicBezTo>
                      <a:pt x="10155" y="0"/>
                      <a:pt x="7056" y="1095"/>
                      <a:pt x="3862" y="1095"/>
                    </a:cubicBezTo>
                    <a:cubicBezTo>
                      <a:pt x="2755" y="1095"/>
                      <a:pt x="1431" y="1041"/>
                      <a:pt x="0" y="960"/>
                    </a:cubicBezTo>
                    <a:lnTo>
                      <a:pt x="0" y="2283"/>
                    </a:lnTo>
                    <a:cubicBezTo>
                      <a:pt x="1431" y="2337"/>
                      <a:pt x="2755" y="2391"/>
                      <a:pt x="3862" y="2391"/>
                    </a:cubicBezTo>
                    <a:cubicBezTo>
                      <a:pt x="7056" y="2391"/>
                      <a:pt x="10155" y="1297"/>
                      <a:pt x="14432" y="1297"/>
                    </a:cubicBezTo>
                    <a:cubicBezTo>
                      <a:pt x="14711" y="1297"/>
                      <a:pt x="14995" y="1301"/>
                      <a:pt x="15284" y="1311"/>
                    </a:cubicBezTo>
                    <a:cubicBezTo>
                      <a:pt x="19964" y="1444"/>
                      <a:pt x="24774" y="2284"/>
                      <a:pt x="29458" y="2284"/>
                    </a:cubicBezTo>
                    <a:cubicBezTo>
                      <a:pt x="29531" y="2284"/>
                      <a:pt x="29604" y="2284"/>
                      <a:pt x="29677" y="2283"/>
                    </a:cubicBezTo>
                    <a:cubicBezTo>
                      <a:pt x="33079" y="2256"/>
                      <a:pt x="38291" y="1797"/>
                      <a:pt x="42180" y="1581"/>
                    </a:cubicBezTo>
                    <a:lnTo>
                      <a:pt x="42099" y="285"/>
                    </a:lnTo>
                    <a:cubicBezTo>
                      <a:pt x="38210" y="501"/>
                      <a:pt x="33052" y="960"/>
                      <a:pt x="29677" y="987"/>
                    </a:cubicBezTo>
                    <a:cubicBezTo>
                      <a:pt x="29538" y="989"/>
                      <a:pt x="29399" y="990"/>
                      <a:pt x="29260" y="990"/>
                    </a:cubicBezTo>
                    <a:cubicBezTo>
                      <a:pt x="24663" y="990"/>
                      <a:pt x="19897" y="146"/>
                      <a:pt x="15284" y="15"/>
                    </a:cubicBezTo>
                    <a:cubicBezTo>
                      <a:pt x="14995" y="5"/>
                      <a:pt x="14711" y="0"/>
                      <a:pt x="14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75"/>
              <p:cNvSpPr/>
              <p:nvPr/>
            </p:nvSpPr>
            <p:spPr>
              <a:xfrm>
                <a:off x="1509175" y="5431738"/>
                <a:ext cx="10585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42342" h="1631" extrusionOk="0">
                    <a:moveTo>
                      <a:pt x="14638" y="0"/>
                    </a:moveTo>
                    <a:cubicBezTo>
                      <a:pt x="10246" y="0"/>
                      <a:pt x="7116" y="1117"/>
                      <a:pt x="3889" y="1117"/>
                    </a:cubicBezTo>
                    <a:cubicBezTo>
                      <a:pt x="2782" y="1117"/>
                      <a:pt x="1458" y="1036"/>
                      <a:pt x="0" y="982"/>
                    </a:cubicBezTo>
                    <a:lnTo>
                      <a:pt x="0" y="1522"/>
                    </a:lnTo>
                    <a:cubicBezTo>
                      <a:pt x="1458" y="1577"/>
                      <a:pt x="2782" y="1631"/>
                      <a:pt x="3889" y="1631"/>
                    </a:cubicBezTo>
                    <a:cubicBezTo>
                      <a:pt x="7112" y="1631"/>
                      <a:pt x="10263" y="540"/>
                      <a:pt x="14626" y="540"/>
                    </a:cubicBezTo>
                    <a:cubicBezTo>
                      <a:pt x="14869" y="540"/>
                      <a:pt x="15115" y="543"/>
                      <a:pt x="15365" y="550"/>
                    </a:cubicBezTo>
                    <a:cubicBezTo>
                      <a:pt x="20045" y="710"/>
                      <a:pt x="24881" y="1550"/>
                      <a:pt x="29592" y="1550"/>
                    </a:cubicBezTo>
                    <a:cubicBezTo>
                      <a:pt x="29665" y="1550"/>
                      <a:pt x="29739" y="1550"/>
                      <a:pt x="29812" y="1550"/>
                    </a:cubicBezTo>
                    <a:cubicBezTo>
                      <a:pt x="33187" y="1495"/>
                      <a:pt x="38453" y="1036"/>
                      <a:pt x="42342" y="847"/>
                    </a:cubicBezTo>
                    <a:lnTo>
                      <a:pt x="42261" y="307"/>
                    </a:lnTo>
                    <a:cubicBezTo>
                      <a:pt x="38372" y="523"/>
                      <a:pt x="33187" y="955"/>
                      <a:pt x="29812" y="1009"/>
                    </a:cubicBezTo>
                    <a:cubicBezTo>
                      <a:pt x="29672" y="1011"/>
                      <a:pt x="29531" y="1012"/>
                      <a:pt x="29391" y="1012"/>
                    </a:cubicBezTo>
                    <a:cubicBezTo>
                      <a:pt x="24744" y="1012"/>
                      <a:pt x="19978" y="168"/>
                      <a:pt x="15365" y="10"/>
                    </a:cubicBezTo>
                    <a:cubicBezTo>
                      <a:pt x="15119" y="3"/>
                      <a:pt x="14876" y="0"/>
                      <a:pt x="146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6" name="Google Shape;4606;p75"/>
            <p:cNvGrpSpPr/>
            <p:nvPr/>
          </p:nvGrpSpPr>
          <p:grpSpPr>
            <a:xfrm>
              <a:off x="8971963" y="6161640"/>
              <a:ext cx="698867" cy="395720"/>
              <a:chOff x="2013351" y="4582349"/>
              <a:chExt cx="824233" cy="466705"/>
            </a:xfrm>
          </p:grpSpPr>
          <p:sp>
            <p:nvSpPr>
              <p:cNvPr id="4607" name="Google Shape;4607;p75"/>
              <p:cNvSpPr/>
              <p:nvPr/>
            </p:nvSpPr>
            <p:spPr>
              <a:xfrm>
                <a:off x="2582172" y="4652203"/>
                <a:ext cx="235017" cy="361613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13" extrusionOk="0">
                    <a:moveTo>
                      <a:pt x="1" y="0"/>
                    </a:moveTo>
                    <a:lnTo>
                      <a:pt x="1" y="5212"/>
                    </a:lnTo>
                    <a:lnTo>
                      <a:pt x="3388" y="5212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75"/>
              <p:cNvSpPr/>
              <p:nvPr/>
            </p:nvSpPr>
            <p:spPr>
              <a:xfrm>
                <a:off x="2529799" y="4662400"/>
                <a:ext cx="235780" cy="36300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233" extrusionOk="0">
                    <a:moveTo>
                      <a:pt x="1" y="0"/>
                    </a:moveTo>
                    <a:lnTo>
                      <a:pt x="1" y="5233"/>
                    </a:lnTo>
                    <a:lnTo>
                      <a:pt x="3398" y="5233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D3B5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75"/>
              <p:cNvSpPr/>
              <p:nvPr/>
            </p:nvSpPr>
            <p:spPr>
              <a:xfrm>
                <a:off x="2482559" y="4685639"/>
                <a:ext cx="235017" cy="36306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5234" extrusionOk="0">
                    <a:moveTo>
                      <a:pt x="0" y="1"/>
                    </a:moveTo>
                    <a:lnTo>
                      <a:pt x="0" y="5233"/>
                    </a:lnTo>
                    <a:lnTo>
                      <a:pt x="3387" y="5233"/>
                    </a:lnTo>
                    <a:lnTo>
                      <a:pt x="2014" y="1"/>
                    </a:lnTo>
                    <a:close/>
                  </a:path>
                </a:pathLst>
              </a:custGeom>
              <a:solidFill>
                <a:srgbClr val="483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75"/>
              <p:cNvSpPr/>
              <p:nvPr/>
            </p:nvSpPr>
            <p:spPr>
              <a:xfrm>
                <a:off x="2601110" y="4652620"/>
                <a:ext cx="235780" cy="39643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715" extrusionOk="0">
                    <a:moveTo>
                      <a:pt x="1689" y="0"/>
                    </a:moveTo>
                    <a:cubicBezTo>
                      <a:pt x="1675" y="0"/>
                      <a:pt x="1661" y="2"/>
                      <a:pt x="1647" y="5"/>
                    </a:cubicBezTo>
                    <a:lnTo>
                      <a:pt x="137" y="477"/>
                    </a:lnTo>
                    <a:cubicBezTo>
                      <a:pt x="53" y="498"/>
                      <a:pt x="1" y="592"/>
                      <a:pt x="32" y="686"/>
                    </a:cubicBezTo>
                    <a:lnTo>
                      <a:pt x="1542" y="5594"/>
                    </a:lnTo>
                    <a:cubicBezTo>
                      <a:pt x="1568" y="5673"/>
                      <a:pt x="1638" y="5715"/>
                      <a:pt x="1709" y="5715"/>
                    </a:cubicBezTo>
                    <a:cubicBezTo>
                      <a:pt x="1723" y="5715"/>
                      <a:pt x="1738" y="5713"/>
                      <a:pt x="1752" y="5709"/>
                    </a:cubicBezTo>
                    <a:lnTo>
                      <a:pt x="3262" y="5238"/>
                    </a:lnTo>
                    <a:cubicBezTo>
                      <a:pt x="3356" y="5217"/>
                      <a:pt x="3398" y="5122"/>
                      <a:pt x="3377" y="5028"/>
                    </a:cubicBezTo>
                    <a:lnTo>
                      <a:pt x="1857" y="120"/>
                    </a:lnTo>
                    <a:cubicBezTo>
                      <a:pt x="1839" y="49"/>
                      <a:pt x="1768" y="0"/>
                      <a:pt x="1689" y="0"/>
                    </a:cubicBezTo>
                    <a:close/>
                  </a:path>
                </a:pathLst>
              </a:custGeom>
              <a:solidFill>
                <a:srgbClr val="5E44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75"/>
              <p:cNvSpPr/>
              <p:nvPr/>
            </p:nvSpPr>
            <p:spPr>
              <a:xfrm>
                <a:off x="2630938" y="4652897"/>
                <a:ext cx="206646" cy="38852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5601" extrusionOk="0">
                    <a:moveTo>
                      <a:pt x="1332" y="1"/>
                    </a:moveTo>
                    <a:lnTo>
                      <a:pt x="137" y="378"/>
                    </a:lnTo>
                    <a:cubicBezTo>
                      <a:pt x="42" y="399"/>
                      <a:pt x="0" y="494"/>
                      <a:pt x="21" y="588"/>
                    </a:cubicBezTo>
                    <a:lnTo>
                      <a:pt x="1542" y="5496"/>
                    </a:lnTo>
                    <a:cubicBezTo>
                      <a:pt x="1563" y="5548"/>
                      <a:pt x="1594" y="5590"/>
                      <a:pt x="1647" y="5601"/>
                    </a:cubicBezTo>
                    <a:lnTo>
                      <a:pt x="2842" y="5234"/>
                    </a:lnTo>
                    <a:cubicBezTo>
                      <a:pt x="2937" y="5202"/>
                      <a:pt x="2979" y="5108"/>
                      <a:pt x="2958" y="5024"/>
                    </a:cubicBezTo>
                    <a:lnTo>
                      <a:pt x="1437" y="116"/>
                    </a:lnTo>
                    <a:cubicBezTo>
                      <a:pt x="1427" y="64"/>
                      <a:pt x="1385" y="22"/>
                      <a:pt x="1332" y="1"/>
                    </a:cubicBezTo>
                    <a:close/>
                  </a:path>
                </a:pathLst>
              </a:custGeom>
              <a:solidFill>
                <a:srgbClr val="7050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75"/>
              <p:cNvSpPr/>
              <p:nvPr/>
            </p:nvSpPr>
            <p:spPr>
              <a:xfrm>
                <a:off x="2618590" y="4670725"/>
                <a:ext cx="117855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958" extrusionOk="0">
                    <a:moveTo>
                      <a:pt x="1448" y="1"/>
                    </a:moveTo>
                    <a:cubicBezTo>
                      <a:pt x="1434" y="1"/>
                      <a:pt x="1420" y="2"/>
                      <a:pt x="1405" y="6"/>
                    </a:cubicBezTo>
                    <a:lnTo>
                      <a:pt x="116" y="404"/>
                    </a:lnTo>
                    <a:cubicBezTo>
                      <a:pt x="42" y="425"/>
                      <a:pt x="0" y="499"/>
                      <a:pt x="21" y="583"/>
                    </a:cubicBezTo>
                    <a:lnTo>
                      <a:pt x="137" y="950"/>
                    </a:lnTo>
                    <a:cubicBezTo>
                      <a:pt x="152" y="955"/>
                      <a:pt x="168" y="958"/>
                      <a:pt x="184" y="958"/>
                    </a:cubicBezTo>
                    <a:cubicBezTo>
                      <a:pt x="199" y="958"/>
                      <a:pt x="215" y="955"/>
                      <a:pt x="231" y="950"/>
                    </a:cubicBezTo>
                    <a:lnTo>
                      <a:pt x="1605" y="530"/>
                    </a:lnTo>
                    <a:cubicBezTo>
                      <a:pt x="1647" y="520"/>
                      <a:pt x="1678" y="488"/>
                      <a:pt x="1699" y="446"/>
                    </a:cubicBezTo>
                    <a:lnTo>
                      <a:pt x="1594" y="100"/>
                    </a:lnTo>
                    <a:cubicBezTo>
                      <a:pt x="1568" y="40"/>
                      <a:pt x="1514" y="1"/>
                      <a:pt x="1448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75"/>
              <p:cNvSpPr/>
              <p:nvPr/>
            </p:nvSpPr>
            <p:spPr>
              <a:xfrm>
                <a:off x="2658547" y="4724485"/>
                <a:ext cx="77206" cy="43979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634" extrusionOk="0">
                    <a:moveTo>
                      <a:pt x="952" y="0"/>
                    </a:moveTo>
                    <a:cubicBezTo>
                      <a:pt x="942" y="0"/>
                      <a:pt x="933" y="3"/>
                      <a:pt x="924" y="7"/>
                    </a:cubicBezTo>
                    <a:lnTo>
                      <a:pt x="85" y="269"/>
                    </a:lnTo>
                    <a:cubicBezTo>
                      <a:pt x="32" y="280"/>
                      <a:pt x="1" y="332"/>
                      <a:pt x="22" y="385"/>
                    </a:cubicBezTo>
                    <a:lnTo>
                      <a:pt x="95" y="626"/>
                    </a:lnTo>
                    <a:cubicBezTo>
                      <a:pt x="106" y="631"/>
                      <a:pt x="116" y="634"/>
                      <a:pt x="127" y="634"/>
                    </a:cubicBezTo>
                    <a:cubicBezTo>
                      <a:pt x="137" y="634"/>
                      <a:pt x="148" y="631"/>
                      <a:pt x="158" y="626"/>
                    </a:cubicBezTo>
                    <a:lnTo>
                      <a:pt x="1050" y="353"/>
                    </a:lnTo>
                    <a:cubicBezTo>
                      <a:pt x="1081" y="343"/>
                      <a:pt x="1102" y="322"/>
                      <a:pt x="1112" y="301"/>
                    </a:cubicBezTo>
                    <a:lnTo>
                      <a:pt x="1039" y="70"/>
                    </a:lnTo>
                    <a:cubicBezTo>
                      <a:pt x="1023" y="29"/>
                      <a:pt x="987" y="0"/>
                      <a:pt x="952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75"/>
              <p:cNvSpPr/>
              <p:nvPr/>
            </p:nvSpPr>
            <p:spPr>
              <a:xfrm>
                <a:off x="2440383" y="4589633"/>
                <a:ext cx="136793" cy="132492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910" extrusionOk="0">
                    <a:moveTo>
                      <a:pt x="147" y="1"/>
                    </a:moveTo>
                    <a:cubicBezTo>
                      <a:pt x="0" y="1"/>
                      <a:pt x="0" y="1909"/>
                      <a:pt x="147" y="1909"/>
                    </a:cubicBezTo>
                    <a:lnTo>
                      <a:pt x="1971" y="1909"/>
                    </a:lnTo>
                    <a:cubicBezTo>
                      <a:pt x="1741" y="1573"/>
                      <a:pt x="1688" y="661"/>
                      <a:pt x="1971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75"/>
              <p:cNvSpPr/>
              <p:nvPr/>
            </p:nvSpPr>
            <p:spPr>
              <a:xfrm>
                <a:off x="2472986" y="4629589"/>
                <a:ext cx="93993" cy="6562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946" extrusionOk="0">
                    <a:moveTo>
                      <a:pt x="645" y="1"/>
                    </a:moveTo>
                    <a:cubicBezTo>
                      <a:pt x="179" y="1"/>
                      <a:pt x="0" y="416"/>
                      <a:pt x="23" y="672"/>
                    </a:cubicBezTo>
                    <a:cubicBezTo>
                      <a:pt x="44" y="861"/>
                      <a:pt x="694" y="945"/>
                      <a:pt x="1355" y="945"/>
                    </a:cubicBezTo>
                    <a:cubicBezTo>
                      <a:pt x="1313" y="704"/>
                      <a:pt x="1302" y="463"/>
                      <a:pt x="1323" y="221"/>
                    </a:cubicBezTo>
                    <a:cubicBezTo>
                      <a:pt x="1051" y="63"/>
                      <a:pt x="826" y="1"/>
                      <a:pt x="645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75"/>
              <p:cNvSpPr/>
              <p:nvPr/>
            </p:nvSpPr>
            <p:spPr>
              <a:xfrm>
                <a:off x="2456338" y="4582349"/>
                <a:ext cx="151360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326" extrusionOk="0">
                    <a:moveTo>
                      <a:pt x="1" y="1"/>
                    </a:moveTo>
                    <a:lnTo>
                      <a:pt x="1" y="326"/>
                    </a:lnTo>
                    <a:lnTo>
                      <a:pt x="2014" y="326"/>
                    </a:lnTo>
                    <a:cubicBezTo>
                      <a:pt x="2182" y="326"/>
                      <a:pt x="2182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75"/>
              <p:cNvSpPr/>
              <p:nvPr/>
            </p:nvSpPr>
            <p:spPr>
              <a:xfrm>
                <a:off x="2456338" y="4705270"/>
                <a:ext cx="149209" cy="2337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337" extrusionOk="0">
                    <a:moveTo>
                      <a:pt x="1" y="1"/>
                    </a:moveTo>
                    <a:lnTo>
                      <a:pt x="1" y="336"/>
                    </a:lnTo>
                    <a:lnTo>
                      <a:pt x="2014" y="336"/>
                    </a:lnTo>
                    <a:cubicBezTo>
                      <a:pt x="2150" y="336"/>
                      <a:pt x="2150" y="1"/>
                      <a:pt x="2014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75"/>
              <p:cNvSpPr/>
              <p:nvPr/>
            </p:nvSpPr>
            <p:spPr>
              <a:xfrm>
                <a:off x="2149382" y="4582349"/>
                <a:ext cx="328108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2109" extrusionOk="0">
                    <a:moveTo>
                      <a:pt x="997" y="1"/>
                    </a:moveTo>
                    <a:cubicBezTo>
                      <a:pt x="1" y="1"/>
                      <a:pt x="1" y="2108"/>
                      <a:pt x="997" y="2108"/>
                    </a:cubicBezTo>
                    <a:lnTo>
                      <a:pt x="4667" y="2108"/>
                    </a:lnTo>
                    <a:cubicBezTo>
                      <a:pt x="4709" y="2108"/>
                      <a:pt x="4730" y="2056"/>
                      <a:pt x="4730" y="2004"/>
                    </a:cubicBezTo>
                    <a:cubicBezTo>
                      <a:pt x="4730" y="1941"/>
                      <a:pt x="4709" y="1773"/>
                      <a:pt x="4667" y="1773"/>
                    </a:cubicBezTo>
                    <a:lnTo>
                      <a:pt x="4594" y="1773"/>
                    </a:lnTo>
                    <a:cubicBezTo>
                      <a:pt x="4394" y="1773"/>
                      <a:pt x="4394" y="326"/>
                      <a:pt x="4594" y="326"/>
                    </a:cubicBezTo>
                    <a:lnTo>
                      <a:pt x="4667" y="326"/>
                    </a:lnTo>
                    <a:cubicBezTo>
                      <a:pt x="4709" y="326"/>
                      <a:pt x="4730" y="158"/>
                      <a:pt x="4730" y="106"/>
                    </a:cubicBezTo>
                    <a:cubicBezTo>
                      <a:pt x="4730" y="43"/>
                      <a:pt x="4709" y="1"/>
                      <a:pt x="46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75"/>
              <p:cNvSpPr/>
              <p:nvPr/>
            </p:nvSpPr>
            <p:spPr>
              <a:xfrm>
                <a:off x="2418532" y="4582349"/>
                <a:ext cx="58962" cy="146296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109" extrusionOk="0">
                    <a:moveTo>
                      <a:pt x="493" y="1"/>
                    </a:moveTo>
                    <a:cubicBezTo>
                      <a:pt x="0" y="221"/>
                      <a:pt x="0" y="1899"/>
                      <a:pt x="493" y="2108"/>
                    </a:cubicBezTo>
                    <a:lnTo>
                      <a:pt x="787" y="2108"/>
                    </a:lnTo>
                    <a:cubicBezTo>
                      <a:pt x="818" y="2108"/>
                      <a:pt x="850" y="2066"/>
                      <a:pt x="850" y="2004"/>
                    </a:cubicBezTo>
                    <a:cubicBezTo>
                      <a:pt x="850" y="1951"/>
                      <a:pt x="818" y="1773"/>
                      <a:pt x="787" y="1773"/>
                    </a:cubicBezTo>
                    <a:lnTo>
                      <a:pt x="714" y="1773"/>
                    </a:lnTo>
                    <a:cubicBezTo>
                      <a:pt x="514" y="1773"/>
                      <a:pt x="514" y="336"/>
                      <a:pt x="714" y="336"/>
                    </a:cubicBezTo>
                    <a:lnTo>
                      <a:pt x="787" y="336"/>
                    </a:lnTo>
                    <a:cubicBezTo>
                      <a:pt x="818" y="336"/>
                      <a:pt x="850" y="158"/>
                      <a:pt x="850" y="106"/>
                    </a:cubicBezTo>
                    <a:cubicBezTo>
                      <a:pt x="850" y="43"/>
                      <a:pt x="818" y="1"/>
                      <a:pt x="787" y="1"/>
                    </a:cubicBezTo>
                    <a:close/>
                  </a:path>
                </a:pathLst>
              </a:custGeom>
              <a:solidFill>
                <a:srgbClr val="E2AF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75"/>
              <p:cNvSpPr/>
              <p:nvPr/>
            </p:nvSpPr>
            <p:spPr>
              <a:xfrm>
                <a:off x="2193015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47" y="0"/>
                    </a:moveTo>
                    <a:cubicBezTo>
                      <a:pt x="1" y="0"/>
                      <a:pt x="1" y="1311"/>
                      <a:pt x="347" y="1311"/>
                    </a:cubicBezTo>
                    <a:lnTo>
                      <a:pt x="777" y="1311"/>
                    </a:lnTo>
                    <a:cubicBezTo>
                      <a:pt x="504" y="1164"/>
                      <a:pt x="50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75"/>
              <p:cNvSpPr/>
              <p:nvPr/>
            </p:nvSpPr>
            <p:spPr>
              <a:xfrm>
                <a:off x="2355962" y="4610027"/>
                <a:ext cx="53899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11" extrusionOk="0">
                    <a:moveTo>
                      <a:pt x="357" y="0"/>
                    </a:moveTo>
                    <a:cubicBezTo>
                      <a:pt x="1" y="0"/>
                      <a:pt x="1" y="1311"/>
                      <a:pt x="357" y="1311"/>
                    </a:cubicBezTo>
                    <a:lnTo>
                      <a:pt x="777" y="1311"/>
                    </a:lnTo>
                    <a:cubicBezTo>
                      <a:pt x="514" y="1164"/>
                      <a:pt x="514" y="147"/>
                      <a:pt x="77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75"/>
              <p:cNvSpPr/>
              <p:nvPr/>
            </p:nvSpPr>
            <p:spPr>
              <a:xfrm>
                <a:off x="2469448" y="4733642"/>
                <a:ext cx="175361" cy="16377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2361" extrusionOk="0">
                    <a:moveTo>
                      <a:pt x="231" y="1"/>
                    </a:moveTo>
                    <a:cubicBezTo>
                      <a:pt x="0" y="1"/>
                      <a:pt x="0" y="2360"/>
                      <a:pt x="231" y="2360"/>
                    </a:cubicBezTo>
                    <a:lnTo>
                      <a:pt x="2528" y="2360"/>
                    </a:lnTo>
                    <a:cubicBezTo>
                      <a:pt x="2370" y="1773"/>
                      <a:pt x="2349" y="630"/>
                      <a:pt x="2528" y="1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75"/>
              <p:cNvSpPr/>
              <p:nvPr/>
            </p:nvSpPr>
            <p:spPr>
              <a:xfrm>
                <a:off x="2522585" y="4778731"/>
                <a:ext cx="11785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438" extrusionOk="0">
                    <a:moveTo>
                      <a:pt x="1657" y="1"/>
                    </a:moveTo>
                    <a:cubicBezTo>
                      <a:pt x="734" y="1"/>
                      <a:pt x="0" y="326"/>
                      <a:pt x="0" y="714"/>
                    </a:cubicBezTo>
                    <a:cubicBezTo>
                      <a:pt x="0" y="1113"/>
                      <a:pt x="745" y="1438"/>
                      <a:pt x="1657" y="1438"/>
                    </a:cubicBezTo>
                    <a:lnTo>
                      <a:pt x="1699" y="1438"/>
                    </a:lnTo>
                    <a:cubicBezTo>
                      <a:pt x="1636" y="955"/>
                      <a:pt x="1615" y="483"/>
                      <a:pt x="1657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75"/>
              <p:cNvSpPr/>
              <p:nvPr/>
            </p:nvSpPr>
            <p:spPr>
              <a:xfrm>
                <a:off x="2099160" y="4722751"/>
                <a:ext cx="427789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6062" y="2664"/>
                    </a:lnTo>
                    <a:cubicBezTo>
                      <a:pt x="6114" y="2664"/>
                      <a:pt x="6167" y="2591"/>
                      <a:pt x="6167" y="2507"/>
                    </a:cubicBezTo>
                    <a:cubicBezTo>
                      <a:pt x="6167" y="2412"/>
                      <a:pt x="6114" y="2339"/>
                      <a:pt x="6062" y="2339"/>
                    </a:cubicBezTo>
                    <a:lnTo>
                      <a:pt x="5947" y="2339"/>
                    </a:lnTo>
                    <a:cubicBezTo>
                      <a:pt x="5632" y="2339"/>
                      <a:pt x="5632" y="315"/>
                      <a:pt x="5947" y="315"/>
                    </a:cubicBezTo>
                    <a:lnTo>
                      <a:pt x="6062" y="315"/>
                    </a:lnTo>
                    <a:cubicBezTo>
                      <a:pt x="6114" y="315"/>
                      <a:pt x="6167" y="252"/>
                      <a:pt x="6167" y="158"/>
                    </a:cubicBezTo>
                    <a:cubicBezTo>
                      <a:pt x="6167" y="74"/>
                      <a:pt x="6114" y="1"/>
                      <a:pt x="6062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75"/>
              <p:cNvSpPr/>
              <p:nvPr/>
            </p:nvSpPr>
            <p:spPr>
              <a:xfrm>
                <a:off x="2494213" y="4722751"/>
                <a:ext cx="165164" cy="2192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2307" y="315"/>
                    </a:lnTo>
                    <a:cubicBezTo>
                      <a:pt x="2349" y="315"/>
                      <a:pt x="2380" y="242"/>
                      <a:pt x="2380" y="158"/>
                    </a:cubicBezTo>
                    <a:cubicBezTo>
                      <a:pt x="2380" y="74"/>
                      <a:pt x="2349" y="1"/>
                      <a:pt x="2307" y="1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75"/>
              <p:cNvSpPr/>
              <p:nvPr/>
            </p:nvSpPr>
            <p:spPr>
              <a:xfrm>
                <a:off x="2494213" y="4885004"/>
                <a:ext cx="165164" cy="22614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326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2307" y="325"/>
                    </a:lnTo>
                    <a:cubicBezTo>
                      <a:pt x="2349" y="325"/>
                      <a:pt x="2380" y="252"/>
                      <a:pt x="2380" y="168"/>
                    </a:cubicBezTo>
                    <a:cubicBezTo>
                      <a:pt x="2380" y="73"/>
                      <a:pt x="2349" y="0"/>
                      <a:pt x="2307" y="0"/>
                    </a:cubicBezTo>
                    <a:close/>
                  </a:path>
                </a:pathLst>
              </a:custGeom>
              <a:solidFill>
                <a:srgbClr val="7E62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75"/>
              <p:cNvSpPr/>
              <p:nvPr/>
            </p:nvSpPr>
            <p:spPr>
              <a:xfrm>
                <a:off x="2099160" y="4722751"/>
                <a:ext cx="397961" cy="184864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2665" extrusionOk="0">
                    <a:moveTo>
                      <a:pt x="819" y="1"/>
                    </a:moveTo>
                    <a:cubicBezTo>
                      <a:pt x="1" y="1"/>
                      <a:pt x="1" y="2664"/>
                      <a:pt x="819" y="2664"/>
                    </a:cubicBezTo>
                    <a:lnTo>
                      <a:pt x="5737" y="2664"/>
                    </a:lnTo>
                    <a:cubicBezTo>
                      <a:pt x="4919" y="2664"/>
                      <a:pt x="4919" y="1"/>
                      <a:pt x="5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75"/>
              <p:cNvSpPr/>
              <p:nvPr/>
            </p:nvSpPr>
            <p:spPr>
              <a:xfrm>
                <a:off x="2126838" y="4748972"/>
                <a:ext cx="60419" cy="131729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899" extrusionOk="0">
                    <a:moveTo>
                      <a:pt x="451" y="0"/>
                    </a:moveTo>
                    <a:cubicBezTo>
                      <a:pt x="0" y="0"/>
                      <a:pt x="0" y="1898"/>
                      <a:pt x="451" y="1898"/>
                    </a:cubicBezTo>
                    <a:lnTo>
                      <a:pt x="871" y="1898"/>
                    </a:lnTo>
                    <a:cubicBezTo>
                      <a:pt x="598" y="1625"/>
                      <a:pt x="598" y="273"/>
                      <a:pt x="871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75"/>
              <p:cNvSpPr/>
              <p:nvPr/>
            </p:nvSpPr>
            <p:spPr>
              <a:xfrm>
                <a:off x="2202519" y="4794755"/>
                <a:ext cx="216080" cy="40788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88" extrusionOk="0">
                    <a:moveTo>
                      <a:pt x="94" y="1"/>
                    </a:moveTo>
                    <a:cubicBezTo>
                      <a:pt x="0" y="1"/>
                      <a:pt x="0" y="588"/>
                      <a:pt x="94" y="588"/>
                    </a:cubicBezTo>
                    <a:lnTo>
                      <a:pt x="3114" y="588"/>
                    </a:lnTo>
                    <a:cubicBezTo>
                      <a:pt x="3052" y="588"/>
                      <a:pt x="3052" y="1"/>
                      <a:pt x="3114" y="1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75"/>
              <p:cNvSpPr/>
              <p:nvPr/>
            </p:nvSpPr>
            <p:spPr>
              <a:xfrm>
                <a:off x="2462928" y="4911919"/>
                <a:ext cx="181882" cy="125139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804" extrusionOk="0">
                    <a:moveTo>
                      <a:pt x="283" y="0"/>
                    </a:moveTo>
                    <a:cubicBezTo>
                      <a:pt x="0" y="0"/>
                      <a:pt x="0" y="1804"/>
                      <a:pt x="283" y="1804"/>
                    </a:cubicBezTo>
                    <a:lnTo>
                      <a:pt x="2622" y="1804"/>
                    </a:lnTo>
                    <a:cubicBezTo>
                      <a:pt x="2129" y="1300"/>
                      <a:pt x="2129" y="503"/>
                      <a:pt x="2622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75"/>
              <p:cNvSpPr/>
              <p:nvPr/>
            </p:nvSpPr>
            <p:spPr>
              <a:xfrm>
                <a:off x="2510168" y="4943897"/>
                <a:ext cx="134642" cy="93161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43" extrusionOk="0">
                    <a:moveTo>
                      <a:pt x="1647" y="0"/>
                    </a:moveTo>
                    <a:cubicBezTo>
                      <a:pt x="735" y="32"/>
                      <a:pt x="1" y="367"/>
                      <a:pt x="1" y="776"/>
                    </a:cubicBezTo>
                    <a:cubicBezTo>
                      <a:pt x="1" y="997"/>
                      <a:pt x="210" y="1196"/>
                      <a:pt x="546" y="1343"/>
                    </a:cubicBezTo>
                    <a:lnTo>
                      <a:pt x="1941" y="1343"/>
                    </a:lnTo>
                    <a:cubicBezTo>
                      <a:pt x="1595" y="986"/>
                      <a:pt x="1479" y="462"/>
                      <a:pt x="1647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75"/>
              <p:cNvSpPr/>
              <p:nvPr/>
            </p:nvSpPr>
            <p:spPr>
              <a:xfrm>
                <a:off x="2013351" y="4903178"/>
                <a:ext cx="519424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362" y="2035"/>
                    </a:lnTo>
                    <a:cubicBezTo>
                      <a:pt x="7435" y="2035"/>
                      <a:pt x="7488" y="1982"/>
                      <a:pt x="7488" y="1919"/>
                    </a:cubicBezTo>
                    <a:cubicBezTo>
                      <a:pt x="7488" y="1846"/>
                      <a:pt x="7435" y="1793"/>
                      <a:pt x="7362" y="1793"/>
                    </a:cubicBezTo>
                    <a:lnTo>
                      <a:pt x="7226" y="1793"/>
                    </a:lnTo>
                    <a:cubicBezTo>
                      <a:pt x="6848" y="1793"/>
                      <a:pt x="6848" y="241"/>
                      <a:pt x="7226" y="241"/>
                    </a:cubicBezTo>
                    <a:lnTo>
                      <a:pt x="7362" y="241"/>
                    </a:lnTo>
                    <a:cubicBezTo>
                      <a:pt x="7435" y="241"/>
                      <a:pt x="7488" y="189"/>
                      <a:pt x="7488" y="126"/>
                    </a:cubicBezTo>
                    <a:cubicBezTo>
                      <a:pt x="7488" y="53"/>
                      <a:pt x="7435" y="0"/>
                      <a:pt x="7362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75"/>
              <p:cNvSpPr/>
              <p:nvPr/>
            </p:nvSpPr>
            <p:spPr>
              <a:xfrm>
                <a:off x="2493450" y="4903178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1"/>
                    </a:lnTo>
                    <a:lnTo>
                      <a:pt x="2360" y="241"/>
                    </a:lnTo>
                    <a:cubicBezTo>
                      <a:pt x="2402" y="241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75"/>
              <p:cNvSpPr/>
              <p:nvPr/>
            </p:nvSpPr>
            <p:spPr>
              <a:xfrm>
                <a:off x="2493450" y="5027556"/>
                <a:ext cx="169534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2360" y="242"/>
                    </a:lnTo>
                    <a:cubicBezTo>
                      <a:pt x="2402" y="242"/>
                      <a:pt x="2444" y="189"/>
                      <a:pt x="2444" y="126"/>
                    </a:cubicBezTo>
                    <a:cubicBezTo>
                      <a:pt x="2444" y="53"/>
                      <a:pt x="2402" y="0"/>
                      <a:pt x="2360" y="0"/>
                    </a:cubicBezTo>
                    <a:close/>
                  </a:path>
                </a:pathLst>
              </a:custGeom>
              <a:solidFill>
                <a:srgbClr val="285A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75"/>
              <p:cNvSpPr/>
              <p:nvPr/>
            </p:nvSpPr>
            <p:spPr>
              <a:xfrm>
                <a:off x="2013351" y="4903178"/>
                <a:ext cx="497642" cy="14116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2035" extrusionOk="0">
                    <a:moveTo>
                      <a:pt x="997" y="0"/>
                    </a:moveTo>
                    <a:cubicBezTo>
                      <a:pt x="1" y="0"/>
                      <a:pt x="1" y="2035"/>
                      <a:pt x="997" y="2035"/>
                    </a:cubicBezTo>
                    <a:lnTo>
                      <a:pt x="7173" y="2035"/>
                    </a:lnTo>
                    <a:cubicBezTo>
                      <a:pt x="6481" y="2035"/>
                      <a:pt x="6481" y="0"/>
                      <a:pt x="7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6" name="Google Shape;4636;p75"/>
          <p:cNvGrpSpPr/>
          <p:nvPr/>
        </p:nvGrpSpPr>
        <p:grpSpPr>
          <a:xfrm>
            <a:off x="713225" y="1089349"/>
            <a:ext cx="648376" cy="880878"/>
            <a:chOff x="638276" y="3526008"/>
            <a:chExt cx="714936" cy="971200"/>
          </a:xfrm>
        </p:grpSpPr>
        <p:sp>
          <p:nvSpPr>
            <p:cNvPr id="4637" name="Google Shape;4637;p75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8" name="Google Shape;4638;p75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4639" name="Google Shape;4639;p75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75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75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75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75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75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75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75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75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75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75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75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75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75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75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75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75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75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75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75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75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75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75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75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75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75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65" name="Google Shape;4665;p75"/>
          <p:cNvGrpSpPr/>
          <p:nvPr/>
        </p:nvGrpSpPr>
        <p:grpSpPr>
          <a:xfrm>
            <a:off x="7782400" y="1089349"/>
            <a:ext cx="648376" cy="880878"/>
            <a:chOff x="638276" y="3526008"/>
            <a:chExt cx="714936" cy="971200"/>
          </a:xfrm>
        </p:grpSpPr>
        <p:sp>
          <p:nvSpPr>
            <p:cNvPr id="4666" name="Google Shape;4666;p75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7" name="Google Shape;4667;p75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4668" name="Google Shape;4668;p75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75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75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75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75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75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75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75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75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75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75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75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75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75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75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75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75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75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75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75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75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75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75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75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75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75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p76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libraries</a:t>
            </a:r>
            <a:endParaRPr/>
          </a:p>
        </p:txBody>
      </p:sp>
      <p:sp>
        <p:nvSpPr>
          <p:cNvPr id="4699" name="Google Shape;4699;p76"/>
          <p:cNvSpPr txBox="1">
            <a:spLocks noGrp="1"/>
          </p:cNvSpPr>
          <p:nvPr>
            <p:ph type="title"/>
          </p:nvPr>
        </p:nvSpPr>
        <p:spPr>
          <a:xfrm>
            <a:off x="720002" y="2055200"/>
            <a:ext cx="22083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</a:t>
            </a:r>
            <a:endParaRPr/>
          </a:p>
        </p:txBody>
      </p:sp>
      <p:sp>
        <p:nvSpPr>
          <p:cNvPr id="4700" name="Google Shape;4700;p76"/>
          <p:cNvSpPr txBox="1">
            <a:spLocks noGrp="1"/>
          </p:cNvSpPr>
          <p:nvPr>
            <p:ph type="subTitle" idx="1"/>
          </p:nvPr>
        </p:nvSpPr>
        <p:spPr>
          <a:xfrm>
            <a:off x="720002" y="2450750"/>
            <a:ext cx="2208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4701" name="Google Shape;4701;p76"/>
          <p:cNvSpPr txBox="1">
            <a:spLocks noGrp="1"/>
          </p:cNvSpPr>
          <p:nvPr>
            <p:ph type="title" idx="2"/>
          </p:nvPr>
        </p:nvSpPr>
        <p:spPr>
          <a:xfrm>
            <a:off x="3148198" y="2055200"/>
            <a:ext cx="22083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Publications</a:t>
            </a:r>
            <a:endParaRPr/>
          </a:p>
        </p:txBody>
      </p:sp>
      <p:sp>
        <p:nvSpPr>
          <p:cNvPr id="4702" name="Google Shape;4702;p76"/>
          <p:cNvSpPr txBox="1">
            <a:spLocks noGrp="1"/>
          </p:cNvSpPr>
          <p:nvPr>
            <p:ph type="subTitle" idx="3"/>
          </p:nvPr>
        </p:nvSpPr>
        <p:spPr>
          <a:xfrm>
            <a:off x="3148198" y="2450750"/>
            <a:ext cx="2208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4703" name="Google Shape;4703;p76"/>
          <p:cNvSpPr txBox="1">
            <a:spLocks noGrp="1"/>
          </p:cNvSpPr>
          <p:nvPr>
            <p:ph type="title" idx="4"/>
          </p:nvPr>
        </p:nvSpPr>
        <p:spPr>
          <a:xfrm>
            <a:off x="720002" y="3777920"/>
            <a:ext cx="22083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Children’s</a:t>
            </a:r>
            <a:endParaRPr/>
          </a:p>
        </p:txBody>
      </p:sp>
      <p:sp>
        <p:nvSpPr>
          <p:cNvPr id="4704" name="Google Shape;4704;p76"/>
          <p:cNvSpPr txBox="1">
            <a:spLocks noGrp="1"/>
          </p:cNvSpPr>
          <p:nvPr>
            <p:ph type="subTitle" idx="5"/>
          </p:nvPr>
        </p:nvSpPr>
        <p:spPr>
          <a:xfrm>
            <a:off x="720002" y="4162395"/>
            <a:ext cx="2208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4705" name="Google Shape;4705;p76"/>
          <p:cNvSpPr txBox="1">
            <a:spLocks noGrp="1"/>
          </p:cNvSpPr>
          <p:nvPr>
            <p:ph type="title" idx="6"/>
          </p:nvPr>
        </p:nvSpPr>
        <p:spPr>
          <a:xfrm>
            <a:off x="3148198" y="3777920"/>
            <a:ext cx="22083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</a:t>
            </a:r>
            <a:endParaRPr/>
          </a:p>
        </p:txBody>
      </p:sp>
      <p:sp>
        <p:nvSpPr>
          <p:cNvPr id="4706" name="Google Shape;4706;p76"/>
          <p:cNvSpPr txBox="1">
            <a:spLocks noGrp="1"/>
          </p:cNvSpPr>
          <p:nvPr>
            <p:ph type="subTitle" idx="7"/>
          </p:nvPr>
        </p:nvSpPr>
        <p:spPr>
          <a:xfrm>
            <a:off x="3148198" y="4162395"/>
            <a:ext cx="22083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4707" name="Google Shape;4707;p76"/>
          <p:cNvSpPr/>
          <p:nvPr/>
        </p:nvSpPr>
        <p:spPr>
          <a:xfrm>
            <a:off x="4" y="10939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8" name="Google Shape;4708;p76"/>
          <p:cNvGrpSpPr/>
          <p:nvPr/>
        </p:nvGrpSpPr>
        <p:grpSpPr>
          <a:xfrm>
            <a:off x="1446188" y="1284835"/>
            <a:ext cx="755923" cy="756387"/>
            <a:chOff x="1446188" y="1284835"/>
            <a:chExt cx="755923" cy="756387"/>
          </a:xfrm>
        </p:grpSpPr>
        <p:sp>
          <p:nvSpPr>
            <p:cNvPr id="4709" name="Google Shape;4709;p76"/>
            <p:cNvSpPr/>
            <p:nvPr/>
          </p:nvSpPr>
          <p:spPr>
            <a:xfrm>
              <a:off x="1446188" y="1284835"/>
              <a:ext cx="755923" cy="75638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0" name="Google Shape;4710;p76"/>
            <p:cNvGrpSpPr/>
            <p:nvPr/>
          </p:nvGrpSpPr>
          <p:grpSpPr>
            <a:xfrm>
              <a:off x="1624830" y="1475642"/>
              <a:ext cx="398643" cy="374767"/>
              <a:chOff x="238450" y="2631150"/>
              <a:chExt cx="388200" cy="364950"/>
            </a:xfrm>
          </p:grpSpPr>
          <p:sp>
            <p:nvSpPr>
              <p:cNvPr id="4711" name="Google Shape;4711;p76"/>
              <p:cNvSpPr/>
              <p:nvPr/>
            </p:nvSpPr>
            <p:spPr>
              <a:xfrm>
                <a:off x="238450" y="2905075"/>
                <a:ext cx="38820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15528" h="3641" extrusionOk="0">
                    <a:moveTo>
                      <a:pt x="889" y="0"/>
                    </a:moveTo>
                    <a:lnTo>
                      <a:pt x="889" y="1417"/>
                    </a:lnTo>
                    <a:lnTo>
                      <a:pt x="1" y="1417"/>
                    </a:lnTo>
                    <a:lnTo>
                      <a:pt x="1" y="2347"/>
                    </a:lnTo>
                    <a:lnTo>
                      <a:pt x="5500" y="2347"/>
                    </a:lnTo>
                    <a:lnTo>
                      <a:pt x="5500" y="3640"/>
                    </a:lnTo>
                    <a:lnTo>
                      <a:pt x="10068" y="3640"/>
                    </a:lnTo>
                    <a:lnTo>
                      <a:pt x="10068" y="2265"/>
                    </a:lnTo>
                    <a:lnTo>
                      <a:pt x="15527" y="2265"/>
                    </a:lnTo>
                    <a:lnTo>
                      <a:pt x="15527" y="1375"/>
                    </a:lnTo>
                    <a:lnTo>
                      <a:pt x="14597" y="1375"/>
                    </a:lnTo>
                    <a:lnTo>
                      <a:pt x="14597" y="0"/>
                    </a:lnTo>
                    <a:lnTo>
                      <a:pt x="9616" y="0"/>
                    </a:lnTo>
                    <a:cubicBezTo>
                      <a:pt x="8581" y="0"/>
                      <a:pt x="7743" y="846"/>
                      <a:pt x="7743" y="1889"/>
                    </a:cubicBezTo>
                    <a:cubicBezTo>
                      <a:pt x="7743" y="846"/>
                      <a:pt x="6905" y="0"/>
                      <a:pt x="58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76"/>
              <p:cNvSpPr/>
              <p:nvPr/>
            </p:nvSpPr>
            <p:spPr>
              <a:xfrm>
                <a:off x="296000" y="2825225"/>
                <a:ext cx="27305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2984" extrusionOk="0">
                    <a:moveTo>
                      <a:pt x="2713" y="0"/>
                    </a:moveTo>
                    <a:cubicBezTo>
                      <a:pt x="1350" y="0"/>
                      <a:pt x="219" y="979"/>
                      <a:pt x="1" y="2264"/>
                    </a:cubicBezTo>
                    <a:lnTo>
                      <a:pt x="3583" y="2264"/>
                    </a:lnTo>
                    <a:cubicBezTo>
                      <a:pt x="4306" y="2264"/>
                      <a:pt x="4966" y="2537"/>
                      <a:pt x="5461" y="2984"/>
                    </a:cubicBezTo>
                    <a:cubicBezTo>
                      <a:pt x="5959" y="2537"/>
                      <a:pt x="6617" y="2264"/>
                      <a:pt x="7340" y="2264"/>
                    </a:cubicBezTo>
                    <a:lnTo>
                      <a:pt x="10922" y="2264"/>
                    </a:lnTo>
                    <a:cubicBezTo>
                      <a:pt x="10704" y="979"/>
                      <a:pt x="9573" y="0"/>
                      <a:pt x="8211" y="0"/>
                    </a:cubicBezTo>
                    <a:lnTo>
                      <a:pt x="6836" y="0"/>
                    </a:lnTo>
                    <a:lnTo>
                      <a:pt x="6836" y="453"/>
                    </a:lnTo>
                    <a:cubicBezTo>
                      <a:pt x="6798" y="1355"/>
                      <a:pt x="6130" y="1805"/>
                      <a:pt x="5461" y="1805"/>
                    </a:cubicBezTo>
                    <a:cubicBezTo>
                      <a:pt x="4792" y="1805"/>
                      <a:pt x="4124" y="1354"/>
                      <a:pt x="4086" y="453"/>
                    </a:cubicBezTo>
                    <a:lnTo>
                      <a:pt x="40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76"/>
              <p:cNvSpPr/>
              <p:nvPr/>
            </p:nvSpPr>
            <p:spPr>
              <a:xfrm>
                <a:off x="387050" y="2699875"/>
                <a:ext cx="91000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3655" extrusionOk="0">
                    <a:moveTo>
                      <a:pt x="1" y="1"/>
                    </a:moveTo>
                    <a:lnTo>
                      <a:pt x="1" y="1827"/>
                    </a:lnTo>
                    <a:cubicBezTo>
                      <a:pt x="1" y="2837"/>
                      <a:pt x="816" y="3655"/>
                      <a:pt x="1821" y="3655"/>
                    </a:cubicBezTo>
                    <a:cubicBezTo>
                      <a:pt x="2825" y="3653"/>
                      <a:pt x="3639" y="2835"/>
                      <a:pt x="3639" y="1827"/>
                    </a:cubicBezTo>
                    <a:lnTo>
                      <a:pt x="36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76"/>
              <p:cNvSpPr/>
              <p:nvPr/>
            </p:nvSpPr>
            <p:spPr>
              <a:xfrm>
                <a:off x="387525" y="2631150"/>
                <a:ext cx="113725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820" extrusionOk="0">
                    <a:moveTo>
                      <a:pt x="1820" y="1"/>
                    </a:moveTo>
                    <a:cubicBezTo>
                      <a:pt x="815" y="1"/>
                      <a:pt x="0" y="816"/>
                      <a:pt x="0" y="1819"/>
                    </a:cubicBezTo>
                    <a:lnTo>
                      <a:pt x="4228" y="1819"/>
                    </a:lnTo>
                    <a:cubicBezTo>
                      <a:pt x="4432" y="1537"/>
                      <a:pt x="4549" y="1173"/>
                      <a:pt x="4549" y="836"/>
                    </a:cubicBezTo>
                    <a:lnTo>
                      <a:pt x="45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76"/>
              <p:cNvSpPr/>
              <p:nvPr/>
            </p:nvSpPr>
            <p:spPr>
              <a:xfrm>
                <a:off x="420400" y="2812475"/>
                <a:ext cx="23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33" extrusionOk="0">
                    <a:moveTo>
                      <a:pt x="930" y="1"/>
                    </a:moveTo>
                    <a:cubicBezTo>
                      <a:pt x="778" y="27"/>
                      <a:pt x="622" y="40"/>
                      <a:pt x="463" y="40"/>
                    </a:cubicBezTo>
                    <a:cubicBezTo>
                      <a:pt x="311" y="40"/>
                      <a:pt x="156" y="28"/>
                      <a:pt x="0" y="2"/>
                    </a:cubicBezTo>
                    <a:lnTo>
                      <a:pt x="0" y="971"/>
                    </a:lnTo>
                    <a:cubicBezTo>
                      <a:pt x="13" y="1279"/>
                      <a:pt x="239" y="1433"/>
                      <a:pt x="465" y="1433"/>
                    </a:cubicBezTo>
                    <a:cubicBezTo>
                      <a:pt x="691" y="1433"/>
                      <a:pt x="917" y="1279"/>
                      <a:pt x="930" y="971"/>
                    </a:cubicBezTo>
                    <a:lnTo>
                      <a:pt x="9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6" name="Google Shape;4716;p76"/>
          <p:cNvGrpSpPr/>
          <p:nvPr/>
        </p:nvGrpSpPr>
        <p:grpSpPr>
          <a:xfrm>
            <a:off x="3874388" y="2994593"/>
            <a:ext cx="755923" cy="756387"/>
            <a:chOff x="3874388" y="2994593"/>
            <a:chExt cx="755923" cy="756387"/>
          </a:xfrm>
        </p:grpSpPr>
        <p:sp>
          <p:nvSpPr>
            <p:cNvPr id="4717" name="Google Shape;4717;p76"/>
            <p:cNvSpPr/>
            <p:nvPr/>
          </p:nvSpPr>
          <p:spPr>
            <a:xfrm>
              <a:off x="3874388" y="2994593"/>
              <a:ext cx="755923" cy="75638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8" name="Google Shape;4718;p76"/>
            <p:cNvGrpSpPr/>
            <p:nvPr/>
          </p:nvGrpSpPr>
          <p:grpSpPr>
            <a:xfrm>
              <a:off x="4048140" y="3168582"/>
              <a:ext cx="408398" cy="408424"/>
              <a:chOff x="4286675" y="2614750"/>
              <a:chExt cx="397700" cy="397725"/>
            </a:xfrm>
          </p:grpSpPr>
          <p:sp>
            <p:nvSpPr>
              <p:cNvPr id="4719" name="Google Shape;4719;p76"/>
              <p:cNvSpPr/>
              <p:nvPr/>
            </p:nvSpPr>
            <p:spPr>
              <a:xfrm>
                <a:off x="4286675" y="2696575"/>
                <a:ext cx="397700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15908" h="2817" extrusionOk="0">
                    <a:moveTo>
                      <a:pt x="7499" y="1"/>
                    </a:moveTo>
                    <a:lnTo>
                      <a:pt x="7499" y="954"/>
                    </a:lnTo>
                    <a:lnTo>
                      <a:pt x="1405" y="954"/>
                    </a:lnTo>
                    <a:cubicBezTo>
                      <a:pt x="630" y="954"/>
                      <a:pt x="1" y="1581"/>
                      <a:pt x="1" y="2356"/>
                    </a:cubicBezTo>
                    <a:lnTo>
                      <a:pt x="1" y="2817"/>
                    </a:lnTo>
                    <a:lnTo>
                      <a:pt x="15908" y="2817"/>
                    </a:lnTo>
                    <a:lnTo>
                      <a:pt x="15908" y="2352"/>
                    </a:lnTo>
                    <a:cubicBezTo>
                      <a:pt x="15908" y="1580"/>
                      <a:pt x="15279" y="954"/>
                      <a:pt x="14505" y="954"/>
                    </a:cubicBezTo>
                    <a:lnTo>
                      <a:pt x="8452" y="954"/>
                    </a:lnTo>
                    <a:lnTo>
                      <a:pt x="84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76"/>
              <p:cNvSpPr/>
              <p:nvPr/>
            </p:nvSpPr>
            <p:spPr>
              <a:xfrm>
                <a:off x="4415100" y="2614750"/>
                <a:ext cx="58025" cy="8185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3274" extrusionOk="0">
                    <a:moveTo>
                      <a:pt x="0" y="0"/>
                    </a:moveTo>
                    <a:lnTo>
                      <a:pt x="0" y="3274"/>
                    </a:lnTo>
                    <a:lnTo>
                      <a:pt x="2321" y="3274"/>
                    </a:lnTo>
                    <a:lnTo>
                      <a:pt x="2321" y="468"/>
                    </a:lnTo>
                    <a:cubicBezTo>
                      <a:pt x="2321" y="210"/>
                      <a:pt x="2111" y="0"/>
                      <a:pt x="18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76"/>
              <p:cNvSpPr/>
              <p:nvPr/>
            </p:nvSpPr>
            <p:spPr>
              <a:xfrm>
                <a:off x="4497975" y="2614750"/>
                <a:ext cx="58000" cy="8185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3274" extrusionOk="0">
                    <a:moveTo>
                      <a:pt x="469" y="0"/>
                    </a:moveTo>
                    <a:cubicBezTo>
                      <a:pt x="209" y="0"/>
                      <a:pt x="0" y="210"/>
                      <a:pt x="0" y="468"/>
                    </a:cubicBezTo>
                    <a:lnTo>
                      <a:pt x="0" y="3274"/>
                    </a:lnTo>
                    <a:lnTo>
                      <a:pt x="2319" y="3274"/>
                    </a:lnTo>
                    <a:lnTo>
                      <a:pt x="23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76"/>
              <p:cNvSpPr/>
              <p:nvPr/>
            </p:nvSpPr>
            <p:spPr>
              <a:xfrm>
                <a:off x="4286675" y="2789775"/>
                <a:ext cx="397700" cy="222700"/>
              </a:xfrm>
              <a:custGeom>
                <a:avLst/>
                <a:gdLst/>
                <a:ahLst/>
                <a:cxnLst/>
                <a:rect l="l" t="t" r="r" b="b"/>
                <a:pathLst>
                  <a:path w="15908" h="8908" extrusionOk="0">
                    <a:moveTo>
                      <a:pt x="4226" y="953"/>
                    </a:moveTo>
                    <a:lnTo>
                      <a:pt x="4226" y="1906"/>
                    </a:lnTo>
                    <a:lnTo>
                      <a:pt x="3274" y="1906"/>
                    </a:lnTo>
                    <a:lnTo>
                      <a:pt x="3274" y="953"/>
                    </a:lnTo>
                    <a:close/>
                    <a:moveTo>
                      <a:pt x="6091" y="953"/>
                    </a:moveTo>
                    <a:lnTo>
                      <a:pt x="6091" y="1906"/>
                    </a:lnTo>
                    <a:lnTo>
                      <a:pt x="5137" y="1906"/>
                    </a:lnTo>
                    <a:lnTo>
                      <a:pt x="5137" y="953"/>
                    </a:lnTo>
                    <a:close/>
                    <a:moveTo>
                      <a:pt x="13092" y="953"/>
                    </a:moveTo>
                    <a:lnTo>
                      <a:pt x="13092" y="4227"/>
                    </a:lnTo>
                    <a:lnTo>
                      <a:pt x="8411" y="4227"/>
                    </a:lnTo>
                    <a:lnTo>
                      <a:pt x="8411" y="953"/>
                    </a:lnTo>
                    <a:close/>
                    <a:moveTo>
                      <a:pt x="11227" y="5137"/>
                    </a:moveTo>
                    <a:lnTo>
                      <a:pt x="11227" y="6090"/>
                    </a:lnTo>
                    <a:lnTo>
                      <a:pt x="12139" y="6090"/>
                    </a:lnTo>
                    <a:lnTo>
                      <a:pt x="12139" y="5178"/>
                    </a:lnTo>
                    <a:lnTo>
                      <a:pt x="13092" y="5178"/>
                    </a:lnTo>
                    <a:lnTo>
                      <a:pt x="13092" y="8452"/>
                    </a:lnTo>
                    <a:lnTo>
                      <a:pt x="12180" y="8452"/>
                    </a:lnTo>
                    <a:lnTo>
                      <a:pt x="12180" y="7043"/>
                    </a:lnTo>
                    <a:lnTo>
                      <a:pt x="11227" y="7043"/>
                    </a:lnTo>
                    <a:lnTo>
                      <a:pt x="11227" y="8452"/>
                    </a:lnTo>
                    <a:lnTo>
                      <a:pt x="10316" y="8452"/>
                    </a:lnTo>
                    <a:lnTo>
                      <a:pt x="10316" y="7043"/>
                    </a:lnTo>
                    <a:lnTo>
                      <a:pt x="9364" y="7043"/>
                    </a:lnTo>
                    <a:lnTo>
                      <a:pt x="9364" y="8452"/>
                    </a:lnTo>
                    <a:lnTo>
                      <a:pt x="8411" y="8452"/>
                    </a:lnTo>
                    <a:lnTo>
                      <a:pt x="8411" y="5137"/>
                    </a:lnTo>
                    <a:lnTo>
                      <a:pt x="9364" y="5137"/>
                    </a:lnTo>
                    <a:lnTo>
                      <a:pt x="9364" y="6090"/>
                    </a:lnTo>
                    <a:lnTo>
                      <a:pt x="10316" y="6090"/>
                    </a:lnTo>
                    <a:lnTo>
                      <a:pt x="10316" y="5137"/>
                    </a:lnTo>
                    <a:close/>
                    <a:moveTo>
                      <a:pt x="954" y="0"/>
                    </a:moveTo>
                    <a:lnTo>
                      <a:pt x="954" y="7955"/>
                    </a:lnTo>
                    <a:lnTo>
                      <a:pt x="1" y="7955"/>
                    </a:lnTo>
                    <a:lnTo>
                      <a:pt x="1" y="8908"/>
                    </a:lnTo>
                    <a:lnTo>
                      <a:pt x="2819" y="8908"/>
                    </a:lnTo>
                    <a:lnTo>
                      <a:pt x="2819" y="4696"/>
                    </a:lnTo>
                    <a:cubicBezTo>
                      <a:pt x="2869" y="3455"/>
                      <a:pt x="3776" y="2835"/>
                      <a:pt x="4682" y="2835"/>
                    </a:cubicBezTo>
                    <a:cubicBezTo>
                      <a:pt x="5589" y="2835"/>
                      <a:pt x="6496" y="3455"/>
                      <a:pt x="6546" y="4696"/>
                    </a:cubicBezTo>
                    <a:lnTo>
                      <a:pt x="6546" y="8908"/>
                    </a:lnTo>
                    <a:lnTo>
                      <a:pt x="15908" y="8908"/>
                    </a:lnTo>
                    <a:lnTo>
                      <a:pt x="15908" y="7955"/>
                    </a:lnTo>
                    <a:lnTo>
                      <a:pt x="14998" y="7955"/>
                    </a:lnTo>
                    <a:lnTo>
                      <a:pt x="149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76"/>
              <p:cNvSpPr/>
              <p:nvPr/>
            </p:nvSpPr>
            <p:spPr>
              <a:xfrm>
                <a:off x="4379875" y="2883775"/>
                <a:ext cx="46650" cy="128700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5148" extrusionOk="0">
                    <a:moveTo>
                      <a:pt x="934" y="0"/>
                    </a:moveTo>
                    <a:cubicBezTo>
                      <a:pt x="420" y="0"/>
                      <a:pt x="1" y="421"/>
                      <a:pt x="1" y="936"/>
                    </a:cubicBezTo>
                    <a:lnTo>
                      <a:pt x="1" y="5148"/>
                    </a:lnTo>
                    <a:lnTo>
                      <a:pt x="1865" y="5148"/>
                    </a:lnTo>
                    <a:lnTo>
                      <a:pt x="1865" y="936"/>
                    </a:lnTo>
                    <a:cubicBezTo>
                      <a:pt x="1865" y="421"/>
                      <a:pt x="1448" y="0"/>
                      <a:pt x="9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76"/>
              <p:cNvSpPr/>
              <p:nvPr/>
            </p:nvSpPr>
            <p:spPr>
              <a:xfrm>
                <a:off x="4520775" y="2837425"/>
                <a:ext cx="70425" cy="35250"/>
              </a:xfrm>
              <a:custGeom>
                <a:avLst/>
                <a:gdLst/>
                <a:ahLst/>
                <a:cxnLst/>
                <a:rect l="l" t="t" r="r" b="b"/>
                <a:pathLst>
                  <a:path w="2817" h="1410" extrusionOk="0">
                    <a:moveTo>
                      <a:pt x="0" y="0"/>
                    </a:moveTo>
                    <a:lnTo>
                      <a:pt x="0" y="1409"/>
                    </a:lnTo>
                    <a:lnTo>
                      <a:pt x="2816" y="1409"/>
                    </a:lnTo>
                    <a:lnTo>
                      <a:pt x="28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25" name="Google Shape;4725;p76"/>
          <p:cNvGrpSpPr/>
          <p:nvPr/>
        </p:nvGrpSpPr>
        <p:grpSpPr>
          <a:xfrm>
            <a:off x="1446188" y="2994593"/>
            <a:ext cx="755923" cy="756387"/>
            <a:chOff x="1446188" y="2994593"/>
            <a:chExt cx="755923" cy="756387"/>
          </a:xfrm>
        </p:grpSpPr>
        <p:sp>
          <p:nvSpPr>
            <p:cNvPr id="4726" name="Google Shape;4726;p76"/>
            <p:cNvSpPr/>
            <p:nvPr/>
          </p:nvSpPr>
          <p:spPr>
            <a:xfrm>
              <a:off x="1446188" y="2994593"/>
              <a:ext cx="755923" cy="75638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76"/>
            <p:cNvGrpSpPr/>
            <p:nvPr/>
          </p:nvGrpSpPr>
          <p:grpSpPr>
            <a:xfrm>
              <a:off x="1659459" y="3173507"/>
              <a:ext cx="329404" cy="398585"/>
              <a:chOff x="2755171" y="2393561"/>
              <a:chExt cx="329404" cy="398585"/>
            </a:xfrm>
          </p:grpSpPr>
          <p:sp>
            <p:nvSpPr>
              <p:cNvPr id="4728" name="Google Shape;4728;p76"/>
              <p:cNvSpPr/>
              <p:nvPr/>
            </p:nvSpPr>
            <p:spPr>
              <a:xfrm>
                <a:off x="2755171" y="2721572"/>
                <a:ext cx="329404" cy="70574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2749" extrusionOk="0">
                    <a:moveTo>
                      <a:pt x="1376" y="0"/>
                    </a:moveTo>
                    <a:cubicBezTo>
                      <a:pt x="618" y="0"/>
                      <a:pt x="1" y="617"/>
                      <a:pt x="1" y="1375"/>
                    </a:cubicBezTo>
                    <a:cubicBezTo>
                      <a:pt x="1" y="2133"/>
                      <a:pt x="618" y="2749"/>
                      <a:pt x="1376" y="2749"/>
                    </a:cubicBezTo>
                    <a:lnTo>
                      <a:pt x="12831" y="2749"/>
                    </a:lnTo>
                    <a:lnTo>
                      <a:pt x="12831" y="1860"/>
                    </a:lnTo>
                    <a:lnTo>
                      <a:pt x="11901" y="1860"/>
                    </a:lnTo>
                    <a:lnTo>
                      <a:pt x="11901" y="930"/>
                    </a:lnTo>
                    <a:lnTo>
                      <a:pt x="12831" y="930"/>
                    </a:lnTo>
                    <a:lnTo>
                      <a:pt x="128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76"/>
              <p:cNvSpPr/>
              <p:nvPr/>
            </p:nvSpPr>
            <p:spPr>
              <a:xfrm>
                <a:off x="2756557" y="2604277"/>
                <a:ext cx="46750" cy="105129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4095" extrusionOk="0">
                    <a:moveTo>
                      <a:pt x="1" y="0"/>
                    </a:moveTo>
                    <a:lnTo>
                      <a:pt x="1" y="4095"/>
                    </a:lnTo>
                    <a:cubicBezTo>
                      <a:pt x="381" y="3809"/>
                      <a:pt x="854" y="3639"/>
                      <a:pt x="1365" y="3639"/>
                    </a:cubicBezTo>
                    <a:lnTo>
                      <a:pt x="1821" y="363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76"/>
              <p:cNvSpPr/>
              <p:nvPr/>
            </p:nvSpPr>
            <p:spPr>
              <a:xfrm>
                <a:off x="2756557" y="2395230"/>
                <a:ext cx="46750" cy="13953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435" extrusionOk="0">
                    <a:moveTo>
                      <a:pt x="1821" y="0"/>
                    </a:moveTo>
                    <a:cubicBezTo>
                      <a:pt x="783" y="212"/>
                      <a:pt x="1" y="1134"/>
                      <a:pt x="1" y="2238"/>
                    </a:cubicBezTo>
                    <a:lnTo>
                      <a:pt x="1" y="5435"/>
                    </a:lnTo>
                    <a:lnTo>
                      <a:pt x="1821" y="5435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76"/>
              <p:cNvSpPr/>
              <p:nvPr/>
            </p:nvSpPr>
            <p:spPr>
              <a:xfrm>
                <a:off x="2756557" y="2557554"/>
                <a:ext cx="46750" cy="2390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31" extrusionOk="0">
                    <a:moveTo>
                      <a:pt x="1" y="0"/>
                    </a:moveTo>
                    <a:lnTo>
                      <a:pt x="1" y="930"/>
                    </a:lnTo>
                    <a:lnTo>
                      <a:pt x="1821" y="930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76"/>
              <p:cNvSpPr/>
              <p:nvPr/>
            </p:nvSpPr>
            <p:spPr>
              <a:xfrm>
                <a:off x="2973050" y="2545976"/>
                <a:ext cx="23465" cy="233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911" extrusionOk="0">
                    <a:moveTo>
                      <a:pt x="458" y="0"/>
                    </a:moveTo>
                    <a:cubicBezTo>
                      <a:pt x="205" y="0"/>
                      <a:pt x="1" y="204"/>
                      <a:pt x="1" y="456"/>
                    </a:cubicBezTo>
                    <a:cubicBezTo>
                      <a:pt x="13" y="759"/>
                      <a:pt x="235" y="910"/>
                      <a:pt x="457" y="910"/>
                    </a:cubicBezTo>
                    <a:cubicBezTo>
                      <a:pt x="679" y="910"/>
                      <a:pt x="902" y="759"/>
                      <a:pt x="914" y="456"/>
                    </a:cubicBezTo>
                    <a:cubicBezTo>
                      <a:pt x="914" y="204"/>
                      <a:pt x="710" y="0"/>
                      <a:pt x="4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76"/>
              <p:cNvSpPr/>
              <p:nvPr/>
            </p:nvSpPr>
            <p:spPr>
              <a:xfrm>
                <a:off x="2914440" y="2628024"/>
                <a:ext cx="23465" cy="2341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912" extrusionOk="0">
                    <a:moveTo>
                      <a:pt x="457" y="1"/>
                    </a:moveTo>
                    <a:cubicBezTo>
                      <a:pt x="206" y="1"/>
                      <a:pt x="0" y="205"/>
                      <a:pt x="0" y="457"/>
                    </a:cubicBezTo>
                    <a:cubicBezTo>
                      <a:pt x="13" y="760"/>
                      <a:pt x="235" y="911"/>
                      <a:pt x="457" y="911"/>
                    </a:cubicBezTo>
                    <a:cubicBezTo>
                      <a:pt x="679" y="911"/>
                      <a:pt x="901" y="760"/>
                      <a:pt x="913" y="457"/>
                    </a:cubicBezTo>
                    <a:cubicBezTo>
                      <a:pt x="913" y="205"/>
                      <a:pt x="709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76"/>
              <p:cNvSpPr/>
              <p:nvPr/>
            </p:nvSpPr>
            <p:spPr>
              <a:xfrm>
                <a:off x="2827156" y="2393561"/>
                <a:ext cx="257418" cy="305195"/>
              </a:xfrm>
              <a:custGeom>
                <a:avLst/>
                <a:gdLst/>
                <a:ahLst/>
                <a:cxnLst/>
                <a:rect l="l" t="t" r="r" b="b"/>
                <a:pathLst>
                  <a:path w="10027" h="11888" extrusionOk="0">
                    <a:moveTo>
                      <a:pt x="3842" y="1819"/>
                    </a:moveTo>
                    <a:lnTo>
                      <a:pt x="3842" y="2750"/>
                    </a:lnTo>
                    <a:lnTo>
                      <a:pt x="1577" y="2750"/>
                    </a:lnTo>
                    <a:lnTo>
                      <a:pt x="1577" y="1819"/>
                    </a:lnTo>
                    <a:close/>
                    <a:moveTo>
                      <a:pt x="3842" y="3640"/>
                    </a:moveTo>
                    <a:lnTo>
                      <a:pt x="3842" y="4570"/>
                    </a:lnTo>
                    <a:lnTo>
                      <a:pt x="1577" y="4570"/>
                    </a:lnTo>
                    <a:lnTo>
                      <a:pt x="1577" y="3640"/>
                    </a:lnTo>
                    <a:close/>
                    <a:moveTo>
                      <a:pt x="6133" y="5019"/>
                    </a:moveTo>
                    <a:cubicBezTo>
                      <a:pt x="6669" y="5019"/>
                      <a:pt x="7206" y="5328"/>
                      <a:pt x="7421" y="5943"/>
                    </a:cubicBezTo>
                    <a:lnTo>
                      <a:pt x="8411" y="5943"/>
                    </a:lnTo>
                    <a:lnTo>
                      <a:pt x="8411" y="6873"/>
                    </a:lnTo>
                    <a:lnTo>
                      <a:pt x="7421" y="6873"/>
                    </a:lnTo>
                    <a:cubicBezTo>
                      <a:pt x="7205" y="7490"/>
                      <a:pt x="6669" y="7798"/>
                      <a:pt x="6133" y="7798"/>
                    </a:cubicBezTo>
                    <a:cubicBezTo>
                      <a:pt x="5596" y="7798"/>
                      <a:pt x="5059" y="7490"/>
                      <a:pt x="4844" y="6873"/>
                    </a:cubicBezTo>
                    <a:lnTo>
                      <a:pt x="1577" y="6873"/>
                    </a:lnTo>
                    <a:lnTo>
                      <a:pt x="1577" y="5943"/>
                    </a:lnTo>
                    <a:lnTo>
                      <a:pt x="4844" y="5943"/>
                    </a:lnTo>
                    <a:cubicBezTo>
                      <a:pt x="5060" y="5327"/>
                      <a:pt x="5596" y="5019"/>
                      <a:pt x="6133" y="5019"/>
                    </a:cubicBezTo>
                    <a:close/>
                    <a:moveTo>
                      <a:pt x="3855" y="8214"/>
                    </a:moveTo>
                    <a:cubicBezTo>
                      <a:pt x="4391" y="8214"/>
                      <a:pt x="4928" y="8522"/>
                      <a:pt x="5143" y="9138"/>
                    </a:cubicBezTo>
                    <a:lnTo>
                      <a:pt x="8411" y="9138"/>
                    </a:lnTo>
                    <a:lnTo>
                      <a:pt x="8411" y="10068"/>
                    </a:lnTo>
                    <a:lnTo>
                      <a:pt x="5143" y="10068"/>
                    </a:lnTo>
                    <a:cubicBezTo>
                      <a:pt x="4928" y="10685"/>
                      <a:pt x="4391" y="10993"/>
                      <a:pt x="3855" y="10993"/>
                    </a:cubicBezTo>
                    <a:cubicBezTo>
                      <a:pt x="3318" y="10993"/>
                      <a:pt x="2782" y="10685"/>
                      <a:pt x="2567" y="10068"/>
                    </a:cubicBezTo>
                    <a:lnTo>
                      <a:pt x="1577" y="10068"/>
                    </a:lnTo>
                    <a:lnTo>
                      <a:pt x="1577" y="9138"/>
                    </a:lnTo>
                    <a:lnTo>
                      <a:pt x="2567" y="9138"/>
                    </a:lnTo>
                    <a:cubicBezTo>
                      <a:pt x="2782" y="8522"/>
                      <a:pt x="3319" y="8214"/>
                      <a:pt x="3855" y="8214"/>
                    </a:cubicBezTo>
                    <a:close/>
                    <a:moveTo>
                      <a:pt x="1" y="1"/>
                    </a:moveTo>
                    <a:lnTo>
                      <a:pt x="1" y="11887"/>
                    </a:lnTo>
                    <a:lnTo>
                      <a:pt x="10027" y="11887"/>
                    </a:lnTo>
                    <a:lnTo>
                      <a:pt x="100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35" name="Google Shape;4735;p76"/>
          <p:cNvGrpSpPr/>
          <p:nvPr/>
        </p:nvGrpSpPr>
        <p:grpSpPr>
          <a:xfrm>
            <a:off x="6643623" y="869275"/>
            <a:ext cx="1190254" cy="1775134"/>
            <a:chOff x="-769675" y="2880248"/>
            <a:chExt cx="703626" cy="1049381"/>
          </a:xfrm>
        </p:grpSpPr>
        <p:sp>
          <p:nvSpPr>
            <p:cNvPr id="4736" name="Google Shape;4736;p76"/>
            <p:cNvSpPr/>
            <p:nvPr/>
          </p:nvSpPr>
          <p:spPr>
            <a:xfrm>
              <a:off x="-374405" y="2880248"/>
              <a:ext cx="272382" cy="884140"/>
            </a:xfrm>
            <a:custGeom>
              <a:avLst/>
              <a:gdLst/>
              <a:ahLst/>
              <a:cxnLst/>
              <a:rect l="l" t="t" r="r" b="b"/>
              <a:pathLst>
                <a:path w="8026" h="26052" extrusionOk="0">
                  <a:moveTo>
                    <a:pt x="2520" y="0"/>
                  </a:moveTo>
                  <a:cubicBezTo>
                    <a:pt x="1561" y="0"/>
                    <a:pt x="755" y="823"/>
                    <a:pt x="704" y="1841"/>
                  </a:cubicBezTo>
                  <a:cubicBezTo>
                    <a:pt x="687" y="2155"/>
                    <a:pt x="747" y="2460"/>
                    <a:pt x="874" y="2723"/>
                  </a:cubicBezTo>
                  <a:cubicBezTo>
                    <a:pt x="670" y="2842"/>
                    <a:pt x="543" y="3054"/>
                    <a:pt x="543" y="3300"/>
                  </a:cubicBezTo>
                  <a:cubicBezTo>
                    <a:pt x="543" y="3665"/>
                    <a:pt x="823" y="3953"/>
                    <a:pt x="1188" y="3970"/>
                  </a:cubicBezTo>
                  <a:lnTo>
                    <a:pt x="1188" y="3987"/>
                  </a:lnTo>
                  <a:cubicBezTo>
                    <a:pt x="4819" y="5480"/>
                    <a:pt x="7355" y="10053"/>
                    <a:pt x="7194" y="15473"/>
                  </a:cubicBezTo>
                  <a:cubicBezTo>
                    <a:pt x="7092" y="18739"/>
                    <a:pt x="3631" y="25398"/>
                    <a:pt x="0" y="26052"/>
                  </a:cubicBezTo>
                  <a:cubicBezTo>
                    <a:pt x="1900" y="25941"/>
                    <a:pt x="3351" y="24567"/>
                    <a:pt x="3529" y="24414"/>
                  </a:cubicBezTo>
                  <a:cubicBezTo>
                    <a:pt x="5574" y="22616"/>
                    <a:pt x="7745" y="18994"/>
                    <a:pt x="7873" y="14829"/>
                  </a:cubicBezTo>
                  <a:cubicBezTo>
                    <a:pt x="8025" y="9730"/>
                    <a:pt x="5777" y="4513"/>
                    <a:pt x="2486" y="2613"/>
                  </a:cubicBezTo>
                  <a:cubicBezTo>
                    <a:pt x="2231" y="2299"/>
                    <a:pt x="2070" y="1900"/>
                    <a:pt x="2053" y="1459"/>
                  </a:cubicBezTo>
                  <a:cubicBezTo>
                    <a:pt x="2028" y="866"/>
                    <a:pt x="2274" y="340"/>
                    <a:pt x="2672" y="9"/>
                  </a:cubicBezTo>
                  <a:cubicBezTo>
                    <a:pt x="2622" y="0"/>
                    <a:pt x="2571" y="0"/>
                    <a:pt x="2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76"/>
            <p:cNvSpPr/>
            <p:nvPr/>
          </p:nvSpPr>
          <p:spPr>
            <a:xfrm>
              <a:off x="-292649" y="3037413"/>
              <a:ext cx="187437" cy="420655"/>
            </a:xfrm>
            <a:custGeom>
              <a:avLst/>
              <a:gdLst/>
              <a:ahLst/>
              <a:cxnLst/>
              <a:rect l="l" t="t" r="r" b="b"/>
              <a:pathLst>
                <a:path w="5523" h="12395" extrusionOk="0">
                  <a:moveTo>
                    <a:pt x="0" y="1"/>
                  </a:moveTo>
                  <a:cubicBezTo>
                    <a:pt x="2961" y="1935"/>
                    <a:pt x="4929" y="6058"/>
                    <a:pt x="4785" y="10834"/>
                  </a:cubicBezTo>
                  <a:cubicBezTo>
                    <a:pt x="4768" y="11300"/>
                    <a:pt x="4692" y="11826"/>
                    <a:pt x="4547" y="12395"/>
                  </a:cubicBezTo>
                  <a:cubicBezTo>
                    <a:pt x="4946" y="11979"/>
                    <a:pt x="5243" y="11411"/>
                    <a:pt x="5430" y="10749"/>
                  </a:cubicBezTo>
                  <a:cubicBezTo>
                    <a:pt x="5447" y="10562"/>
                    <a:pt x="5455" y="10384"/>
                    <a:pt x="5464" y="10198"/>
                  </a:cubicBezTo>
                  <a:cubicBezTo>
                    <a:pt x="5523" y="8187"/>
                    <a:pt x="5209" y="6168"/>
                    <a:pt x="4607" y="4327"/>
                  </a:cubicBezTo>
                  <a:cubicBezTo>
                    <a:pt x="3470" y="1876"/>
                    <a:pt x="1655" y="20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76"/>
            <p:cNvSpPr/>
            <p:nvPr/>
          </p:nvSpPr>
          <p:spPr>
            <a:xfrm>
              <a:off x="-356282" y="2880248"/>
              <a:ext cx="72592" cy="121530"/>
            </a:xfrm>
            <a:custGeom>
              <a:avLst/>
              <a:gdLst/>
              <a:ahLst/>
              <a:cxnLst/>
              <a:rect l="l" t="t" r="r" b="b"/>
              <a:pathLst>
                <a:path w="2139" h="3581" extrusionOk="0">
                  <a:moveTo>
                    <a:pt x="1986" y="0"/>
                  </a:moveTo>
                  <a:cubicBezTo>
                    <a:pt x="1027" y="0"/>
                    <a:pt x="221" y="823"/>
                    <a:pt x="170" y="1841"/>
                  </a:cubicBezTo>
                  <a:cubicBezTo>
                    <a:pt x="153" y="2155"/>
                    <a:pt x="213" y="2460"/>
                    <a:pt x="332" y="2723"/>
                  </a:cubicBezTo>
                  <a:cubicBezTo>
                    <a:pt x="136" y="2842"/>
                    <a:pt x="1" y="3054"/>
                    <a:pt x="1" y="3300"/>
                  </a:cubicBezTo>
                  <a:cubicBezTo>
                    <a:pt x="1" y="3385"/>
                    <a:pt x="18" y="3461"/>
                    <a:pt x="43" y="3529"/>
                  </a:cubicBezTo>
                  <a:cubicBezTo>
                    <a:pt x="179" y="3563"/>
                    <a:pt x="323" y="3580"/>
                    <a:pt x="459" y="3580"/>
                  </a:cubicBezTo>
                  <a:cubicBezTo>
                    <a:pt x="1078" y="3580"/>
                    <a:pt x="1638" y="3232"/>
                    <a:pt x="2037" y="2664"/>
                  </a:cubicBezTo>
                  <a:cubicBezTo>
                    <a:pt x="2011" y="2647"/>
                    <a:pt x="1986" y="2630"/>
                    <a:pt x="1952" y="2613"/>
                  </a:cubicBezTo>
                  <a:cubicBezTo>
                    <a:pt x="1697" y="2299"/>
                    <a:pt x="1536" y="1900"/>
                    <a:pt x="1519" y="1459"/>
                  </a:cubicBezTo>
                  <a:cubicBezTo>
                    <a:pt x="1494" y="866"/>
                    <a:pt x="1740" y="340"/>
                    <a:pt x="2138" y="9"/>
                  </a:cubicBezTo>
                  <a:cubicBezTo>
                    <a:pt x="2088" y="0"/>
                    <a:pt x="2037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76"/>
            <p:cNvSpPr/>
            <p:nvPr/>
          </p:nvSpPr>
          <p:spPr>
            <a:xfrm>
              <a:off x="-632092" y="3763200"/>
              <a:ext cx="428732" cy="166429"/>
            </a:xfrm>
            <a:custGeom>
              <a:avLst/>
              <a:gdLst/>
              <a:ahLst/>
              <a:cxnLst/>
              <a:rect l="l" t="t" r="r" b="b"/>
              <a:pathLst>
                <a:path w="12633" h="4904" extrusionOk="0">
                  <a:moveTo>
                    <a:pt x="5303" y="1"/>
                  </a:moveTo>
                  <a:cubicBezTo>
                    <a:pt x="5303" y="9"/>
                    <a:pt x="5303" y="26"/>
                    <a:pt x="5303" y="35"/>
                  </a:cubicBezTo>
                  <a:cubicBezTo>
                    <a:pt x="5303" y="179"/>
                    <a:pt x="5354" y="315"/>
                    <a:pt x="5430" y="425"/>
                  </a:cubicBezTo>
                  <a:cubicBezTo>
                    <a:pt x="5515" y="654"/>
                    <a:pt x="5557" y="900"/>
                    <a:pt x="5557" y="1154"/>
                  </a:cubicBezTo>
                  <a:cubicBezTo>
                    <a:pt x="5557" y="2333"/>
                    <a:pt x="4641" y="3292"/>
                    <a:pt x="3504" y="3292"/>
                  </a:cubicBezTo>
                  <a:cubicBezTo>
                    <a:pt x="3309" y="3292"/>
                    <a:pt x="3114" y="3258"/>
                    <a:pt x="2936" y="3207"/>
                  </a:cubicBezTo>
                  <a:cubicBezTo>
                    <a:pt x="2877" y="3182"/>
                    <a:pt x="2809" y="3173"/>
                    <a:pt x="2741" y="3173"/>
                  </a:cubicBezTo>
                  <a:cubicBezTo>
                    <a:pt x="2410" y="3173"/>
                    <a:pt x="2130" y="3462"/>
                    <a:pt x="2130" y="3810"/>
                  </a:cubicBezTo>
                  <a:cubicBezTo>
                    <a:pt x="2130" y="3886"/>
                    <a:pt x="2147" y="3962"/>
                    <a:pt x="2173" y="4030"/>
                  </a:cubicBezTo>
                  <a:lnTo>
                    <a:pt x="1494" y="4285"/>
                  </a:lnTo>
                  <a:lnTo>
                    <a:pt x="612" y="4285"/>
                  </a:lnTo>
                  <a:cubicBezTo>
                    <a:pt x="272" y="4285"/>
                    <a:pt x="1" y="4556"/>
                    <a:pt x="1" y="4895"/>
                  </a:cubicBezTo>
                  <a:lnTo>
                    <a:pt x="1" y="4904"/>
                  </a:lnTo>
                  <a:lnTo>
                    <a:pt x="12632" y="4904"/>
                  </a:lnTo>
                  <a:lnTo>
                    <a:pt x="12632" y="4895"/>
                  </a:lnTo>
                  <a:cubicBezTo>
                    <a:pt x="12632" y="4556"/>
                    <a:pt x="12361" y="4285"/>
                    <a:pt x="12021" y="4285"/>
                  </a:cubicBezTo>
                  <a:lnTo>
                    <a:pt x="11139" y="4285"/>
                  </a:lnTo>
                  <a:lnTo>
                    <a:pt x="10461" y="4022"/>
                  </a:lnTo>
                  <a:cubicBezTo>
                    <a:pt x="10486" y="3954"/>
                    <a:pt x="10503" y="3886"/>
                    <a:pt x="10503" y="3810"/>
                  </a:cubicBezTo>
                  <a:cubicBezTo>
                    <a:pt x="10503" y="3453"/>
                    <a:pt x="10223" y="3173"/>
                    <a:pt x="9884" y="3173"/>
                  </a:cubicBezTo>
                  <a:cubicBezTo>
                    <a:pt x="9824" y="3173"/>
                    <a:pt x="9756" y="3182"/>
                    <a:pt x="9697" y="3207"/>
                  </a:cubicBezTo>
                  <a:cubicBezTo>
                    <a:pt x="9519" y="3258"/>
                    <a:pt x="9324" y="3292"/>
                    <a:pt x="9129" y="3292"/>
                  </a:cubicBezTo>
                  <a:cubicBezTo>
                    <a:pt x="7992" y="3292"/>
                    <a:pt x="7076" y="2333"/>
                    <a:pt x="7076" y="1154"/>
                  </a:cubicBezTo>
                  <a:cubicBezTo>
                    <a:pt x="7076" y="900"/>
                    <a:pt x="7118" y="654"/>
                    <a:pt x="7203" y="425"/>
                  </a:cubicBezTo>
                  <a:cubicBezTo>
                    <a:pt x="7245" y="365"/>
                    <a:pt x="7279" y="289"/>
                    <a:pt x="7305" y="213"/>
                  </a:cubicBezTo>
                  <a:lnTo>
                    <a:pt x="7305" y="213"/>
                  </a:lnTo>
                  <a:cubicBezTo>
                    <a:pt x="7144" y="230"/>
                    <a:pt x="6991" y="238"/>
                    <a:pt x="6821" y="238"/>
                  </a:cubicBezTo>
                  <a:cubicBezTo>
                    <a:pt x="6270" y="238"/>
                    <a:pt x="5752" y="153"/>
                    <a:pt x="5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76"/>
            <p:cNvSpPr/>
            <p:nvPr/>
          </p:nvSpPr>
          <p:spPr>
            <a:xfrm>
              <a:off x="-452155" y="3763200"/>
              <a:ext cx="67977" cy="53010"/>
            </a:xfrm>
            <a:custGeom>
              <a:avLst/>
              <a:gdLst/>
              <a:ahLst/>
              <a:cxnLst/>
              <a:rect l="l" t="t" r="r" b="b"/>
              <a:pathLst>
                <a:path w="2003" h="1562" extrusionOk="0">
                  <a:moveTo>
                    <a:pt x="1" y="1"/>
                  </a:moveTo>
                  <a:cubicBezTo>
                    <a:pt x="1" y="9"/>
                    <a:pt x="1" y="18"/>
                    <a:pt x="1" y="35"/>
                  </a:cubicBezTo>
                  <a:cubicBezTo>
                    <a:pt x="1" y="179"/>
                    <a:pt x="52" y="315"/>
                    <a:pt x="128" y="425"/>
                  </a:cubicBezTo>
                  <a:cubicBezTo>
                    <a:pt x="196" y="611"/>
                    <a:pt x="238" y="807"/>
                    <a:pt x="247" y="1010"/>
                  </a:cubicBezTo>
                  <a:cubicBezTo>
                    <a:pt x="612" y="1180"/>
                    <a:pt x="1002" y="1324"/>
                    <a:pt x="1426" y="1460"/>
                  </a:cubicBezTo>
                  <a:cubicBezTo>
                    <a:pt x="1553" y="1494"/>
                    <a:pt x="1681" y="1536"/>
                    <a:pt x="1808" y="1562"/>
                  </a:cubicBezTo>
                  <a:cubicBezTo>
                    <a:pt x="1782" y="1434"/>
                    <a:pt x="1774" y="1290"/>
                    <a:pt x="1774" y="1154"/>
                  </a:cubicBezTo>
                  <a:cubicBezTo>
                    <a:pt x="1774" y="900"/>
                    <a:pt x="1816" y="654"/>
                    <a:pt x="1893" y="425"/>
                  </a:cubicBezTo>
                  <a:cubicBezTo>
                    <a:pt x="1943" y="365"/>
                    <a:pt x="1977" y="289"/>
                    <a:pt x="2003" y="213"/>
                  </a:cubicBezTo>
                  <a:lnTo>
                    <a:pt x="2003" y="213"/>
                  </a:lnTo>
                  <a:cubicBezTo>
                    <a:pt x="1842" y="230"/>
                    <a:pt x="1681" y="238"/>
                    <a:pt x="1519" y="238"/>
                  </a:cubicBezTo>
                  <a:cubicBezTo>
                    <a:pt x="968" y="238"/>
                    <a:pt x="450" y="15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76"/>
            <p:cNvSpPr/>
            <p:nvPr/>
          </p:nvSpPr>
          <p:spPr>
            <a:xfrm>
              <a:off x="-769675" y="3036293"/>
              <a:ext cx="703626" cy="703626"/>
            </a:xfrm>
            <a:custGeom>
              <a:avLst/>
              <a:gdLst/>
              <a:ahLst/>
              <a:cxnLst/>
              <a:rect l="l" t="t" r="r" b="b"/>
              <a:pathLst>
                <a:path w="20733" h="20733" extrusionOk="0">
                  <a:moveTo>
                    <a:pt x="10366" y="0"/>
                  </a:moveTo>
                  <a:cubicBezTo>
                    <a:pt x="4640" y="0"/>
                    <a:pt x="0" y="4640"/>
                    <a:pt x="0" y="10366"/>
                  </a:cubicBezTo>
                  <a:cubicBezTo>
                    <a:pt x="0" y="16084"/>
                    <a:pt x="4640" y="20733"/>
                    <a:pt x="10366" y="20733"/>
                  </a:cubicBezTo>
                  <a:cubicBezTo>
                    <a:pt x="16092" y="20733"/>
                    <a:pt x="20733" y="16084"/>
                    <a:pt x="20733" y="10366"/>
                  </a:cubicBezTo>
                  <a:cubicBezTo>
                    <a:pt x="20733" y="4640"/>
                    <a:pt x="16092" y="0"/>
                    <a:pt x="10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76"/>
            <p:cNvSpPr/>
            <p:nvPr/>
          </p:nvSpPr>
          <p:spPr>
            <a:xfrm>
              <a:off x="-769675" y="3036293"/>
              <a:ext cx="589630" cy="585592"/>
            </a:xfrm>
            <a:custGeom>
              <a:avLst/>
              <a:gdLst/>
              <a:ahLst/>
              <a:cxnLst/>
              <a:rect l="l" t="t" r="r" b="b"/>
              <a:pathLst>
                <a:path w="17374" h="17255" extrusionOk="0">
                  <a:moveTo>
                    <a:pt x="10366" y="0"/>
                  </a:moveTo>
                  <a:cubicBezTo>
                    <a:pt x="4649" y="0"/>
                    <a:pt x="0" y="4640"/>
                    <a:pt x="0" y="10366"/>
                  </a:cubicBezTo>
                  <a:cubicBezTo>
                    <a:pt x="0" y="11520"/>
                    <a:pt x="195" y="12631"/>
                    <a:pt x="543" y="13675"/>
                  </a:cubicBezTo>
                  <a:cubicBezTo>
                    <a:pt x="2274" y="15855"/>
                    <a:pt x="4946" y="17255"/>
                    <a:pt x="7940" y="17255"/>
                  </a:cubicBezTo>
                  <a:cubicBezTo>
                    <a:pt x="13149" y="17255"/>
                    <a:pt x="17373" y="13030"/>
                    <a:pt x="17373" y="7821"/>
                  </a:cubicBezTo>
                  <a:cubicBezTo>
                    <a:pt x="17373" y="4971"/>
                    <a:pt x="16118" y="2426"/>
                    <a:pt x="14124" y="696"/>
                  </a:cubicBezTo>
                  <a:cubicBezTo>
                    <a:pt x="12962" y="246"/>
                    <a:pt x="11690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76"/>
            <p:cNvSpPr/>
            <p:nvPr/>
          </p:nvSpPr>
          <p:spPr>
            <a:xfrm>
              <a:off x="-187002" y="3190573"/>
              <a:ext cx="118646" cy="259215"/>
            </a:xfrm>
            <a:custGeom>
              <a:avLst/>
              <a:gdLst/>
              <a:ahLst/>
              <a:cxnLst/>
              <a:rect l="l" t="t" r="r" b="b"/>
              <a:pathLst>
                <a:path w="3496" h="7638" extrusionOk="0">
                  <a:moveTo>
                    <a:pt x="1782" y="1"/>
                  </a:moveTo>
                  <a:lnTo>
                    <a:pt x="1782" y="1"/>
                  </a:lnTo>
                  <a:cubicBezTo>
                    <a:pt x="1833" y="247"/>
                    <a:pt x="1892" y="476"/>
                    <a:pt x="1816" y="756"/>
                  </a:cubicBezTo>
                  <a:lnTo>
                    <a:pt x="1825" y="756"/>
                  </a:lnTo>
                  <a:cubicBezTo>
                    <a:pt x="1791" y="875"/>
                    <a:pt x="1646" y="1027"/>
                    <a:pt x="1663" y="1146"/>
                  </a:cubicBezTo>
                  <a:cubicBezTo>
                    <a:pt x="1689" y="1290"/>
                    <a:pt x="1850" y="1299"/>
                    <a:pt x="1935" y="1418"/>
                  </a:cubicBezTo>
                  <a:cubicBezTo>
                    <a:pt x="2206" y="1791"/>
                    <a:pt x="1926" y="1893"/>
                    <a:pt x="1808" y="2300"/>
                  </a:cubicBezTo>
                  <a:cubicBezTo>
                    <a:pt x="1706" y="2682"/>
                    <a:pt x="1689" y="2877"/>
                    <a:pt x="1205" y="2928"/>
                  </a:cubicBezTo>
                  <a:cubicBezTo>
                    <a:pt x="1231" y="3080"/>
                    <a:pt x="1273" y="3191"/>
                    <a:pt x="1273" y="3343"/>
                  </a:cubicBezTo>
                  <a:cubicBezTo>
                    <a:pt x="1190" y="3313"/>
                    <a:pt x="1131" y="3300"/>
                    <a:pt x="1080" y="3300"/>
                  </a:cubicBezTo>
                  <a:cubicBezTo>
                    <a:pt x="975" y="3300"/>
                    <a:pt x="907" y="3357"/>
                    <a:pt x="747" y="3437"/>
                  </a:cubicBezTo>
                  <a:cubicBezTo>
                    <a:pt x="586" y="3521"/>
                    <a:pt x="315" y="3640"/>
                    <a:pt x="230" y="3733"/>
                  </a:cubicBezTo>
                  <a:cubicBezTo>
                    <a:pt x="1" y="3996"/>
                    <a:pt x="196" y="4819"/>
                    <a:pt x="340" y="5091"/>
                  </a:cubicBezTo>
                  <a:cubicBezTo>
                    <a:pt x="501" y="5388"/>
                    <a:pt x="637" y="5523"/>
                    <a:pt x="739" y="5863"/>
                  </a:cubicBezTo>
                  <a:cubicBezTo>
                    <a:pt x="807" y="6109"/>
                    <a:pt x="756" y="6363"/>
                    <a:pt x="815" y="6601"/>
                  </a:cubicBezTo>
                  <a:cubicBezTo>
                    <a:pt x="856" y="6775"/>
                    <a:pt x="939" y="6841"/>
                    <a:pt x="1040" y="6841"/>
                  </a:cubicBezTo>
                  <a:cubicBezTo>
                    <a:pt x="1151" y="6841"/>
                    <a:pt x="1285" y="6762"/>
                    <a:pt x="1409" y="6660"/>
                  </a:cubicBezTo>
                  <a:lnTo>
                    <a:pt x="1409" y="6660"/>
                  </a:lnTo>
                  <a:lnTo>
                    <a:pt x="1316" y="6753"/>
                  </a:lnTo>
                  <a:cubicBezTo>
                    <a:pt x="1519" y="6932"/>
                    <a:pt x="1417" y="7585"/>
                    <a:pt x="1858" y="7636"/>
                  </a:cubicBezTo>
                  <a:cubicBezTo>
                    <a:pt x="1871" y="7637"/>
                    <a:pt x="1883" y="7638"/>
                    <a:pt x="1895" y="7638"/>
                  </a:cubicBezTo>
                  <a:cubicBezTo>
                    <a:pt x="2042" y="7638"/>
                    <a:pt x="2126" y="7540"/>
                    <a:pt x="2181" y="7407"/>
                  </a:cubicBezTo>
                  <a:cubicBezTo>
                    <a:pt x="2317" y="7245"/>
                    <a:pt x="2435" y="6999"/>
                    <a:pt x="2461" y="6906"/>
                  </a:cubicBezTo>
                  <a:cubicBezTo>
                    <a:pt x="2503" y="6762"/>
                    <a:pt x="2529" y="6643"/>
                    <a:pt x="2588" y="6499"/>
                  </a:cubicBezTo>
                  <a:cubicBezTo>
                    <a:pt x="2656" y="6346"/>
                    <a:pt x="2724" y="6219"/>
                    <a:pt x="2800" y="6075"/>
                  </a:cubicBezTo>
                  <a:cubicBezTo>
                    <a:pt x="2910" y="5880"/>
                    <a:pt x="2843" y="5854"/>
                    <a:pt x="2868" y="5651"/>
                  </a:cubicBezTo>
                  <a:cubicBezTo>
                    <a:pt x="2876" y="5523"/>
                    <a:pt x="2936" y="5320"/>
                    <a:pt x="2995" y="5201"/>
                  </a:cubicBezTo>
                  <a:cubicBezTo>
                    <a:pt x="3063" y="5048"/>
                    <a:pt x="3267" y="4921"/>
                    <a:pt x="3368" y="4777"/>
                  </a:cubicBezTo>
                  <a:cubicBezTo>
                    <a:pt x="3411" y="4718"/>
                    <a:pt x="3453" y="4667"/>
                    <a:pt x="3496" y="4616"/>
                  </a:cubicBezTo>
                  <a:cubicBezTo>
                    <a:pt x="3301" y="2919"/>
                    <a:pt x="2698" y="1350"/>
                    <a:pt x="1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76"/>
            <p:cNvSpPr/>
            <p:nvPr/>
          </p:nvSpPr>
          <p:spPr>
            <a:xfrm>
              <a:off x="-125371" y="3422332"/>
              <a:ext cx="57592" cy="156079"/>
            </a:xfrm>
            <a:custGeom>
              <a:avLst/>
              <a:gdLst/>
              <a:ahLst/>
              <a:cxnLst/>
              <a:rect l="l" t="t" r="r" b="b"/>
              <a:pathLst>
                <a:path w="1697" h="4599" extrusionOk="0">
                  <a:moveTo>
                    <a:pt x="1697" y="1"/>
                  </a:moveTo>
                  <a:cubicBezTo>
                    <a:pt x="1400" y="272"/>
                    <a:pt x="1154" y="875"/>
                    <a:pt x="933" y="1197"/>
                  </a:cubicBezTo>
                  <a:cubicBezTo>
                    <a:pt x="730" y="1485"/>
                    <a:pt x="93" y="1867"/>
                    <a:pt x="26" y="2240"/>
                  </a:cubicBezTo>
                  <a:cubicBezTo>
                    <a:pt x="0" y="2376"/>
                    <a:pt x="161" y="2588"/>
                    <a:pt x="170" y="2724"/>
                  </a:cubicBezTo>
                  <a:cubicBezTo>
                    <a:pt x="178" y="2919"/>
                    <a:pt x="110" y="3131"/>
                    <a:pt x="136" y="3360"/>
                  </a:cubicBezTo>
                  <a:cubicBezTo>
                    <a:pt x="178" y="3598"/>
                    <a:pt x="178" y="3827"/>
                    <a:pt x="170" y="4064"/>
                  </a:cubicBezTo>
                  <a:cubicBezTo>
                    <a:pt x="110" y="4217"/>
                    <a:pt x="119" y="4412"/>
                    <a:pt x="102" y="4599"/>
                  </a:cubicBezTo>
                  <a:cubicBezTo>
                    <a:pt x="976" y="3250"/>
                    <a:pt x="1536" y="1680"/>
                    <a:pt x="1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76"/>
            <p:cNvSpPr/>
            <p:nvPr/>
          </p:nvSpPr>
          <p:spPr>
            <a:xfrm>
              <a:off x="-749821" y="3035987"/>
              <a:ext cx="459514" cy="703660"/>
            </a:xfrm>
            <a:custGeom>
              <a:avLst/>
              <a:gdLst/>
              <a:ahLst/>
              <a:cxnLst/>
              <a:rect l="l" t="t" r="r" b="b"/>
              <a:pathLst>
                <a:path w="13540" h="20734" extrusionOk="0">
                  <a:moveTo>
                    <a:pt x="9781" y="1"/>
                  </a:moveTo>
                  <a:cubicBezTo>
                    <a:pt x="6074" y="1"/>
                    <a:pt x="2825" y="1943"/>
                    <a:pt x="993" y="4870"/>
                  </a:cubicBezTo>
                  <a:cubicBezTo>
                    <a:pt x="993" y="4938"/>
                    <a:pt x="993" y="4997"/>
                    <a:pt x="959" y="5056"/>
                  </a:cubicBezTo>
                  <a:cubicBezTo>
                    <a:pt x="908" y="5141"/>
                    <a:pt x="857" y="5150"/>
                    <a:pt x="806" y="5184"/>
                  </a:cubicBezTo>
                  <a:cubicBezTo>
                    <a:pt x="764" y="5260"/>
                    <a:pt x="721" y="5328"/>
                    <a:pt x="679" y="5404"/>
                  </a:cubicBezTo>
                  <a:cubicBezTo>
                    <a:pt x="679" y="5404"/>
                    <a:pt x="679" y="5413"/>
                    <a:pt x="679" y="5421"/>
                  </a:cubicBezTo>
                  <a:cubicBezTo>
                    <a:pt x="637" y="5540"/>
                    <a:pt x="603" y="5684"/>
                    <a:pt x="526" y="5803"/>
                  </a:cubicBezTo>
                  <a:cubicBezTo>
                    <a:pt x="501" y="5820"/>
                    <a:pt x="475" y="5837"/>
                    <a:pt x="450" y="5854"/>
                  </a:cubicBezTo>
                  <a:cubicBezTo>
                    <a:pt x="365" y="6024"/>
                    <a:pt x="289" y="6202"/>
                    <a:pt x="213" y="6380"/>
                  </a:cubicBezTo>
                  <a:cubicBezTo>
                    <a:pt x="221" y="6405"/>
                    <a:pt x="213" y="6431"/>
                    <a:pt x="213" y="6456"/>
                  </a:cubicBezTo>
                  <a:cubicBezTo>
                    <a:pt x="196" y="6566"/>
                    <a:pt x="111" y="6558"/>
                    <a:pt x="111" y="6694"/>
                  </a:cubicBezTo>
                  <a:cubicBezTo>
                    <a:pt x="111" y="6685"/>
                    <a:pt x="102" y="6685"/>
                    <a:pt x="94" y="6685"/>
                  </a:cubicBezTo>
                  <a:cubicBezTo>
                    <a:pt x="60" y="6770"/>
                    <a:pt x="26" y="6855"/>
                    <a:pt x="0" y="6940"/>
                  </a:cubicBezTo>
                  <a:cubicBezTo>
                    <a:pt x="68" y="7084"/>
                    <a:pt x="153" y="7228"/>
                    <a:pt x="51" y="7313"/>
                  </a:cubicBezTo>
                  <a:cubicBezTo>
                    <a:pt x="68" y="7381"/>
                    <a:pt x="68" y="7432"/>
                    <a:pt x="77" y="7491"/>
                  </a:cubicBezTo>
                  <a:cubicBezTo>
                    <a:pt x="238" y="7559"/>
                    <a:pt x="179" y="7729"/>
                    <a:pt x="187" y="7873"/>
                  </a:cubicBezTo>
                  <a:cubicBezTo>
                    <a:pt x="204" y="8051"/>
                    <a:pt x="263" y="8110"/>
                    <a:pt x="306" y="8255"/>
                  </a:cubicBezTo>
                  <a:cubicBezTo>
                    <a:pt x="348" y="8390"/>
                    <a:pt x="314" y="8551"/>
                    <a:pt x="357" y="8679"/>
                  </a:cubicBezTo>
                  <a:cubicBezTo>
                    <a:pt x="382" y="8789"/>
                    <a:pt x="492" y="8882"/>
                    <a:pt x="518" y="8993"/>
                  </a:cubicBezTo>
                  <a:cubicBezTo>
                    <a:pt x="543" y="9128"/>
                    <a:pt x="459" y="9306"/>
                    <a:pt x="518" y="9417"/>
                  </a:cubicBezTo>
                  <a:cubicBezTo>
                    <a:pt x="560" y="9527"/>
                    <a:pt x="721" y="9586"/>
                    <a:pt x="806" y="9671"/>
                  </a:cubicBezTo>
                  <a:cubicBezTo>
                    <a:pt x="883" y="9748"/>
                    <a:pt x="993" y="9807"/>
                    <a:pt x="1044" y="9934"/>
                  </a:cubicBezTo>
                  <a:cubicBezTo>
                    <a:pt x="1103" y="10087"/>
                    <a:pt x="1052" y="10180"/>
                    <a:pt x="1222" y="10274"/>
                  </a:cubicBezTo>
                  <a:cubicBezTo>
                    <a:pt x="1188" y="10392"/>
                    <a:pt x="1180" y="10613"/>
                    <a:pt x="1180" y="10740"/>
                  </a:cubicBezTo>
                  <a:cubicBezTo>
                    <a:pt x="1188" y="10833"/>
                    <a:pt x="1146" y="10825"/>
                    <a:pt x="1180" y="10910"/>
                  </a:cubicBezTo>
                  <a:cubicBezTo>
                    <a:pt x="1205" y="10995"/>
                    <a:pt x="1307" y="10978"/>
                    <a:pt x="1324" y="11088"/>
                  </a:cubicBezTo>
                  <a:cubicBezTo>
                    <a:pt x="1460" y="11198"/>
                    <a:pt x="1748" y="11300"/>
                    <a:pt x="1629" y="11512"/>
                  </a:cubicBezTo>
                  <a:cubicBezTo>
                    <a:pt x="1589" y="11485"/>
                    <a:pt x="1553" y="11475"/>
                    <a:pt x="1517" y="11475"/>
                  </a:cubicBezTo>
                  <a:cubicBezTo>
                    <a:pt x="1485" y="11475"/>
                    <a:pt x="1453" y="11483"/>
                    <a:pt x="1417" y="11495"/>
                  </a:cubicBezTo>
                  <a:cubicBezTo>
                    <a:pt x="1519" y="11648"/>
                    <a:pt x="1756" y="11682"/>
                    <a:pt x="1680" y="11894"/>
                  </a:cubicBezTo>
                  <a:cubicBezTo>
                    <a:pt x="1765" y="11919"/>
                    <a:pt x="1901" y="11936"/>
                    <a:pt x="1943" y="12021"/>
                  </a:cubicBezTo>
                  <a:cubicBezTo>
                    <a:pt x="1960" y="12055"/>
                    <a:pt x="1884" y="12165"/>
                    <a:pt x="1918" y="12250"/>
                  </a:cubicBezTo>
                  <a:cubicBezTo>
                    <a:pt x="1985" y="12386"/>
                    <a:pt x="2316" y="12420"/>
                    <a:pt x="2452" y="12445"/>
                  </a:cubicBezTo>
                  <a:cubicBezTo>
                    <a:pt x="2435" y="12547"/>
                    <a:pt x="2511" y="12632"/>
                    <a:pt x="2511" y="12708"/>
                  </a:cubicBezTo>
                  <a:cubicBezTo>
                    <a:pt x="2511" y="12801"/>
                    <a:pt x="2452" y="12852"/>
                    <a:pt x="2461" y="12963"/>
                  </a:cubicBezTo>
                  <a:cubicBezTo>
                    <a:pt x="2622" y="13014"/>
                    <a:pt x="2825" y="13149"/>
                    <a:pt x="2944" y="13302"/>
                  </a:cubicBezTo>
                  <a:cubicBezTo>
                    <a:pt x="3122" y="13735"/>
                    <a:pt x="2995" y="14150"/>
                    <a:pt x="3131" y="14659"/>
                  </a:cubicBezTo>
                  <a:cubicBezTo>
                    <a:pt x="3139" y="14693"/>
                    <a:pt x="3148" y="14761"/>
                    <a:pt x="3148" y="14829"/>
                  </a:cubicBezTo>
                  <a:cubicBezTo>
                    <a:pt x="3131" y="14897"/>
                    <a:pt x="3122" y="14965"/>
                    <a:pt x="3122" y="15049"/>
                  </a:cubicBezTo>
                  <a:cubicBezTo>
                    <a:pt x="3131" y="15287"/>
                    <a:pt x="3097" y="15499"/>
                    <a:pt x="3071" y="15728"/>
                  </a:cubicBezTo>
                  <a:cubicBezTo>
                    <a:pt x="3054" y="15923"/>
                    <a:pt x="3071" y="16229"/>
                    <a:pt x="3122" y="16424"/>
                  </a:cubicBezTo>
                  <a:cubicBezTo>
                    <a:pt x="3165" y="16576"/>
                    <a:pt x="3275" y="16704"/>
                    <a:pt x="3292" y="16865"/>
                  </a:cubicBezTo>
                  <a:cubicBezTo>
                    <a:pt x="3309" y="17060"/>
                    <a:pt x="3317" y="17238"/>
                    <a:pt x="3385" y="17408"/>
                  </a:cubicBezTo>
                  <a:cubicBezTo>
                    <a:pt x="3453" y="17569"/>
                    <a:pt x="3580" y="17705"/>
                    <a:pt x="3648" y="17866"/>
                  </a:cubicBezTo>
                  <a:cubicBezTo>
                    <a:pt x="3708" y="18010"/>
                    <a:pt x="3724" y="18180"/>
                    <a:pt x="3792" y="18332"/>
                  </a:cubicBezTo>
                  <a:cubicBezTo>
                    <a:pt x="3869" y="18511"/>
                    <a:pt x="3886" y="18680"/>
                    <a:pt x="3954" y="18850"/>
                  </a:cubicBezTo>
                  <a:cubicBezTo>
                    <a:pt x="3999" y="18822"/>
                    <a:pt x="4029" y="18812"/>
                    <a:pt x="4051" y="18812"/>
                  </a:cubicBezTo>
                  <a:cubicBezTo>
                    <a:pt x="4104" y="18812"/>
                    <a:pt x="4112" y="18871"/>
                    <a:pt x="4166" y="18901"/>
                  </a:cubicBezTo>
                  <a:cubicBezTo>
                    <a:pt x="4191" y="18918"/>
                    <a:pt x="4259" y="19019"/>
                    <a:pt x="4284" y="19036"/>
                  </a:cubicBezTo>
                  <a:cubicBezTo>
                    <a:pt x="4310" y="19062"/>
                    <a:pt x="4378" y="19045"/>
                    <a:pt x="4420" y="19070"/>
                  </a:cubicBezTo>
                  <a:cubicBezTo>
                    <a:pt x="4463" y="19113"/>
                    <a:pt x="4564" y="19240"/>
                    <a:pt x="4607" y="19291"/>
                  </a:cubicBezTo>
                  <a:cubicBezTo>
                    <a:pt x="4649" y="19333"/>
                    <a:pt x="4692" y="19367"/>
                    <a:pt x="4725" y="19410"/>
                  </a:cubicBezTo>
                  <a:cubicBezTo>
                    <a:pt x="6218" y="20250"/>
                    <a:pt x="7949" y="20733"/>
                    <a:pt x="9781" y="20733"/>
                  </a:cubicBezTo>
                  <a:cubicBezTo>
                    <a:pt x="10519" y="20733"/>
                    <a:pt x="11232" y="20657"/>
                    <a:pt x="11919" y="20512"/>
                  </a:cubicBezTo>
                  <a:cubicBezTo>
                    <a:pt x="11843" y="20504"/>
                    <a:pt x="11783" y="20487"/>
                    <a:pt x="11749" y="20470"/>
                  </a:cubicBezTo>
                  <a:cubicBezTo>
                    <a:pt x="11809" y="20300"/>
                    <a:pt x="11732" y="20131"/>
                    <a:pt x="11478" y="19953"/>
                  </a:cubicBezTo>
                  <a:cubicBezTo>
                    <a:pt x="11215" y="19774"/>
                    <a:pt x="11113" y="19749"/>
                    <a:pt x="10986" y="19478"/>
                  </a:cubicBezTo>
                  <a:cubicBezTo>
                    <a:pt x="10935" y="19376"/>
                    <a:pt x="10901" y="19274"/>
                    <a:pt x="10859" y="19172"/>
                  </a:cubicBezTo>
                  <a:cubicBezTo>
                    <a:pt x="10808" y="19036"/>
                    <a:pt x="10816" y="19045"/>
                    <a:pt x="10748" y="18952"/>
                  </a:cubicBezTo>
                  <a:cubicBezTo>
                    <a:pt x="10613" y="18790"/>
                    <a:pt x="10545" y="18697"/>
                    <a:pt x="10460" y="18502"/>
                  </a:cubicBezTo>
                  <a:cubicBezTo>
                    <a:pt x="10392" y="18324"/>
                    <a:pt x="10256" y="18222"/>
                    <a:pt x="10197" y="18052"/>
                  </a:cubicBezTo>
                  <a:cubicBezTo>
                    <a:pt x="10112" y="17815"/>
                    <a:pt x="10307" y="17569"/>
                    <a:pt x="10290" y="17340"/>
                  </a:cubicBezTo>
                  <a:cubicBezTo>
                    <a:pt x="10282" y="17187"/>
                    <a:pt x="10189" y="17153"/>
                    <a:pt x="10146" y="17034"/>
                  </a:cubicBezTo>
                  <a:cubicBezTo>
                    <a:pt x="10121" y="16933"/>
                    <a:pt x="10155" y="16788"/>
                    <a:pt x="10146" y="16687"/>
                  </a:cubicBezTo>
                  <a:cubicBezTo>
                    <a:pt x="10138" y="16483"/>
                    <a:pt x="10163" y="16296"/>
                    <a:pt x="10172" y="16093"/>
                  </a:cubicBezTo>
                  <a:cubicBezTo>
                    <a:pt x="10180" y="15991"/>
                    <a:pt x="10129" y="15915"/>
                    <a:pt x="10146" y="15813"/>
                  </a:cubicBezTo>
                  <a:cubicBezTo>
                    <a:pt x="10172" y="15686"/>
                    <a:pt x="10273" y="15635"/>
                    <a:pt x="10239" y="15482"/>
                  </a:cubicBezTo>
                  <a:cubicBezTo>
                    <a:pt x="10180" y="15465"/>
                    <a:pt x="10138" y="15440"/>
                    <a:pt x="10104" y="15406"/>
                  </a:cubicBezTo>
                  <a:cubicBezTo>
                    <a:pt x="10155" y="15321"/>
                    <a:pt x="10155" y="15245"/>
                    <a:pt x="10053" y="15143"/>
                  </a:cubicBezTo>
                  <a:cubicBezTo>
                    <a:pt x="10019" y="15109"/>
                    <a:pt x="9976" y="15083"/>
                    <a:pt x="9943" y="15058"/>
                  </a:cubicBezTo>
                  <a:cubicBezTo>
                    <a:pt x="9943" y="15049"/>
                    <a:pt x="9943" y="15049"/>
                    <a:pt x="9943" y="15049"/>
                  </a:cubicBezTo>
                  <a:cubicBezTo>
                    <a:pt x="9832" y="14871"/>
                    <a:pt x="9705" y="14702"/>
                    <a:pt x="9552" y="14583"/>
                  </a:cubicBezTo>
                  <a:cubicBezTo>
                    <a:pt x="9408" y="14473"/>
                    <a:pt x="9493" y="14490"/>
                    <a:pt x="9298" y="14481"/>
                  </a:cubicBezTo>
                  <a:cubicBezTo>
                    <a:pt x="9275" y="14479"/>
                    <a:pt x="9251" y="14479"/>
                    <a:pt x="9228" y="14479"/>
                  </a:cubicBezTo>
                  <a:cubicBezTo>
                    <a:pt x="9164" y="14479"/>
                    <a:pt x="9101" y="14484"/>
                    <a:pt x="9037" y="14484"/>
                  </a:cubicBezTo>
                  <a:cubicBezTo>
                    <a:pt x="9014" y="14484"/>
                    <a:pt x="8990" y="14483"/>
                    <a:pt x="8967" y="14481"/>
                  </a:cubicBezTo>
                  <a:cubicBezTo>
                    <a:pt x="8932" y="14481"/>
                    <a:pt x="8899" y="14481"/>
                    <a:pt x="8867" y="14481"/>
                  </a:cubicBezTo>
                  <a:cubicBezTo>
                    <a:pt x="8710" y="14481"/>
                    <a:pt x="8594" y="14475"/>
                    <a:pt x="8424" y="14405"/>
                  </a:cubicBezTo>
                  <a:cubicBezTo>
                    <a:pt x="8293" y="14349"/>
                    <a:pt x="8216" y="14319"/>
                    <a:pt x="8145" y="14319"/>
                  </a:cubicBezTo>
                  <a:cubicBezTo>
                    <a:pt x="8066" y="14319"/>
                    <a:pt x="7995" y="14358"/>
                    <a:pt x="7864" y="14439"/>
                  </a:cubicBezTo>
                  <a:cubicBezTo>
                    <a:pt x="7757" y="14507"/>
                    <a:pt x="7687" y="14518"/>
                    <a:pt x="7612" y="14518"/>
                  </a:cubicBezTo>
                  <a:cubicBezTo>
                    <a:pt x="7575" y="14518"/>
                    <a:pt x="7536" y="14515"/>
                    <a:pt x="7491" y="14515"/>
                  </a:cubicBezTo>
                  <a:cubicBezTo>
                    <a:pt x="7423" y="14515"/>
                    <a:pt x="7304" y="14515"/>
                    <a:pt x="7211" y="14507"/>
                  </a:cubicBezTo>
                  <a:cubicBezTo>
                    <a:pt x="7143" y="14504"/>
                    <a:pt x="7085" y="14502"/>
                    <a:pt x="7029" y="14502"/>
                  </a:cubicBezTo>
                  <a:cubicBezTo>
                    <a:pt x="6917" y="14502"/>
                    <a:pt x="6815" y="14509"/>
                    <a:pt x="6668" y="14532"/>
                  </a:cubicBezTo>
                  <a:cubicBezTo>
                    <a:pt x="6566" y="14540"/>
                    <a:pt x="6498" y="14591"/>
                    <a:pt x="6388" y="14591"/>
                  </a:cubicBezTo>
                  <a:cubicBezTo>
                    <a:pt x="6383" y="14592"/>
                    <a:pt x="6377" y="14592"/>
                    <a:pt x="6371" y="14592"/>
                  </a:cubicBezTo>
                  <a:cubicBezTo>
                    <a:pt x="6318" y="14592"/>
                    <a:pt x="6246" y="14567"/>
                    <a:pt x="6180" y="14567"/>
                  </a:cubicBezTo>
                  <a:cubicBezTo>
                    <a:pt x="6161" y="14567"/>
                    <a:pt x="6142" y="14569"/>
                    <a:pt x="6125" y="14574"/>
                  </a:cubicBezTo>
                  <a:cubicBezTo>
                    <a:pt x="6066" y="14591"/>
                    <a:pt x="6074" y="14668"/>
                    <a:pt x="6040" y="14676"/>
                  </a:cubicBezTo>
                  <a:cubicBezTo>
                    <a:pt x="6032" y="14679"/>
                    <a:pt x="6017" y="14680"/>
                    <a:pt x="6000" y="14680"/>
                  </a:cubicBezTo>
                  <a:cubicBezTo>
                    <a:pt x="5968" y="14680"/>
                    <a:pt x="5930" y="14676"/>
                    <a:pt x="5930" y="14676"/>
                  </a:cubicBezTo>
                  <a:cubicBezTo>
                    <a:pt x="5854" y="14710"/>
                    <a:pt x="5735" y="14727"/>
                    <a:pt x="5650" y="14744"/>
                  </a:cubicBezTo>
                  <a:cubicBezTo>
                    <a:pt x="5413" y="14786"/>
                    <a:pt x="5175" y="14863"/>
                    <a:pt x="4946" y="14905"/>
                  </a:cubicBezTo>
                  <a:cubicBezTo>
                    <a:pt x="4919" y="14908"/>
                    <a:pt x="4893" y="14910"/>
                    <a:pt x="4867" y="14910"/>
                  </a:cubicBezTo>
                  <a:cubicBezTo>
                    <a:pt x="4755" y="14910"/>
                    <a:pt x="4652" y="14883"/>
                    <a:pt x="4556" y="14863"/>
                  </a:cubicBezTo>
                  <a:cubicBezTo>
                    <a:pt x="4259" y="14651"/>
                    <a:pt x="3860" y="14244"/>
                    <a:pt x="3648" y="14235"/>
                  </a:cubicBezTo>
                  <a:cubicBezTo>
                    <a:pt x="2732" y="14193"/>
                    <a:pt x="3784" y="12581"/>
                    <a:pt x="4166" y="12182"/>
                  </a:cubicBezTo>
                  <a:cubicBezTo>
                    <a:pt x="4471" y="11868"/>
                    <a:pt x="4513" y="11571"/>
                    <a:pt x="4776" y="11274"/>
                  </a:cubicBezTo>
                  <a:cubicBezTo>
                    <a:pt x="4870" y="11164"/>
                    <a:pt x="5201" y="10978"/>
                    <a:pt x="5336" y="10944"/>
                  </a:cubicBezTo>
                  <a:cubicBezTo>
                    <a:pt x="5367" y="10935"/>
                    <a:pt x="5400" y="10931"/>
                    <a:pt x="5434" y="10931"/>
                  </a:cubicBezTo>
                  <a:cubicBezTo>
                    <a:pt x="5604" y="10931"/>
                    <a:pt x="5805" y="11021"/>
                    <a:pt x="5941" y="11021"/>
                  </a:cubicBezTo>
                  <a:cubicBezTo>
                    <a:pt x="5965" y="11021"/>
                    <a:pt x="5987" y="11018"/>
                    <a:pt x="6006" y="11012"/>
                  </a:cubicBezTo>
                  <a:cubicBezTo>
                    <a:pt x="6252" y="10927"/>
                    <a:pt x="6303" y="10570"/>
                    <a:pt x="6397" y="10375"/>
                  </a:cubicBezTo>
                  <a:cubicBezTo>
                    <a:pt x="6566" y="10002"/>
                    <a:pt x="6804" y="9705"/>
                    <a:pt x="6999" y="9349"/>
                  </a:cubicBezTo>
                  <a:cubicBezTo>
                    <a:pt x="7219" y="8950"/>
                    <a:pt x="7270" y="8526"/>
                    <a:pt x="7474" y="8153"/>
                  </a:cubicBezTo>
                  <a:cubicBezTo>
                    <a:pt x="7525" y="8149"/>
                    <a:pt x="7578" y="8143"/>
                    <a:pt x="7628" y="8143"/>
                  </a:cubicBezTo>
                  <a:cubicBezTo>
                    <a:pt x="7687" y="8143"/>
                    <a:pt x="7742" y="8151"/>
                    <a:pt x="7788" y="8178"/>
                  </a:cubicBezTo>
                  <a:cubicBezTo>
                    <a:pt x="8017" y="8331"/>
                    <a:pt x="7627" y="8755"/>
                    <a:pt x="7847" y="8780"/>
                  </a:cubicBezTo>
                  <a:cubicBezTo>
                    <a:pt x="7864" y="8806"/>
                    <a:pt x="7856" y="8831"/>
                    <a:pt x="7881" y="8848"/>
                  </a:cubicBezTo>
                  <a:cubicBezTo>
                    <a:pt x="8017" y="8789"/>
                    <a:pt x="8144" y="8577"/>
                    <a:pt x="8246" y="8467"/>
                  </a:cubicBezTo>
                  <a:cubicBezTo>
                    <a:pt x="8424" y="8272"/>
                    <a:pt x="8390" y="8212"/>
                    <a:pt x="8441" y="7975"/>
                  </a:cubicBezTo>
                  <a:cubicBezTo>
                    <a:pt x="8509" y="7712"/>
                    <a:pt x="8908" y="6889"/>
                    <a:pt x="8636" y="6575"/>
                  </a:cubicBezTo>
                  <a:cubicBezTo>
                    <a:pt x="8729" y="6473"/>
                    <a:pt x="8755" y="6516"/>
                    <a:pt x="8874" y="6465"/>
                  </a:cubicBezTo>
                  <a:cubicBezTo>
                    <a:pt x="8942" y="6431"/>
                    <a:pt x="9128" y="6388"/>
                    <a:pt x="9238" y="6346"/>
                  </a:cubicBezTo>
                  <a:cubicBezTo>
                    <a:pt x="9264" y="6431"/>
                    <a:pt x="9272" y="6524"/>
                    <a:pt x="9281" y="6651"/>
                  </a:cubicBezTo>
                  <a:cubicBezTo>
                    <a:pt x="9292" y="6648"/>
                    <a:pt x="9303" y="6646"/>
                    <a:pt x="9316" y="6646"/>
                  </a:cubicBezTo>
                  <a:cubicBezTo>
                    <a:pt x="9350" y="6646"/>
                    <a:pt x="9390" y="6656"/>
                    <a:pt x="9424" y="6656"/>
                  </a:cubicBezTo>
                  <a:cubicBezTo>
                    <a:pt x="9436" y="6656"/>
                    <a:pt x="9448" y="6655"/>
                    <a:pt x="9459" y="6651"/>
                  </a:cubicBezTo>
                  <a:cubicBezTo>
                    <a:pt x="9459" y="6694"/>
                    <a:pt x="9484" y="6719"/>
                    <a:pt x="9493" y="6762"/>
                  </a:cubicBezTo>
                  <a:cubicBezTo>
                    <a:pt x="9516" y="6766"/>
                    <a:pt x="9535" y="6768"/>
                    <a:pt x="9550" y="6768"/>
                  </a:cubicBezTo>
                  <a:cubicBezTo>
                    <a:pt x="9674" y="6768"/>
                    <a:pt x="9591" y="6630"/>
                    <a:pt x="9629" y="6533"/>
                  </a:cubicBezTo>
                  <a:cubicBezTo>
                    <a:pt x="9680" y="6388"/>
                    <a:pt x="9790" y="6337"/>
                    <a:pt x="9892" y="6227"/>
                  </a:cubicBezTo>
                  <a:cubicBezTo>
                    <a:pt x="10078" y="6007"/>
                    <a:pt x="10138" y="5845"/>
                    <a:pt x="10121" y="5565"/>
                  </a:cubicBezTo>
                  <a:cubicBezTo>
                    <a:pt x="10112" y="5430"/>
                    <a:pt x="10172" y="5260"/>
                    <a:pt x="10146" y="5133"/>
                  </a:cubicBezTo>
                  <a:cubicBezTo>
                    <a:pt x="10138" y="5056"/>
                    <a:pt x="10112" y="5006"/>
                    <a:pt x="10095" y="4938"/>
                  </a:cubicBezTo>
                  <a:cubicBezTo>
                    <a:pt x="10087" y="4878"/>
                    <a:pt x="10087" y="4819"/>
                    <a:pt x="10078" y="4768"/>
                  </a:cubicBezTo>
                  <a:cubicBezTo>
                    <a:pt x="10087" y="4675"/>
                    <a:pt x="10129" y="4573"/>
                    <a:pt x="10095" y="4471"/>
                  </a:cubicBezTo>
                  <a:cubicBezTo>
                    <a:pt x="10095" y="4463"/>
                    <a:pt x="10087" y="4446"/>
                    <a:pt x="10078" y="4437"/>
                  </a:cubicBezTo>
                  <a:cubicBezTo>
                    <a:pt x="10078" y="4429"/>
                    <a:pt x="10070" y="4412"/>
                    <a:pt x="10070" y="4403"/>
                  </a:cubicBezTo>
                  <a:cubicBezTo>
                    <a:pt x="10053" y="4361"/>
                    <a:pt x="10019" y="4327"/>
                    <a:pt x="9985" y="4285"/>
                  </a:cubicBezTo>
                  <a:cubicBezTo>
                    <a:pt x="9951" y="4132"/>
                    <a:pt x="9909" y="3979"/>
                    <a:pt x="9875" y="3826"/>
                  </a:cubicBezTo>
                  <a:cubicBezTo>
                    <a:pt x="9883" y="3792"/>
                    <a:pt x="9883" y="3759"/>
                    <a:pt x="9883" y="3716"/>
                  </a:cubicBezTo>
                  <a:cubicBezTo>
                    <a:pt x="10061" y="3792"/>
                    <a:pt x="10256" y="3826"/>
                    <a:pt x="10443" y="3869"/>
                  </a:cubicBezTo>
                  <a:cubicBezTo>
                    <a:pt x="10358" y="4030"/>
                    <a:pt x="10867" y="4157"/>
                    <a:pt x="10994" y="4157"/>
                  </a:cubicBezTo>
                  <a:cubicBezTo>
                    <a:pt x="10994" y="4174"/>
                    <a:pt x="10994" y="4200"/>
                    <a:pt x="10994" y="4217"/>
                  </a:cubicBezTo>
                  <a:cubicBezTo>
                    <a:pt x="11016" y="4222"/>
                    <a:pt x="11037" y="4225"/>
                    <a:pt x="11058" y="4225"/>
                  </a:cubicBezTo>
                  <a:cubicBezTo>
                    <a:pt x="11095" y="4225"/>
                    <a:pt x="11131" y="4216"/>
                    <a:pt x="11161" y="4197"/>
                  </a:cubicBezTo>
                  <a:lnTo>
                    <a:pt x="11161" y="4197"/>
                  </a:lnTo>
                  <a:cubicBezTo>
                    <a:pt x="11060" y="4279"/>
                    <a:pt x="11048" y="4438"/>
                    <a:pt x="11223" y="4454"/>
                  </a:cubicBezTo>
                  <a:cubicBezTo>
                    <a:pt x="11173" y="4658"/>
                    <a:pt x="11156" y="4641"/>
                    <a:pt x="11317" y="4734"/>
                  </a:cubicBezTo>
                  <a:cubicBezTo>
                    <a:pt x="11393" y="4785"/>
                    <a:pt x="11512" y="4878"/>
                    <a:pt x="11597" y="4895"/>
                  </a:cubicBezTo>
                  <a:cubicBezTo>
                    <a:pt x="11597" y="4955"/>
                    <a:pt x="11588" y="5006"/>
                    <a:pt x="11597" y="5065"/>
                  </a:cubicBezTo>
                  <a:cubicBezTo>
                    <a:pt x="11724" y="5107"/>
                    <a:pt x="11885" y="5209"/>
                    <a:pt x="11978" y="5319"/>
                  </a:cubicBezTo>
                  <a:cubicBezTo>
                    <a:pt x="12063" y="5413"/>
                    <a:pt x="12072" y="5548"/>
                    <a:pt x="12157" y="5650"/>
                  </a:cubicBezTo>
                  <a:cubicBezTo>
                    <a:pt x="12250" y="5761"/>
                    <a:pt x="12377" y="5845"/>
                    <a:pt x="12462" y="5939"/>
                  </a:cubicBezTo>
                  <a:cubicBezTo>
                    <a:pt x="12487" y="5973"/>
                    <a:pt x="12513" y="6066"/>
                    <a:pt x="12547" y="6108"/>
                  </a:cubicBezTo>
                  <a:cubicBezTo>
                    <a:pt x="12598" y="6159"/>
                    <a:pt x="12640" y="6117"/>
                    <a:pt x="12691" y="6219"/>
                  </a:cubicBezTo>
                  <a:cubicBezTo>
                    <a:pt x="12698" y="6219"/>
                    <a:pt x="12705" y="6220"/>
                    <a:pt x="12712" y="6220"/>
                  </a:cubicBezTo>
                  <a:cubicBezTo>
                    <a:pt x="13137" y="6220"/>
                    <a:pt x="13302" y="4941"/>
                    <a:pt x="13319" y="4632"/>
                  </a:cubicBezTo>
                  <a:cubicBezTo>
                    <a:pt x="13327" y="4369"/>
                    <a:pt x="13471" y="4234"/>
                    <a:pt x="13505" y="3988"/>
                  </a:cubicBezTo>
                  <a:cubicBezTo>
                    <a:pt x="13531" y="3784"/>
                    <a:pt x="13539" y="3445"/>
                    <a:pt x="13522" y="3241"/>
                  </a:cubicBezTo>
                  <a:cubicBezTo>
                    <a:pt x="13488" y="2893"/>
                    <a:pt x="13166" y="2690"/>
                    <a:pt x="13192" y="2325"/>
                  </a:cubicBezTo>
                  <a:cubicBezTo>
                    <a:pt x="13208" y="2087"/>
                    <a:pt x="13378" y="1875"/>
                    <a:pt x="13285" y="1621"/>
                  </a:cubicBezTo>
                  <a:cubicBezTo>
                    <a:pt x="13192" y="1383"/>
                    <a:pt x="13039" y="1315"/>
                    <a:pt x="13056" y="1010"/>
                  </a:cubicBezTo>
                  <a:cubicBezTo>
                    <a:pt x="13073" y="773"/>
                    <a:pt x="13098" y="679"/>
                    <a:pt x="13005" y="510"/>
                  </a:cubicBezTo>
                  <a:cubicBezTo>
                    <a:pt x="11995" y="179"/>
                    <a:pt x="10910" y="1"/>
                    <a:pt x="9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76"/>
            <p:cNvSpPr/>
            <p:nvPr/>
          </p:nvSpPr>
          <p:spPr>
            <a:xfrm>
              <a:off x="-189004" y="3189453"/>
              <a:ext cx="121225" cy="262303"/>
            </a:xfrm>
            <a:custGeom>
              <a:avLst/>
              <a:gdLst/>
              <a:ahLst/>
              <a:cxnLst/>
              <a:rect l="l" t="t" r="r" b="b"/>
              <a:pathLst>
                <a:path w="3572" h="7729" extrusionOk="0">
                  <a:moveTo>
                    <a:pt x="1816" y="0"/>
                  </a:moveTo>
                  <a:lnTo>
                    <a:pt x="1799" y="76"/>
                  </a:lnTo>
                  <a:cubicBezTo>
                    <a:pt x="1850" y="305"/>
                    <a:pt x="1901" y="526"/>
                    <a:pt x="1833" y="780"/>
                  </a:cubicBezTo>
                  <a:cubicBezTo>
                    <a:pt x="1816" y="814"/>
                    <a:pt x="1790" y="865"/>
                    <a:pt x="1765" y="916"/>
                  </a:cubicBezTo>
                  <a:cubicBezTo>
                    <a:pt x="1714" y="1001"/>
                    <a:pt x="1655" y="1094"/>
                    <a:pt x="1671" y="1188"/>
                  </a:cubicBezTo>
                  <a:cubicBezTo>
                    <a:pt x="1688" y="1298"/>
                    <a:pt x="1765" y="1349"/>
                    <a:pt x="1841" y="1391"/>
                  </a:cubicBezTo>
                  <a:cubicBezTo>
                    <a:pt x="1884" y="1417"/>
                    <a:pt x="1926" y="1442"/>
                    <a:pt x="1951" y="1485"/>
                  </a:cubicBezTo>
                  <a:cubicBezTo>
                    <a:pt x="2121" y="1714"/>
                    <a:pt x="2062" y="1807"/>
                    <a:pt x="1968" y="1985"/>
                  </a:cubicBezTo>
                  <a:cubicBezTo>
                    <a:pt x="1917" y="2078"/>
                    <a:pt x="1858" y="2180"/>
                    <a:pt x="1816" y="2316"/>
                  </a:cubicBezTo>
                  <a:lnTo>
                    <a:pt x="1799" y="2409"/>
                  </a:lnTo>
                  <a:cubicBezTo>
                    <a:pt x="1705" y="2732"/>
                    <a:pt x="1671" y="2867"/>
                    <a:pt x="1264" y="2910"/>
                  </a:cubicBezTo>
                  <a:lnTo>
                    <a:pt x="1205" y="2918"/>
                  </a:lnTo>
                  <a:lnTo>
                    <a:pt x="1213" y="2978"/>
                  </a:lnTo>
                  <a:cubicBezTo>
                    <a:pt x="1222" y="3028"/>
                    <a:pt x="1230" y="3088"/>
                    <a:pt x="1247" y="3139"/>
                  </a:cubicBezTo>
                  <a:cubicBezTo>
                    <a:pt x="1256" y="3190"/>
                    <a:pt x="1264" y="3241"/>
                    <a:pt x="1273" y="3300"/>
                  </a:cubicBezTo>
                  <a:cubicBezTo>
                    <a:pt x="1219" y="3285"/>
                    <a:pt x="1175" y="3278"/>
                    <a:pt x="1135" y="3278"/>
                  </a:cubicBezTo>
                  <a:cubicBezTo>
                    <a:pt x="1043" y="3278"/>
                    <a:pt x="977" y="3314"/>
                    <a:pt x="883" y="3368"/>
                  </a:cubicBezTo>
                  <a:cubicBezTo>
                    <a:pt x="857" y="3385"/>
                    <a:pt x="823" y="3402"/>
                    <a:pt x="781" y="3419"/>
                  </a:cubicBezTo>
                  <a:cubicBezTo>
                    <a:pt x="747" y="3444"/>
                    <a:pt x="704" y="3461"/>
                    <a:pt x="662" y="3487"/>
                  </a:cubicBezTo>
                  <a:cubicBezTo>
                    <a:pt x="501" y="3563"/>
                    <a:pt x="323" y="3648"/>
                    <a:pt x="246" y="3733"/>
                  </a:cubicBezTo>
                  <a:cubicBezTo>
                    <a:pt x="0" y="4012"/>
                    <a:pt x="204" y="4869"/>
                    <a:pt x="357" y="5149"/>
                  </a:cubicBezTo>
                  <a:cubicBezTo>
                    <a:pt x="408" y="5243"/>
                    <a:pt x="458" y="5319"/>
                    <a:pt x="501" y="5395"/>
                  </a:cubicBezTo>
                  <a:cubicBezTo>
                    <a:pt x="603" y="5556"/>
                    <a:pt x="679" y="5684"/>
                    <a:pt x="747" y="5913"/>
                  </a:cubicBezTo>
                  <a:cubicBezTo>
                    <a:pt x="781" y="6040"/>
                    <a:pt x="789" y="6167"/>
                    <a:pt x="789" y="6294"/>
                  </a:cubicBezTo>
                  <a:cubicBezTo>
                    <a:pt x="789" y="6413"/>
                    <a:pt x="798" y="6532"/>
                    <a:pt x="823" y="6642"/>
                  </a:cubicBezTo>
                  <a:cubicBezTo>
                    <a:pt x="857" y="6795"/>
                    <a:pt x="925" y="6880"/>
                    <a:pt x="1018" y="6914"/>
                  </a:cubicBezTo>
                  <a:cubicBezTo>
                    <a:pt x="1045" y="6923"/>
                    <a:pt x="1074" y="6928"/>
                    <a:pt x="1104" y="6928"/>
                  </a:cubicBezTo>
                  <a:cubicBezTo>
                    <a:pt x="1180" y="6928"/>
                    <a:pt x="1267" y="6898"/>
                    <a:pt x="1358" y="6837"/>
                  </a:cubicBezTo>
                  <a:cubicBezTo>
                    <a:pt x="1409" y="6905"/>
                    <a:pt x="1442" y="7024"/>
                    <a:pt x="1468" y="7151"/>
                  </a:cubicBezTo>
                  <a:cubicBezTo>
                    <a:pt x="1527" y="7389"/>
                    <a:pt x="1604" y="7694"/>
                    <a:pt x="1917" y="7720"/>
                  </a:cubicBezTo>
                  <a:cubicBezTo>
                    <a:pt x="1926" y="7728"/>
                    <a:pt x="1943" y="7728"/>
                    <a:pt x="1960" y="7728"/>
                  </a:cubicBezTo>
                  <a:cubicBezTo>
                    <a:pt x="2113" y="7728"/>
                    <a:pt x="2223" y="7643"/>
                    <a:pt x="2291" y="7474"/>
                  </a:cubicBezTo>
                  <a:cubicBezTo>
                    <a:pt x="2435" y="7295"/>
                    <a:pt x="2545" y="7049"/>
                    <a:pt x="2571" y="6956"/>
                  </a:cubicBezTo>
                  <a:lnTo>
                    <a:pt x="2596" y="6880"/>
                  </a:lnTo>
                  <a:cubicBezTo>
                    <a:pt x="2630" y="6769"/>
                    <a:pt x="2656" y="6668"/>
                    <a:pt x="2698" y="6557"/>
                  </a:cubicBezTo>
                  <a:cubicBezTo>
                    <a:pt x="2766" y="6405"/>
                    <a:pt x="2834" y="6277"/>
                    <a:pt x="2910" y="6133"/>
                  </a:cubicBezTo>
                  <a:cubicBezTo>
                    <a:pt x="2986" y="5998"/>
                    <a:pt x="2986" y="5930"/>
                    <a:pt x="2978" y="5845"/>
                  </a:cubicBezTo>
                  <a:cubicBezTo>
                    <a:pt x="2978" y="5802"/>
                    <a:pt x="2969" y="5760"/>
                    <a:pt x="2978" y="5692"/>
                  </a:cubicBezTo>
                  <a:cubicBezTo>
                    <a:pt x="2995" y="5573"/>
                    <a:pt x="3054" y="5378"/>
                    <a:pt x="3105" y="5259"/>
                  </a:cubicBezTo>
                  <a:cubicBezTo>
                    <a:pt x="3139" y="5183"/>
                    <a:pt x="3215" y="5115"/>
                    <a:pt x="3292" y="5039"/>
                  </a:cubicBezTo>
                  <a:cubicBezTo>
                    <a:pt x="3360" y="4980"/>
                    <a:pt x="3427" y="4912"/>
                    <a:pt x="3478" y="4835"/>
                  </a:cubicBezTo>
                  <a:cubicBezTo>
                    <a:pt x="3504" y="4810"/>
                    <a:pt x="3546" y="4784"/>
                    <a:pt x="3572" y="4751"/>
                  </a:cubicBezTo>
                  <a:lnTo>
                    <a:pt x="3555" y="4589"/>
                  </a:lnTo>
                  <a:lnTo>
                    <a:pt x="3555" y="4598"/>
                  </a:lnTo>
                  <a:cubicBezTo>
                    <a:pt x="3521" y="4632"/>
                    <a:pt x="3419" y="4725"/>
                    <a:pt x="3385" y="4776"/>
                  </a:cubicBezTo>
                  <a:cubicBezTo>
                    <a:pt x="3343" y="4844"/>
                    <a:pt x="3283" y="4903"/>
                    <a:pt x="3215" y="4963"/>
                  </a:cubicBezTo>
                  <a:cubicBezTo>
                    <a:pt x="3139" y="5039"/>
                    <a:pt x="3054" y="5124"/>
                    <a:pt x="3003" y="5217"/>
                  </a:cubicBezTo>
                  <a:cubicBezTo>
                    <a:pt x="2944" y="5336"/>
                    <a:pt x="2885" y="5548"/>
                    <a:pt x="2868" y="5675"/>
                  </a:cubicBezTo>
                  <a:cubicBezTo>
                    <a:pt x="2859" y="5760"/>
                    <a:pt x="2868" y="5811"/>
                    <a:pt x="2868" y="5853"/>
                  </a:cubicBezTo>
                  <a:cubicBezTo>
                    <a:pt x="2876" y="5930"/>
                    <a:pt x="2876" y="5972"/>
                    <a:pt x="2817" y="6082"/>
                  </a:cubicBezTo>
                  <a:cubicBezTo>
                    <a:pt x="2740" y="6218"/>
                    <a:pt x="2664" y="6354"/>
                    <a:pt x="2596" y="6515"/>
                  </a:cubicBezTo>
                  <a:cubicBezTo>
                    <a:pt x="2554" y="6634"/>
                    <a:pt x="2520" y="6736"/>
                    <a:pt x="2486" y="6846"/>
                  </a:cubicBezTo>
                  <a:lnTo>
                    <a:pt x="2469" y="6922"/>
                  </a:lnTo>
                  <a:cubicBezTo>
                    <a:pt x="2443" y="7015"/>
                    <a:pt x="2333" y="7253"/>
                    <a:pt x="2206" y="7406"/>
                  </a:cubicBezTo>
                  <a:lnTo>
                    <a:pt x="2197" y="7423"/>
                  </a:lnTo>
                  <a:cubicBezTo>
                    <a:pt x="2145" y="7551"/>
                    <a:pt x="2072" y="7612"/>
                    <a:pt x="1967" y="7612"/>
                  </a:cubicBezTo>
                  <a:cubicBezTo>
                    <a:pt x="1954" y="7612"/>
                    <a:pt x="1940" y="7611"/>
                    <a:pt x="1926" y="7609"/>
                  </a:cubicBezTo>
                  <a:cubicBezTo>
                    <a:pt x="1688" y="7584"/>
                    <a:pt x="1629" y="7346"/>
                    <a:pt x="1578" y="7117"/>
                  </a:cubicBezTo>
                  <a:cubicBezTo>
                    <a:pt x="1544" y="6990"/>
                    <a:pt x="1519" y="6871"/>
                    <a:pt x="1451" y="6786"/>
                  </a:cubicBezTo>
                  <a:lnTo>
                    <a:pt x="1510" y="6727"/>
                  </a:lnTo>
                  <a:lnTo>
                    <a:pt x="1434" y="6651"/>
                  </a:lnTo>
                  <a:cubicBezTo>
                    <a:pt x="1297" y="6759"/>
                    <a:pt x="1179" y="6818"/>
                    <a:pt x="1094" y="6818"/>
                  </a:cubicBezTo>
                  <a:cubicBezTo>
                    <a:pt x="1079" y="6818"/>
                    <a:pt x="1065" y="6816"/>
                    <a:pt x="1052" y="6812"/>
                  </a:cubicBezTo>
                  <a:cubicBezTo>
                    <a:pt x="993" y="6795"/>
                    <a:pt x="950" y="6727"/>
                    <a:pt x="925" y="6617"/>
                  </a:cubicBezTo>
                  <a:cubicBezTo>
                    <a:pt x="908" y="6515"/>
                    <a:pt x="900" y="6405"/>
                    <a:pt x="900" y="6294"/>
                  </a:cubicBezTo>
                  <a:cubicBezTo>
                    <a:pt x="900" y="6159"/>
                    <a:pt x="891" y="6014"/>
                    <a:pt x="857" y="5879"/>
                  </a:cubicBezTo>
                  <a:cubicBezTo>
                    <a:pt x="781" y="5641"/>
                    <a:pt x="696" y="5497"/>
                    <a:pt x="594" y="5336"/>
                  </a:cubicBezTo>
                  <a:cubicBezTo>
                    <a:pt x="552" y="5259"/>
                    <a:pt x="501" y="5192"/>
                    <a:pt x="450" y="5098"/>
                  </a:cubicBezTo>
                  <a:cubicBezTo>
                    <a:pt x="306" y="4835"/>
                    <a:pt x="128" y="4038"/>
                    <a:pt x="331" y="3809"/>
                  </a:cubicBezTo>
                  <a:cubicBezTo>
                    <a:pt x="391" y="3741"/>
                    <a:pt x="569" y="3648"/>
                    <a:pt x="713" y="3580"/>
                  </a:cubicBezTo>
                  <a:cubicBezTo>
                    <a:pt x="755" y="3563"/>
                    <a:pt x="798" y="3537"/>
                    <a:pt x="832" y="3520"/>
                  </a:cubicBezTo>
                  <a:cubicBezTo>
                    <a:pt x="874" y="3495"/>
                    <a:pt x="908" y="3478"/>
                    <a:pt x="942" y="3461"/>
                  </a:cubicBezTo>
                  <a:cubicBezTo>
                    <a:pt x="1028" y="3415"/>
                    <a:pt x="1078" y="3388"/>
                    <a:pt x="1145" y="3388"/>
                  </a:cubicBezTo>
                  <a:cubicBezTo>
                    <a:pt x="1189" y="3388"/>
                    <a:pt x="1241" y="3400"/>
                    <a:pt x="1315" y="3427"/>
                  </a:cubicBezTo>
                  <a:lnTo>
                    <a:pt x="1392" y="3461"/>
                  </a:lnTo>
                  <a:lnTo>
                    <a:pt x="1392" y="3376"/>
                  </a:lnTo>
                  <a:cubicBezTo>
                    <a:pt x="1392" y="3274"/>
                    <a:pt x="1375" y="3190"/>
                    <a:pt x="1349" y="3113"/>
                  </a:cubicBezTo>
                  <a:cubicBezTo>
                    <a:pt x="1349" y="3079"/>
                    <a:pt x="1341" y="3045"/>
                    <a:pt x="1332" y="3011"/>
                  </a:cubicBezTo>
                  <a:cubicBezTo>
                    <a:pt x="1756" y="2952"/>
                    <a:pt x="1816" y="2749"/>
                    <a:pt x="1901" y="2435"/>
                  </a:cubicBezTo>
                  <a:lnTo>
                    <a:pt x="1926" y="2341"/>
                  </a:lnTo>
                  <a:cubicBezTo>
                    <a:pt x="1960" y="2223"/>
                    <a:pt x="2011" y="2121"/>
                    <a:pt x="2062" y="2036"/>
                  </a:cubicBezTo>
                  <a:cubicBezTo>
                    <a:pt x="2164" y="1858"/>
                    <a:pt x="2248" y="1697"/>
                    <a:pt x="2045" y="1417"/>
                  </a:cubicBezTo>
                  <a:cubicBezTo>
                    <a:pt x="2002" y="1357"/>
                    <a:pt x="1943" y="1323"/>
                    <a:pt x="1892" y="1289"/>
                  </a:cubicBezTo>
                  <a:cubicBezTo>
                    <a:pt x="1824" y="1256"/>
                    <a:pt x="1790" y="1230"/>
                    <a:pt x="1782" y="1171"/>
                  </a:cubicBezTo>
                  <a:cubicBezTo>
                    <a:pt x="1773" y="1120"/>
                    <a:pt x="1816" y="1043"/>
                    <a:pt x="1858" y="967"/>
                  </a:cubicBezTo>
                  <a:cubicBezTo>
                    <a:pt x="1892" y="916"/>
                    <a:pt x="1917" y="857"/>
                    <a:pt x="1934" y="806"/>
                  </a:cubicBezTo>
                  <a:cubicBezTo>
                    <a:pt x="1985" y="636"/>
                    <a:pt x="2002" y="382"/>
                    <a:pt x="1977" y="229"/>
                  </a:cubicBezTo>
                  <a:lnTo>
                    <a:pt x="1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76"/>
            <p:cNvSpPr/>
            <p:nvPr/>
          </p:nvSpPr>
          <p:spPr>
            <a:xfrm>
              <a:off x="-127102" y="3418599"/>
              <a:ext cx="59900" cy="162391"/>
            </a:xfrm>
            <a:custGeom>
              <a:avLst/>
              <a:gdLst/>
              <a:ahLst/>
              <a:cxnLst/>
              <a:rect l="l" t="t" r="r" b="b"/>
              <a:pathLst>
                <a:path w="1765" h="4785" extrusionOk="0">
                  <a:moveTo>
                    <a:pt x="1765" y="0"/>
                  </a:moveTo>
                  <a:lnTo>
                    <a:pt x="1714" y="68"/>
                  </a:lnTo>
                  <a:cubicBezTo>
                    <a:pt x="1510" y="247"/>
                    <a:pt x="1332" y="569"/>
                    <a:pt x="1179" y="857"/>
                  </a:cubicBezTo>
                  <a:cubicBezTo>
                    <a:pt x="1094" y="1010"/>
                    <a:pt x="1010" y="1163"/>
                    <a:pt x="933" y="1273"/>
                  </a:cubicBezTo>
                  <a:cubicBezTo>
                    <a:pt x="865" y="1375"/>
                    <a:pt x="730" y="1494"/>
                    <a:pt x="586" y="1621"/>
                  </a:cubicBezTo>
                  <a:cubicBezTo>
                    <a:pt x="331" y="1850"/>
                    <a:pt x="68" y="2087"/>
                    <a:pt x="17" y="2333"/>
                  </a:cubicBezTo>
                  <a:cubicBezTo>
                    <a:pt x="0" y="2427"/>
                    <a:pt x="51" y="2537"/>
                    <a:pt x="93" y="2639"/>
                  </a:cubicBezTo>
                  <a:cubicBezTo>
                    <a:pt x="127" y="2715"/>
                    <a:pt x="161" y="2783"/>
                    <a:pt x="161" y="2834"/>
                  </a:cubicBezTo>
                  <a:cubicBezTo>
                    <a:pt x="170" y="2910"/>
                    <a:pt x="161" y="2995"/>
                    <a:pt x="144" y="3088"/>
                  </a:cubicBezTo>
                  <a:cubicBezTo>
                    <a:pt x="127" y="3207"/>
                    <a:pt x="119" y="3334"/>
                    <a:pt x="136" y="3470"/>
                  </a:cubicBezTo>
                  <a:cubicBezTo>
                    <a:pt x="170" y="3674"/>
                    <a:pt x="178" y="3894"/>
                    <a:pt x="161" y="4157"/>
                  </a:cubicBezTo>
                  <a:cubicBezTo>
                    <a:pt x="119" y="4276"/>
                    <a:pt x="119" y="4412"/>
                    <a:pt x="110" y="4547"/>
                  </a:cubicBezTo>
                  <a:cubicBezTo>
                    <a:pt x="102" y="4598"/>
                    <a:pt x="102" y="4649"/>
                    <a:pt x="102" y="4700"/>
                  </a:cubicBezTo>
                  <a:lnTo>
                    <a:pt x="102" y="4785"/>
                  </a:lnTo>
                  <a:lnTo>
                    <a:pt x="238" y="4573"/>
                  </a:lnTo>
                  <a:cubicBezTo>
                    <a:pt x="246" y="4471"/>
                    <a:pt x="238" y="4267"/>
                    <a:pt x="272" y="4191"/>
                  </a:cubicBezTo>
                  <a:lnTo>
                    <a:pt x="272" y="4174"/>
                  </a:lnTo>
                  <a:cubicBezTo>
                    <a:pt x="289" y="3903"/>
                    <a:pt x="280" y="3674"/>
                    <a:pt x="246" y="3462"/>
                  </a:cubicBezTo>
                  <a:cubicBezTo>
                    <a:pt x="229" y="3334"/>
                    <a:pt x="246" y="3216"/>
                    <a:pt x="255" y="3097"/>
                  </a:cubicBezTo>
                  <a:cubicBezTo>
                    <a:pt x="263" y="3003"/>
                    <a:pt x="280" y="2919"/>
                    <a:pt x="272" y="2825"/>
                  </a:cubicBezTo>
                  <a:cubicBezTo>
                    <a:pt x="272" y="2757"/>
                    <a:pt x="238" y="2681"/>
                    <a:pt x="195" y="2596"/>
                  </a:cubicBezTo>
                  <a:cubicBezTo>
                    <a:pt x="161" y="2511"/>
                    <a:pt x="119" y="2418"/>
                    <a:pt x="127" y="2359"/>
                  </a:cubicBezTo>
                  <a:cubicBezTo>
                    <a:pt x="170" y="2147"/>
                    <a:pt x="424" y="1918"/>
                    <a:pt x="653" y="1706"/>
                  </a:cubicBezTo>
                  <a:cubicBezTo>
                    <a:pt x="806" y="1578"/>
                    <a:pt x="942" y="1451"/>
                    <a:pt x="1027" y="1332"/>
                  </a:cubicBezTo>
                  <a:cubicBezTo>
                    <a:pt x="1103" y="1222"/>
                    <a:pt x="1188" y="1069"/>
                    <a:pt x="1273" y="908"/>
                  </a:cubicBezTo>
                  <a:cubicBezTo>
                    <a:pt x="1400" y="688"/>
                    <a:pt x="1536" y="442"/>
                    <a:pt x="1680" y="263"/>
                  </a:cubicBezTo>
                  <a:cubicBezTo>
                    <a:pt x="1680" y="264"/>
                    <a:pt x="1680" y="265"/>
                    <a:pt x="1681" y="265"/>
                  </a:cubicBezTo>
                  <a:cubicBezTo>
                    <a:pt x="1689" y="265"/>
                    <a:pt x="1730" y="237"/>
                    <a:pt x="1738" y="237"/>
                  </a:cubicBezTo>
                  <a:cubicBezTo>
                    <a:pt x="1739" y="237"/>
                    <a:pt x="1739" y="237"/>
                    <a:pt x="1739" y="238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76"/>
            <p:cNvSpPr/>
            <p:nvPr/>
          </p:nvSpPr>
          <p:spPr>
            <a:xfrm>
              <a:off x="-750975" y="3268595"/>
              <a:ext cx="137651" cy="411730"/>
            </a:xfrm>
            <a:custGeom>
              <a:avLst/>
              <a:gdLst/>
              <a:ahLst/>
              <a:cxnLst/>
              <a:rect l="l" t="t" r="r" b="b"/>
              <a:pathLst>
                <a:path w="4056" h="12132" extrusionOk="0">
                  <a:moveTo>
                    <a:pt x="68" y="1"/>
                  </a:moveTo>
                  <a:lnTo>
                    <a:pt x="1" y="171"/>
                  </a:lnTo>
                  <a:cubicBezTo>
                    <a:pt x="1" y="171"/>
                    <a:pt x="111" y="374"/>
                    <a:pt x="51" y="425"/>
                  </a:cubicBezTo>
                  <a:lnTo>
                    <a:pt x="26" y="442"/>
                  </a:lnTo>
                  <a:lnTo>
                    <a:pt x="34" y="476"/>
                  </a:lnTo>
                  <a:cubicBezTo>
                    <a:pt x="43" y="544"/>
                    <a:pt x="51" y="586"/>
                    <a:pt x="51" y="646"/>
                  </a:cubicBezTo>
                  <a:lnTo>
                    <a:pt x="60" y="679"/>
                  </a:lnTo>
                  <a:lnTo>
                    <a:pt x="85" y="696"/>
                  </a:lnTo>
                  <a:cubicBezTo>
                    <a:pt x="170" y="730"/>
                    <a:pt x="170" y="798"/>
                    <a:pt x="170" y="917"/>
                  </a:cubicBezTo>
                  <a:cubicBezTo>
                    <a:pt x="170" y="959"/>
                    <a:pt x="162" y="993"/>
                    <a:pt x="170" y="1036"/>
                  </a:cubicBezTo>
                  <a:cubicBezTo>
                    <a:pt x="179" y="1155"/>
                    <a:pt x="204" y="1222"/>
                    <a:pt x="238" y="1299"/>
                  </a:cubicBezTo>
                  <a:cubicBezTo>
                    <a:pt x="255" y="1333"/>
                    <a:pt x="272" y="1375"/>
                    <a:pt x="289" y="1426"/>
                  </a:cubicBezTo>
                  <a:cubicBezTo>
                    <a:pt x="306" y="1485"/>
                    <a:pt x="306" y="1553"/>
                    <a:pt x="306" y="1621"/>
                  </a:cubicBezTo>
                  <a:cubicBezTo>
                    <a:pt x="314" y="1697"/>
                    <a:pt x="314" y="1774"/>
                    <a:pt x="340" y="1850"/>
                  </a:cubicBezTo>
                  <a:cubicBezTo>
                    <a:pt x="357" y="1901"/>
                    <a:pt x="391" y="1952"/>
                    <a:pt x="416" y="2003"/>
                  </a:cubicBezTo>
                  <a:cubicBezTo>
                    <a:pt x="450" y="2054"/>
                    <a:pt x="484" y="2105"/>
                    <a:pt x="501" y="2156"/>
                  </a:cubicBezTo>
                  <a:cubicBezTo>
                    <a:pt x="509" y="2206"/>
                    <a:pt x="501" y="2274"/>
                    <a:pt x="493" y="2342"/>
                  </a:cubicBezTo>
                  <a:cubicBezTo>
                    <a:pt x="476" y="2427"/>
                    <a:pt x="467" y="2520"/>
                    <a:pt x="501" y="2597"/>
                  </a:cubicBezTo>
                  <a:cubicBezTo>
                    <a:pt x="535" y="2673"/>
                    <a:pt x="620" y="2732"/>
                    <a:pt x="696" y="2783"/>
                  </a:cubicBezTo>
                  <a:cubicBezTo>
                    <a:pt x="739" y="2809"/>
                    <a:pt x="772" y="2834"/>
                    <a:pt x="798" y="2860"/>
                  </a:cubicBezTo>
                  <a:cubicBezTo>
                    <a:pt x="823" y="2885"/>
                    <a:pt x="849" y="2902"/>
                    <a:pt x="874" y="2927"/>
                  </a:cubicBezTo>
                  <a:cubicBezTo>
                    <a:pt x="942" y="2978"/>
                    <a:pt x="1002" y="3021"/>
                    <a:pt x="1035" y="3106"/>
                  </a:cubicBezTo>
                  <a:cubicBezTo>
                    <a:pt x="1044" y="3148"/>
                    <a:pt x="1052" y="3182"/>
                    <a:pt x="1061" y="3224"/>
                  </a:cubicBezTo>
                  <a:cubicBezTo>
                    <a:pt x="1078" y="3301"/>
                    <a:pt x="1095" y="3377"/>
                    <a:pt x="1197" y="3453"/>
                  </a:cubicBezTo>
                  <a:cubicBezTo>
                    <a:pt x="1163" y="3581"/>
                    <a:pt x="1163" y="3784"/>
                    <a:pt x="1163" y="3895"/>
                  </a:cubicBezTo>
                  <a:cubicBezTo>
                    <a:pt x="1163" y="3920"/>
                    <a:pt x="1163" y="3937"/>
                    <a:pt x="1154" y="3954"/>
                  </a:cubicBezTo>
                  <a:cubicBezTo>
                    <a:pt x="1146" y="3988"/>
                    <a:pt x="1137" y="4022"/>
                    <a:pt x="1163" y="4081"/>
                  </a:cubicBezTo>
                  <a:cubicBezTo>
                    <a:pt x="1180" y="4132"/>
                    <a:pt x="1222" y="4158"/>
                    <a:pt x="1256" y="4183"/>
                  </a:cubicBezTo>
                  <a:cubicBezTo>
                    <a:pt x="1290" y="4208"/>
                    <a:pt x="1307" y="4217"/>
                    <a:pt x="1307" y="4251"/>
                  </a:cubicBezTo>
                  <a:lnTo>
                    <a:pt x="1315" y="4276"/>
                  </a:lnTo>
                  <a:lnTo>
                    <a:pt x="1332" y="4285"/>
                  </a:lnTo>
                  <a:cubicBezTo>
                    <a:pt x="1358" y="4310"/>
                    <a:pt x="1400" y="4336"/>
                    <a:pt x="1443" y="4361"/>
                  </a:cubicBezTo>
                  <a:cubicBezTo>
                    <a:pt x="1578" y="4454"/>
                    <a:pt x="1646" y="4505"/>
                    <a:pt x="1638" y="4590"/>
                  </a:cubicBezTo>
                  <a:cubicBezTo>
                    <a:pt x="1607" y="4577"/>
                    <a:pt x="1578" y="4571"/>
                    <a:pt x="1550" y="4571"/>
                  </a:cubicBezTo>
                  <a:cubicBezTo>
                    <a:pt x="1508" y="4571"/>
                    <a:pt x="1470" y="4583"/>
                    <a:pt x="1434" y="4599"/>
                  </a:cubicBezTo>
                  <a:lnTo>
                    <a:pt x="1375" y="4624"/>
                  </a:lnTo>
                  <a:lnTo>
                    <a:pt x="1409" y="4683"/>
                  </a:lnTo>
                  <a:cubicBezTo>
                    <a:pt x="1451" y="4743"/>
                    <a:pt x="1510" y="4777"/>
                    <a:pt x="1553" y="4819"/>
                  </a:cubicBezTo>
                  <a:cubicBezTo>
                    <a:pt x="1655" y="4896"/>
                    <a:pt x="1697" y="4929"/>
                    <a:pt x="1663" y="5031"/>
                  </a:cubicBezTo>
                  <a:lnTo>
                    <a:pt x="1646" y="5082"/>
                  </a:lnTo>
                  <a:lnTo>
                    <a:pt x="1706" y="5099"/>
                  </a:lnTo>
                  <a:cubicBezTo>
                    <a:pt x="1723" y="5108"/>
                    <a:pt x="1740" y="5116"/>
                    <a:pt x="1765" y="5116"/>
                  </a:cubicBezTo>
                  <a:cubicBezTo>
                    <a:pt x="1824" y="5133"/>
                    <a:pt x="1901" y="5150"/>
                    <a:pt x="1926" y="5192"/>
                  </a:cubicBezTo>
                  <a:cubicBezTo>
                    <a:pt x="1926" y="5201"/>
                    <a:pt x="1918" y="5218"/>
                    <a:pt x="1918" y="5226"/>
                  </a:cubicBezTo>
                  <a:cubicBezTo>
                    <a:pt x="1901" y="5286"/>
                    <a:pt x="1875" y="5354"/>
                    <a:pt x="1909" y="5421"/>
                  </a:cubicBezTo>
                  <a:cubicBezTo>
                    <a:pt x="1977" y="5566"/>
                    <a:pt x="2232" y="5608"/>
                    <a:pt x="2418" y="5642"/>
                  </a:cubicBezTo>
                  <a:lnTo>
                    <a:pt x="2435" y="5642"/>
                  </a:lnTo>
                  <a:cubicBezTo>
                    <a:pt x="2444" y="5693"/>
                    <a:pt x="2461" y="5744"/>
                    <a:pt x="2469" y="5778"/>
                  </a:cubicBezTo>
                  <a:cubicBezTo>
                    <a:pt x="2478" y="5812"/>
                    <a:pt x="2495" y="5837"/>
                    <a:pt x="2495" y="5854"/>
                  </a:cubicBezTo>
                  <a:cubicBezTo>
                    <a:pt x="2495" y="5888"/>
                    <a:pt x="2478" y="5922"/>
                    <a:pt x="2469" y="5956"/>
                  </a:cubicBezTo>
                  <a:cubicBezTo>
                    <a:pt x="2452" y="5998"/>
                    <a:pt x="2444" y="6049"/>
                    <a:pt x="2444" y="6117"/>
                  </a:cubicBezTo>
                  <a:lnTo>
                    <a:pt x="2452" y="6151"/>
                  </a:lnTo>
                  <a:lnTo>
                    <a:pt x="2486" y="6168"/>
                  </a:lnTo>
                  <a:cubicBezTo>
                    <a:pt x="2639" y="6219"/>
                    <a:pt x="2825" y="6346"/>
                    <a:pt x="2936" y="6482"/>
                  </a:cubicBezTo>
                  <a:cubicBezTo>
                    <a:pt x="3020" y="6702"/>
                    <a:pt x="3029" y="6923"/>
                    <a:pt x="3037" y="7161"/>
                  </a:cubicBezTo>
                  <a:cubicBezTo>
                    <a:pt x="3046" y="7364"/>
                    <a:pt x="3054" y="7585"/>
                    <a:pt x="3114" y="7822"/>
                  </a:cubicBezTo>
                  <a:cubicBezTo>
                    <a:pt x="3122" y="7856"/>
                    <a:pt x="3131" y="7907"/>
                    <a:pt x="3131" y="7975"/>
                  </a:cubicBezTo>
                  <a:cubicBezTo>
                    <a:pt x="3114" y="8043"/>
                    <a:pt x="3105" y="8119"/>
                    <a:pt x="3105" y="8195"/>
                  </a:cubicBezTo>
                  <a:cubicBezTo>
                    <a:pt x="3114" y="8382"/>
                    <a:pt x="3097" y="8543"/>
                    <a:pt x="3071" y="8721"/>
                  </a:cubicBezTo>
                  <a:cubicBezTo>
                    <a:pt x="3071" y="8772"/>
                    <a:pt x="3063" y="8823"/>
                    <a:pt x="3054" y="8874"/>
                  </a:cubicBezTo>
                  <a:cubicBezTo>
                    <a:pt x="3037" y="9061"/>
                    <a:pt x="3054" y="9375"/>
                    <a:pt x="3105" y="9587"/>
                  </a:cubicBezTo>
                  <a:cubicBezTo>
                    <a:pt x="3122" y="9655"/>
                    <a:pt x="3156" y="9722"/>
                    <a:pt x="3190" y="9790"/>
                  </a:cubicBezTo>
                  <a:cubicBezTo>
                    <a:pt x="3224" y="9867"/>
                    <a:pt x="3266" y="9943"/>
                    <a:pt x="3275" y="10028"/>
                  </a:cubicBezTo>
                  <a:lnTo>
                    <a:pt x="3283" y="10113"/>
                  </a:lnTo>
                  <a:cubicBezTo>
                    <a:pt x="3292" y="10274"/>
                    <a:pt x="3309" y="10426"/>
                    <a:pt x="3377" y="10588"/>
                  </a:cubicBezTo>
                  <a:cubicBezTo>
                    <a:pt x="3411" y="10664"/>
                    <a:pt x="3462" y="10740"/>
                    <a:pt x="3504" y="10817"/>
                  </a:cubicBezTo>
                  <a:cubicBezTo>
                    <a:pt x="3555" y="10893"/>
                    <a:pt x="3606" y="10961"/>
                    <a:pt x="3631" y="11037"/>
                  </a:cubicBezTo>
                  <a:cubicBezTo>
                    <a:pt x="3657" y="11105"/>
                    <a:pt x="3674" y="11173"/>
                    <a:pt x="3699" y="11249"/>
                  </a:cubicBezTo>
                  <a:cubicBezTo>
                    <a:pt x="3716" y="11334"/>
                    <a:pt x="3742" y="11427"/>
                    <a:pt x="3775" y="11512"/>
                  </a:cubicBezTo>
                  <a:cubicBezTo>
                    <a:pt x="3818" y="11597"/>
                    <a:pt x="3843" y="11690"/>
                    <a:pt x="3869" y="11775"/>
                  </a:cubicBezTo>
                  <a:lnTo>
                    <a:pt x="3860" y="11775"/>
                  </a:lnTo>
                  <a:cubicBezTo>
                    <a:pt x="3869" y="11801"/>
                    <a:pt x="3886" y="11996"/>
                    <a:pt x="3894" y="12021"/>
                  </a:cubicBezTo>
                  <a:lnTo>
                    <a:pt x="4055" y="12132"/>
                  </a:lnTo>
                  <a:cubicBezTo>
                    <a:pt x="4047" y="12106"/>
                    <a:pt x="3971" y="11775"/>
                    <a:pt x="3962" y="11750"/>
                  </a:cubicBezTo>
                  <a:cubicBezTo>
                    <a:pt x="3945" y="11657"/>
                    <a:pt x="3920" y="11563"/>
                    <a:pt x="3869" y="11461"/>
                  </a:cubicBezTo>
                  <a:cubicBezTo>
                    <a:pt x="3835" y="11385"/>
                    <a:pt x="3818" y="11300"/>
                    <a:pt x="3792" y="11215"/>
                  </a:cubicBezTo>
                  <a:cubicBezTo>
                    <a:pt x="3775" y="11139"/>
                    <a:pt x="3758" y="11063"/>
                    <a:pt x="3725" y="10986"/>
                  </a:cubicBezTo>
                  <a:cubicBezTo>
                    <a:pt x="3691" y="10910"/>
                    <a:pt x="3640" y="10825"/>
                    <a:pt x="3597" y="10749"/>
                  </a:cubicBezTo>
                  <a:cubicBezTo>
                    <a:pt x="3546" y="10681"/>
                    <a:pt x="3504" y="10613"/>
                    <a:pt x="3470" y="10537"/>
                  </a:cubicBezTo>
                  <a:cubicBezTo>
                    <a:pt x="3411" y="10401"/>
                    <a:pt x="3402" y="10257"/>
                    <a:pt x="3385" y="10104"/>
                  </a:cubicBezTo>
                  <a:lnTo>
                    <a:pt x="3377" y="10011"/>
                  </a:lnTo>
                  <a:cubicBezTo>
                    <a:pt x="3368" y="9909"/>
                    <a:pt x="3326" y="9816"/>
                    <a:pt x="3283" y="9731"/>
                  </a:cubicBezTo>
                  <a:cubicBezTo>
                    <a:pt x="3250" y="9671"/>
                    <a:pt x="3224" y="9612"/>
                    <a:pt x="3207" y="9553"/>
                  </a:cubicBezTo>
                  <a:cubicBezTo>
                    <a:pt x="3165" y="9383"/>
                    <a:pt x="3139" y="9078"/>
                    <a:pt x="3165" y="8883"/>
                  </a:cubicBezTo>
                  <a:cubicBezTo>
                    <a:pt x="3165" y="8832"/>
                    <a:pt x="3173" y="8781"/>
                    <a:pt x="3182" y="8730"/>
                  </a:cubicBezTo>
                  <a:cubicBezTo>
                    <a:pt x="3199" y="8560"/>
                    <a:pt x="3224" y="8382"/>
                    <a:pt x="3207" y="8195"/>
                  </a:cubicBezTo>
                  <a:cubicBezTo>
                    <a:pt x="3207" y="8119"/>
                    <a:pt x="3216" y="8060"/>
                    <a:pt x="3233" y="7992"/>
                  </a:cubicBezTo>
                  <a:lnTo>
                    <a:pt x="3241" y="7983"/>
                  </a:lnTo>
                  <a:lnTo>
                    <a:pt x="3241" y="7975"/>
                  </a:lnTo>
                  <a:cubicBezTo>
                    <a:pt x="3241" y="7890"/>
                    <a:pt x="3233" y="7831"/>
                    <a:pt x="3216" y="7788"/>
                  </a:cubicBezTo>
                  <a:cubicBezTo>
                    <a:pt x="3156" y="7568"/>
                    <a:pt x="3148" y="7356"/>
                    <a:pt x="3148" y="7152"/>
                  </a:cubicBezTo>
                  <a:cubicBezTo>
                    <a:pt x="3139" y="6906"/>
                    <a:pt x="3131" y="6677"/>
                    <a:pt x="3029" y="6431"/>
                  </a:cubicBezTo>
                  <a:lnTo>
                    <a:pt x="3020" y="6422"/>
                  </a:lnTo>
                  <a:cubicBezTo>
                    <a:pt x="2902" y="6278"/>
                    <a:pt x="2724" y="6143"/>
                    <a:pt x="2554" y="6075"/>
                  </a:cubicBezTo>
                  <a:cubicBezTo>
                    <a:pt x="2554" y="6041"/>
                    <a:pt x="2562" y="6015"/>
                    <a:pt x="2571" y="5990"/>
                  </a:cubicBezTo>
                  <a:cubicBezTo>
                    <a:pt x="2579" y="5947"/>
                    <a:pt x="2596" y="5905"/>
                    <a:pt x="2596" y="5854"/>
                  </a:cubicBezTo>
                  <a:cubicBezTo>
                    <a:pt x="2596" y="5820"/>
                    <a:pt x="2588" y="5778"/>
                    <a:pt x="2571" y="5744"/>
                  </a:cubicBezTo>
                  <a:cubicBezTo>
                    <a:pt x="2554" y="5701"/>
                    <a:pt x="2537" y="5651"/>
                    <a:pt x="2545" y="5608"/>
                  </a:cubicBezTo>
                  <a:lnTo>
                    <a:pt x="2554" y="5557"/>
                  </a:lnTo>
                  <a:lnTo>
                    <a:pt x="2503" y="5540"/>
                  </a:lnTo>
                  <a:cubicBezTo>
                    <a:pt x="2478" y="5540"/>
                    <a:pt x="2452" y="5532"/>
                    <a:pt x="2427" y="5532"/>
                  </a:cubicBezTo>
                  <a:cubicBezTo>
                    <a:pt x="2299" y="5506"/>
                    <a:pt x="2045" y="5464"/>
                    <a:pt x="2003" y="5379"/>
                  </a:cubicBezTo>
                  <a:cubicBezTo>
                    <a:pt x="1994" y="5345"/>
                    <a:pt x="2003" y="5303"/>
                    <a:pt x="2019" y="5260"/>
                  </a:cubicBezTo>
                  <a:cubicBezTo>
                    <a:pt x="2028" y="5218"/>
                    <a:pt x="2045" y="5175"/>
                    <a:pt x="2028" y="5142"/>
                  </a:cubicBezTo>
                  <a:cubicBezTo>
                    <a:pt x="1977" y="5065"/>
                    <a:pt x="1875" y="5031"/>
                    <a:pt x="1790" y="5006"/>
                  </a:cubicBezTo>
                  <a:lnTo>
                    <a:pt x="1782" y="5006"/>
                  </a:lnTo>
                  <a:cubicBezTo>
                    <a:pt x="1807" y="4862"/>
                    <a:pt x="1706" y="4794"/>
                    <a:pt x="1621" y="4726"/>
                  </a:cubicBezTo>
                  <a:cubicBezTo>
                    <a:pt x="1604" y="4717"/>
                    <a:pt x="1578" y="4700"/>
                    <a:pt x="1561" y="4683"/>
                  </a:cubicBezTo>
                  <a:cubicBezTo>
                    <a:pt x="1587" y="4683"/>
                    <a:pt x="1604" y="4692"/>
                    <a:pt x="1629" y="4709"/>
                  </a:cubicBezTo>
                  <a:lnTo>
                    <a:pt x="1680" y="4743"/>
                  </a:lnTo>
                  <a:lnTo>
                    <a:pt x="1714" y="4692"/>
                  </a:lnTo>
                  <a:cubicBezTo>
                    <a:pt x="1833" y="4480"/>
                    <a:pt x="1629" y="4353"/>
                    <a:pt x="1502" y="4268"/>
                  </a:cubicBezTo>
                  <a:cubicBezTo>
                    <a:pt x="1468" y="4251"/>
                    <a:pt x="1434" y="4234"/>
                    <a:pt x="1417" y="4208"/>
                  </a:cubicBezTo>
                  <a:cubicBezTo>
                    <a:pt x="1392" y="4141"/>
                    <a:pt x="1349" y="4115"/>
                    <a:pt x="1315" y="4090"/>
                  </a:cubicBezTo>
                  <a:cubicBezTo>
                    <a:pt x="1290" y="4073"/>
                    <a:pt x="1273" y="4064"/>
                    <a:pt x="1264" y="4047"/>
                  </a:cubicBezTo>
                  <a:cubicBezTo>
                    <a:pt x="1256" y="4005"/>
                    <a:pt x="1256" y="4005"/>
                    <a:pt x="1264" y="3979"/>
                  </a:cubicBezTo>
                  <a:cubicBezTo>
                    <a:pt x="1264" y="3962"/>
                    <a:pt x="1273" y="3937"/>
                    <a:pt x="1273" y="3886"/>
                  </a:cubicBezTo>
                  <a:cubicBezTo>
                    <a:pt x="1273" y="3776"/>
                    <a:pt x="1281" y="3547"/>
                    <a:pt x="1315" y="3445"/>
                  </a:cubicBezTo>
                  <a:lnTo>
                    <a:pt x="1332" y="3394"/>
                  </a:lnTo>
                  <a:lnTo>
                    <a:pt x="1290" y="3377"/>
                  </a:lnTo>
                  <a:cubicBezTo>
                    <a:pt x="1197" y="3326"/>
                    <a:pt x="1188" y="3284"/>
                    <a:pt x="1171" y="3199"/>
                  </a:cubicBezTo>
                  <a:cubicBezTo>
                    <a:pt x="1163" y="3165"/>
                    <a:pt x="1154" y="3114"/>
                    <a:pt x="1137" y="3063"/>
                  </a:cubicBezTo>
                  <a:cubicBezTo>
                    <a:pt x="1095" y="2953"/>
                    <a:pt x="1010" y="2894"/>
                    <a:pt x="942" y="2834"/>
                  </a:cubicBezTo>
                  <a:cubicBezTo>
                    <a:pt x="925" y="2817"/>
                    <a:pt x="900" y="2800"/>
                    <a:pt x="874" y="2783"/>
                  </a:cubicBezTo>
                  <a:cubicBezTo>
                    <a:pt x="840" y="2749"/>
                    <a:pt x="798" y="2715"/>
                    <a:pt x="755" y="2690"/>
                  </a:cubicBezTo>
                  <a:cubicBezTo>
                    <a:pt x="696" y="2648"/>
                    <a:pt x="628" y="2597"/>
                    <a:pt x="603" y="2546"/>
                  </a:cubicBezTo>
                  <a:cubicBezTo>
                    <a:pt x="577" y="2503"/>
                    <a:pt x="586" y="2435"/>
                    <a:pt x="603" y="2359"/>
                  </a:cubicBezTo>
                  <a:cubicBezTo>
                    <a:pt x="611" y="2283"/>
                    <a:pt x="620" y="2206"/>
                    <a:pt x="603" y="2139"/>
                  </a:cubicBezTo>
                  <a:cubicBezTo>
                    <a:pt x="586" y="2062"/>
                    <a:pt x="552" y="2003"/>
                    <a:pt x="509" y="1943"/>
                  </a:cubicBezTo>
                  <a:cubicBezTo>
                    <a:pt x="484" y="1901"/>
                    <a:pt x="459" y="1859"/>
                    <a:pt x="442" y="1816"/>
                  </a:cubicBezTo>
                  <a:cubicBezTo>
                    <a:pt x="425" y="1757"/>
                    <a:pt x="425" y="1689"/>
                    <a:pt x="425" y="1621"/>
                  </a:cubicBezTo>
                  <a:cubicBezTo>
                    <a:pt x="416" y="1545"/>
                    <a:pt x="416" y="1468"/>
                    <a:pt x="399" y="1392"/>
                  </a:cubicBezTo>
                  <a:cubicBezTo>
                    <a:pt x="382" y="1333"/>
                    <a:pt x="357" y="1290"/>
                    <a:pt x="340" y="1248"/>
                  </a:cubicBezTo>
                  <a:cubicBezTo>
                    <a:pt x="314" y="1188"/>
                    <a:pt x="289" y="1129"/>
                    <a:pt x="280" y="1027"/>
                  </a:cubicBezTo>
                  <a:cubicBezTo>
                    <a:pt x="280" y="993"/>
                    <a:pt x="280" y="959"/>
                    <a:pt x="280" y="926"/>
                  </a:cubicBezTo>
                  <a:cubicBezTo>
                    <a:pt x="280" y="815"/>
                    <a:pt x="289" y="679"/>
                    <a:pt x="162" y="612"/>
                  </a:cubicBezTo>
                  <a:cubicBezTo>
                    <a:pt x="162" y="569"/>
                    <a:pt x="153" y="527"/>
                    <a:pt x="145" y="484"/>
                  </a:cubicBezTo>
                  <a:cubicBezTo>
                    <a:pt x="221" y="400"/>
                    <a:pt x="187" y="281"/>
                    <a:pt x="128" y="16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76"/>
            <p:cNvSpPr/>
            <p:nvPr/>
          </p:nvSpPr>
          <p:spPr>
            <a:xfrm>
              <a:off x="-646176" y="3053262"/>
              <a:ext cx="357871" cy="680888"/>
            </a:xfrm>
            <a:custGeom>
              <a:avLst/>
              <a:gdLst/>
              <a:ahLst/>
              <a:cxnLst/>
              <a:rect l="l" t="t" r="r" b="b"/>
              <a:pathLst>
                <a:path w="10545" h="20063" extrusionOk="0">
                  <a:moveTo>
                    <a:pt x="9917" y="1"/>
                  </a:moveTo>
                  <a:cubicBezTo>
                    <a:pt x="9959" y="85"/>
                    <a:pt x="9968" y="264"/>
                    <a:pt x="9959" y="391"/>
                  </a:cubicBezTo>
                  <a:cubicBezTo>
                    <a:pt x="9951" y="425"/>
                    <a:pt x="9951" y="459"/>
                    <a:pt x="9951" y="501"/>
                  </a:cubicBezTo>
                  <a:cubicBezTo>
                    <a:pt x="9934" y="713"/>
                    <a:pt x="10002" y="823"/>
                    <a:pt x="10078" y="942"/>
                  </a:cubicBezTo>
                  <a:cubicBezTo>
                    <a:pt x="10112" y="1002"/>
                    <a:pt x="10146" y="1061"/>
                    <a:pt x="10180" y="1137"/>
                  </a:cubicBezTo>
                  <a:cubicBezTo>
                    <a:pt x="10231" y="1281"/>
                    <a:pt x="10188" y="1409"/>
                    <a:pt x="10146" y="1553"/>
                  </a:cubicBezTo>
                  <a:cubicBezTo>
                    <a:pt x="10121" y="1638"/>
                    <a:pt x="10087" y="1723"/>
                    <a:pt x="10087" y="1816"/>
                  </a:cubicBezTo>
                  <a:cubicBezTo>
                    <a:pt x="10070" y="2028"/>
                    <a:pt x="10163" y="2189"/>
                    <a:pt x="10256" y="2342"/>
                  </a:cubicBezTo>
                  <a:cubicBezTo>
                    <a:pt x="10333" y="2469"/>
                    <a:pt x="10400" y="2596"/>
                    <a:pt x="10417" y="2741"/>
                  </a:cubicBezTo>
                  <a:cubicBezTo>
                    <a:pt x="10434" y="2936"/>
                    <a:pt x="10426" y="3267"/>
                    <a:pt x="10400" y="3479"/>
                  </a:cubicBezTo>
                  <a:cubicBezTo>
                    <a:pt x="10384" y="3580"/>
                    <a:pt x="10350" y="3665"/>
                    <a:pt x="10307" y="3759"/>
                  </a:cubicBezTo>
                  <a:cubicBezTo>
                    <a:pt x="10265" y="3860"/>
                    <a:pt x="10214" y="3979"/>
                    <a:pt x="10205" y="4132"/>
                  </a:cubicBezTo>
                  <a:cubicBezTo>
                    <a:pt x="10197" y="4386"/>
                    <a:pt x="10078" y="5353"/>
                    <a:pt x="9781" y="5608"/>
                  </a:cubicBezTo>
                  <a:cubicBezTo>
                    <a:pt x="9747" y="5642"/>
                    <a:pt x="9713" y="5659"/>
                    <a:pt x="9671" y="5659"/>
                  </a:cubicBezTo>
                  <a:cubicBezTo>
                    <a:pt x="9637" y="5608"/>
                    <a:pt x="9603" y="5599"/>
                    <a:pt x="9569" y="5582"/>
                  </a:cubicBezTo>
                  <a:cubicBezTo>
                    <a:pt x="9552" y="5582"/>
                    <a:pt x="9544" y="5574"/>
                    <a:pt x="9535" y="5565"/>
                  </a:cubicBezTo>
                  <a:cubicBezTo>
                    <a:pt x="9527" y="5548"/>
                    <a:pt x="9510" y="5523"/>
                    <a:pt x="9501" y="5489"/>
                  </a:cubicBezTo>
                  <a:cubicBezTo>
                    <a:pt x="9484" y="5455"/>
                    <a:pt x="9467" y="5421"/>
                    <a:pt x="9450" y="5396"/>
                  </a:cubicBezTo>
                  <a:cubicBezTo>
                    <a:pt x="9408" y="5353"/>
                    <a:pt x="9366" y="5311"/>
                    <a:pt x="9315" y="5269"/>
                  </a:cubicBezTo>
                  <a:cubicBezTo>
                    <a:pt x="9264" y="5218"/>
                    <a:pt x="9204" y="5167"/>
                    <a:pt x="9153" y="5107"/>
                  </a:cubicBezTo>
                  <a:cubicBezTo>
                    <a:pt x="9111" y="5065"/>
                    <a:pt x="9094" y="5014"/>
                    <a:pt x="9069" y="4963"/>
                  </a:cubicBezTo>
                  <a:cubicBezTo>
                    <a:pt x="9043" y="4895"/>
                    <a:pt x="9018" y="4836"/>
                    <a:pt x="8967" y="4785"/>
                  </a:cubicBezTo>
                  <a:cubicBezTo>
                    <a:pt x="8874" y="4666"/>
                    <a:pt x="8721" y="4573"/>
                    <a:pt x="8594" y="4522"/>
                  </a:cubicBezTo>
                  <a:lnTo>
                    <a:pt x="8594" y="4471"/>
                  </a:lnTo>
                  <a:lnTo>
                    <a:pt x="8594" y="4395"/>
                  </a:lnTo>
                  <a:lnTo>
                    <a:pt x="8594" y="4352"/>
                  </a:lnTo>
                  <a:lnTo>
                    <a:pt x="8551" y="4344"/>
                  </a:lnTo>
                  <a:cubicBezTo>
                    <a:pt x="8509" y="4335"/>
                    <a:pt x="8441" y="4284"/>
                    <a:pt x="8382" y="4242"/>
                  </a:cubicBezTo>
                  <a:cubicBezTo>
                    <a:pt x="8348" y="4225"/>
                    <a:pt x="8314" y="4200"/>
                    <a:pt x="8288" y="4183"/>
                  </a:cubicBezTo>
                  <a:cubicBezTo>
                    <a:pt x="8220" y="4140"/>
                    <a:pt x="8186" y="4089"/>
                    <a:pt x="8212" y="4022"/>
                  </a:cubicBezTo>
                  <a:lnTo>
                    <a:pt x="8237" y="3903"/>
                  </a:lnTo>
                  <a:lnTo>
                    <a:pt x="8178" y="3894"/>
                  </a:lnTo>
                  <a:cubicBezTo>
                    <a:pt x="8144" y="3894"/>
                    <a:pt x="8102" y="3886"/>
                    <a:pt x="8093" y="3852"/>
                  </a:cubicBezTo>
                  <a:cubicBezTo>
                    <a:pt x="8085" y="3818"/>
                    <a:pt x="8102" y="3767"/>
                    <a:pt x="8152" y="3733"/>
                  </a:cubicBezTo>
                  <a:cubicBezTo>
                    <a:pt x="8152" y="3733"/>
                    <a:pt x="8161" y="3733"/>
                    <a:pt x="8161" y="3725"/>
                  </a:cubicBezTo>
                  <a:lnTo>
                    <a:pt x="8102" y="3631"/>
                  </a:lnTo>
                  <a:cubicBezTo>
                    <a:pt x="8102" y="3631"/>
                    <a:pt x="8093" y="3640"/>
                    <a:pt x="8085" y="3648"/>
                  </a:cubicBezTo>
                  <a:cubicBezTo>
                    <a:pt x="8066" y="3661"/>
                    <a:pt x="8047" y="3669"/>
                    <a:pt x="8022" y="3669"/>
                  </a:cubicBezTo>
                  <a:cubicBezTo>
                    <a:pt x="8013" y="3669"/>
                    <a:pt x="8003" y="3667"/>
                    <a:pt x="7991" y="3665"/>
                  </a:cubicBezTo>
                  <a:cubicBezTo>
                    <a:pt x="7991" y="3665"/>
                    <a:pt x="7991" y="3657"/>
                    <a:pt x="7991" y="3648"/>
                  </a:cubicBezTo>
                  <a:lnTo>
                    <a:pt x="7991" y="3589"/>
                  </a:lnTo>
                  <a:lnTo>
                    <a:pt x="7932" y="3597"/>
                  </a:lnTo>
                  <a:cubicBezTo>
                    <a:pt x="7928" y="3598"/>
                    <a:pt x="7924" y="3598"/>
                    <a:pt x="7919" y="3598"/>
                  </a:cubicBezTo>
                  <a:cubicBezTo>
                    <a:pt x="7810" y="3598"/>
                    <a:pt x="7497" y="3509"/>
                    <a:pt x="7440" y="3419"/>
                  </a:cubicBezTo>
                  <a:cubicBezTo>
                    <a:pt x="7431" y="3402"/>
                    <a:pt x="7431" y="3402"/>
                    <a:pt x="7440" y="3394"/>
                  </a:cubicBezTo>
                  <a:lnTo>
                    <a:pt x="7474" y="3334"/>
                  </a:lnTo>
                  <a:lnTo>
                    <a:pt x="7406" y="3317"/>
                  </a:lnTo>
                  <a:cubicBezTo>
                    <a:pt x="7347" y="3300"/>
                    <a:pt x="7279" y="3283"/>
                    <a:pt x="7219" y="3267"/>
                  </a:cubicBezTo>
                  <a:cubicBezTo>
                    <a:pt x="7092" y="3241"/>
                    <a:pt x="6965" y="3216"/>
                    <a:pt x="6855" y="3165"/>
                  </a:cubicBezTo>
                  <a:lnTo>
                    <a:pt x="6787" y="3131"/>
                  </a:lnTo>
                  <a:lnTo>
                    <a:pt x="6778" y="3207"/>
                  </a:lnTo>
                  <a:cubicBezTo>
                    <a:pt x="6778" y="3241"/>
                    <a:pt x="6770" y="3275"/>
                    <a:pt x="6770" y="3300"/>
                  </a:cubicBezTo>
                  <a:lnTo>
                    <a:pt x="6770" y="3326"/>
                  </a:lnTo>
                  <a:lnTo>
                    <a:pt x="6770" y="3334"/>
                  </a:lnTo>
                  <a:cubicBezTo>
                    <a:pt x="6787" y="3419"/>
                    <a:pt x="6812" y="3504"/>
                    <a:pt x="6829" y="3589"/>
                  </a:cubicBezTo>
                  <a:cubicBezTo>
                    <a:pt x="6838" y="3614"/>
                    <a:pt x="6846" y="3648"/>
                    <a:pt x="6855" y="3674"/>
                  </a:cubicBezTo>
                  <a:lnTo>
                    <a:pt x="6804" y="3631"/>
                  </a:lnTo>
                  <a:lnTo>
                    <a:pt x="6863" y="3750"/>
                  </a:lnTo>
                  <a:cubicBezTo>
                    <a:pt x="6872" y="3767"/>
                    <a:pt x="6872" y="3784"/>
                    <a:pt x="6880" y="3792"/>
                  </a:cubicBezTo>
                  <a:lnTo>
                    <a:pt x="6880" y="3809"/>
                  </a:lnTo>
                  <a:lnTo>
                    <a:pt x="6889" y="3818"/>
                  </a:lnTo>
                  <a:cubicBezTo>
                    <a:pt x="6905" y="3835"/>
                    <a:pt x="6914" y="3843"/>
                    <a:pt x="6922" y="3852"/>
                  </a:cubicBezTo>
                  <a:lnTo>
                    <a:pt x="6973" y="3954"/>
                  </a:lnTo>
                  <a:cubicBezTo>
                    <a:pt x="6982" y="3962"/>
                    <a:pt x="6982" y="3971"/>
                    <a:pt x="6990" y="3979"/>
                  </a:cubicBezTo>
                  <a:cubicBezTo>
                    <a:pt x="7007" y="4047"/>
                    <a:pt x="6990" y="4106"/>
                    <a:pt x="6982" y="4174"/>
                  </a:cubicBezTo>
                  <a:cubicBezTo>
                    <a:pt x="6973" y="4200"/>
                    <a:pt x="6973" y="4225"/>
                    <a:pt x="6965" y="4251"/>
                  </a:cubicBezTo>
                  <a:lnTo>
                    <a:pt x="6965" y="4259"/>
                  </a:lnTo>
                  <a:lnTo>
                    <a:pt x="6965" y="4268"/>
                  </a:lnTo>
                  <a:cubicBezTo>
                    <a:pt x="6973" y="4318"/>
                    <a:pt x="6982" y="4378"/>
                    <a:pt x="6982" y="4437"/>
                  </a:cubicBezTo>
                  <a:lnTo>
                    <a:pt x="6982" y="4446"/>
                  </a:lnTo>
                  <a:cubicBezTo>
                    <a:pt x="6990" y="4471"/>
                    <a:pt x="6999" y="4488"/>
                    <a:pt x="7007" y="4514"/>
                  </a:cubicBezTo>
                  <a:cubicBezTo>
                    <a:pt x="7016" y="4556"/>
                    <a:pt x="7033" y="4590"/>
                    <a:pt x="7041" y="4641"/>
                  </a:cubicBezTo>
                  <a:cubicBezTo>
                    <a:pt x="7050" y="4700"/>
                    <a:pt x="7041" y="4776"/>
                    <a:pt x="7024" y="4853"/>
                  </a:cubicBezTo>
                  <a:cubicBezTo>
                    <a:pt x="7016" y="4921"/>
                    <a:pt x="7007" y="4997"/>
                    <a:pt x="7016" y="5065"/>
                  </a:cubicBezTo>
                  <a:cubicBezTo>
                    <a:pt x="7024" y="5328"/>
                    <a:pt x="6973" y="5481"/>
                    <a:pt x="6795" y="5684"/>
                  </a:cubicBezTo>
                  <a:cubicBezTo>
                    <a:pt x="6761" y="5718"/>
                    <a:pt x="6727" y="5744"/>
                    <a:pt x="6702" y="5777"/>
                  </a:cubicBezTo>
                  <a:cubicBezTo>
                    <a:pt x="6634" y="5837"/>
                    <a:pt x="6566" y="5896"/>
                    <a:pt x="6524" y="6007"/>
                  </a:cubicBezTo>
                  <a:cubicBezTo>
                    <a:pt x="6498" y="6057"/>
                    <a:pt x="6507" y="6108"/>
                    <a:pt x="6507" y="6151"/>
                  </a:cubicBezTo>
                  <a:cubicBezTo>
                    <a:pt x="6507" y="6168"/>
                    <a:pt x="6515" y="6202"/>
                    <a:pt x="6507" y="6210"/>
                  </a:cubicBezTo>
                  <a:lnTo>
                    <a:pt x="6481" y="6210"/>
                  </a:lnTo>
                  <a:cubicBezTo>
                    <a:pt x="6481" y="6202"/>
                    <a:pt x="6473" y="6185"/>
                    <a:pt x="6473" y="6176"/>
                  </a:cubicBezTo>
                  <a:cubicBezTo>
                    <a:pt x="6464" y="6168"/>
                    <a:pt x="6464" y="6159"/>
                    <a:pt x="6456" y="6142"/>
                  </a:cubicBezTo>
                  <a:lnTo>
                    <a:pt x="6456" y="6083"/>
                  </a:lnTo>
                  <a:lnTo>
                    <a:pt x="6397" y="6091"/>
                  </a:lnTo>
                  <a:cubicBezTo>
                    <a:pt x="6388" y="6094"/>
                    <a:pt x="6380" y="6095"/>
                    <a:pt x="6371" y="6095"/>
                  </a:cubicBezTo>
                  <a:cubicBezTo>
                    <a:pt x="6354" y="6095"/>
                    <a:pt x="6337" y="6091"/>
                    <a:pt x="6320" y="6091"/>
                  </a:cubicBezTo>
                  <a:cubicBezTo>
                    <a:pt x="6303" y="6091"/>
                    <a:pt x="6295" y="6083"/>
                    <a:pt x="6278" y="6083"/>
                  </a:cubicBezTo>
                  <a:cubicBezTo>
                    <a:pt x="6269" y="5981"/>
                    <a:pt x="6261" y="5896"/>
                    <a:pt x="6244" y="5828"/>
                  </a:cubicBezTo>
                  <a:lnTo>
                    <a:pt x="6227" y="5769"/>
                  </a:lnTo>
                  <a:lnTo>
                    <a:pt x="6167" y="5786"/>
                  </a:lnTo>
                  <a:cubicBezTo>
                    <a:pt x="6117" y="5811"/>
                    <a:pt x="6049" y="5828"/>
                    <a:pt x="5981" y="5845"/>
                  </a:cubicBezTo>
                  <a:cubicBezTo>
                    <a:pt x="5904" y="5871"/>
                    <a:pt x="5837" y="5888"/>
                    <a:pt x="5794" y="5905"/>
                  </a:cubicBezTo>
                  <a:cubicBezTo>
                    <a:pt x="5752" y="5930"/>
                    <a:pt x="5726" y="5930"/>
                    <a:pt x="5701" y="5939"/>
                  </a:cubicBezTo>
                  <a:cubicBezTo>
                    <a:pt x="5650" y="5947"/>
                    <a:pt x="5608" y="5964"/>
                    <a:pt x="5548" y="6032"/>
                  </a:cubicBezTo>
                  <a:lnTo>
                    <a:pt x="5506" y="6066"/>
                  </a:lnTo>
                  <a:lnTo>
                    <a:pt x="5540" y="6100"/>
                  </a:lnTo>
                  <a:cubicBezTo>
                    <a:pt x="5726" y="6320"/>
                    <a:pt x="5531" y="6872"/>
                    <a:pt x="5421" y="7203"/>
                  </a:cubicBezTo>
                  <a:cubicBezTo>
                    <a:pt x="5379" y="7304"/>
                    <a:pt x="5353" y="7398"/>
                    <a:pt x="5336" y="7457"/>
                  </a:cubicBezTo>
                  <a:cubicBezTo>
                    <a:pt x="5319" y="7517"/>
                    <a:pt x="5311" y="7567"/>
                    <a:pt x="5311" y="7610"/>
                  </a:cubicBezTo>
                  <a:cubicBezTo>
                    <a:pt x="5285" y="7737"/>
                    <a:pt x="5277" y="7788"/>
                    <a:pt x="5158" y="7924"/>
                  </a:cubicBezTo>
                  <a:cubicBezTo>
                    <a:pt x="5124" y="7958"/>
                    <a:pt x="5090" y="8000"/>
                    <a:pt x="5056" y="8042"/>
                  </a:cubicBezTo>
                  <a:cubicBezTo>
                    <a:pt x="4997" y="8127"/>
                    <a:pt x="4920" y="8212"/>
                    <a:pt x="4853" y="8263"/>
                  </a:cubicBezTo>
                  <a:cubicBezTo>
                    <a:pt x="4844" y="8263"/>
                    <a:pt x="4844" y="8255"/>
                    <a:pt x="4844" y="8255"/>
                  </a:cubicBezTo>
                  <a:lnTo>
                    <a:pt x="4827" y="8229"/>
                  </a:lnTo>
                  <a:lnTo>
                    <a:pt x="4802" y="8221"/>
                  </a:lnTo>
                  <a:lnTo>
                    <a:pt x="4785" y="8221"/>
                  </a:lnTo>
                  <a:cubicBezTo>
                    <a:pt x="4768" y="8195"/>
                    <a:pt x="4793" y="8110"/>
                    <a:pt x="4810" y="8051"/>
                  </a:cubicBezTo>
                  <a:cubicBezTo>
                    <a:pt x="4853" y="7915"/>
                    <a:pt x="4912" y="7729"/>
                    <a:pt x="4759" y="7627"/>
                  </a:cubicBezTo>
                  <a:cubicBezTo>
                    <a:pt x="4705" y="7595"/>
                    <a:pt x="4645" y="7585"/>
                    <a:pt x="4582" y="7585"/>
                  </a:cubicBezTo>
                  <a:cubicBezTo>
                    <a:pt x="4525" y="7585"/>
                    <a:pt x="4467" y="7593"/>
                    <a:pt x="4411" y="7601"/>
                  </a:cubicBezTo>
                  <a:lnTo>
                    <a:pt x="4386" y="7601"/>
                  </a:lnTo>
                  <a:lnTo>
                    <a:pt x="4369" y="7627"/>
                  </a:lnTo>
                  <a:cubicBezTo>
                    <a:pt x="4267" y="7813"/>
                    <a:pt x="4208" y="8017"/>
                    <a:pt x="4140" y="8212"/>
                  </a:cubicBezTo>
                  <a:cubicBezTo>
                    <a:pt x="4072" y="8407"/>
                    <a:pt x="4004" y="8619"/>
                    <a:pt x="3894" y="8814"/>
                  </a:cubicBezTo>
                  <a:cubicBezTo>
                    <a:pt x="3818" y="8967"/>
                    <a:pt x="3724" y="9103"/>
                    <a:pt x="3640" y="9239"/>
                  </a:cubicBezTo>
                  <a:cubicBezTo>
                    <a:pt x="3521" y="9425"/>
                    <a:pt x="3394" y="9629"/>
                    <a:pt x="3292" y="9849"/>
                  </a:cubicBezTo>
                  <a:cubicBezTo>
                    <a:pt x="3266" y="9900"/>
                    <a:pt x="3241" y="9960"/>
                    <a:pt x="3224" y="10019"/>
                  </a:cubicBezTo>
                  <a:cubicBezTo>
                    <a:pt x="3164" y="10197"/>
                    <a:pt x="3088" y="10401"/>
                    <a:pt x="2935" y="10452"/>
                  </a:cubicBezTo>
                  <a:cubicBezTo>
                    <a:pt x="2922" y="10455"/>
                    <a:pt x="2907" y="10457"/>
                    <a:pt x="2889" y="10457"/>
                  </a:cubicBezTo>
                  <a:cubicBezTo>
                    <a:pt x="2830" y="10457"/>
                    <a:pt x="2751" y="10437"/>
                    <a:pt x="2672" y="10418"/>
                  </a:cubicBezTo>
                  <a:cubicBezTo>
                    <a:pt x="2576" y="10394"/>
                    <a:pt x="2476" y="10370"/>
                    <a:pt x="2381" y="10370"/>
                  </a:cubicBezTo>
                  <a:cubicBezTo>
                    <a:pt x="2341" y="10370"/>
                    <a:pt x="2303" y="10374"/>
                    <a:pt x="2265" y="10384"/>
                  </a:cubicBezTo>
                  <a:cubicBezTo>
                    <a:pt x="2130" y="10426"/>
                    <a:pt x="1782" y="10613"/>
                    <a:pt x="1680" y="10732"/>
                  </a:cubicBezTo>
                  <a:cubicBezTo>
                    <a:pt x="1553" y="10876"/>
                    <a:pt x="1476" y="11020"/>
                    <a:pt x="1400" y="11156"/>
                  </a:cubicBezTo>
                  <a:cubicBezTo>
                    <a:pt x="1315" y="11317"/>
                    <a:pt x="1222" y="11478"/>
                    <a:pt x="1069" y="11648"/>
                  </a:cubicBezTo>
                  <a:cubicBezTo>
                    <a:pt x="789" y="11936"/>
                    <a:pt x="0" y="13056"/>
                    <a:pt x="204" y="13556"/>
                  </a:cubicBezTo>
                  <a:cubicBezTo>
                    <a:pt x="263" y="13701"/>
                    <a:pt x="391" y="13777"/>
                    <a:pt x="586" y="13785"/>
                  </a:cubicBezTo>
                  <a:cubicBezTo>
                    <a:pt x="713" y="13794"/>
                    <a:pt x="950" y="13989"/>
                    <a:pt x="1154" y="14159"/>
                  </a:cubicBezTo>
                  <a:cubicBezTo>
                    <a:pt x="1264" y="14244"/>
                    <a:pt x="1366" y="14337"/>
                    <a:pt x="1468" y="14405"/>
                  </a:cubicBezTo>
                  <a:lnTo>
                    <a:pt x="1510" y="14422"/>
                  </a:lnTo>
                  <a:cubicBezTo>
                    <a:pt x="1602" y="14441"/>
                    <a:pt x="1699" y="14461"/>
                    <a:pt x="1802" y="14461"/>
                  </a:cubicBezTo>
                  <a:cubicBezTo>
                    <a:pt x="1831" y="14461"/>
                    <a:pt x="1861" y="14459"/>
                    <a:pt x="1892" y="14456"/>
                  </a:cubicBezTo>
                  <a:cubicBezTo>
                    <a:pt x="2028" y="14430"/>
                    <a:pt x="2163" y="14396"/>
                    <a:pt x="2299" y="14362"/>
                  </a:cubicBezTo>
                  <a:cubicBezTo>
                    <a:pt x="2401" y="14337"/>
                    <a:pt x="2503" y="14311"/>
                    <a:pt x="2605" y="14294"/>
                  </a:cubicBezTo>
                  <a:lnTo>
                    <a:pt x="2664" y="14286"/>
                  </a:lnTo>
                  <a:cubicBezTo>
                    <a:pt x="2732" y="14269"/>
                    <a:pt x="2817" y="14252"/>
                    <a:pt x="2885" y="14227"/>
                  </a:cubicBezTo>
                  <a:cubicBezTo>
                    <a:pt x="2918" y="14231"/>
                    <a:pt x="2942" y="14233"/>
                    <a:pt x="2959" y="14233"/>
                  </a:cubicBezTo>
                  <a:cubicBezTo>
                    <a:pt x="2976" y="14233"/>
                    <a:pt x="2986" y="14231"/>
                    <a:pt x="2995" y="14227"/>
                  </a:cubicBezTo>
                  <a:cubicBezTo>
                    <a:pt x="3037" y="14218"/>
                    <a:pt x="3054" y="14184"/>
                    <a:pt x="3063" y="14159"/>
                  </a:cubicBezTo>
                  <a:cubicBezTo>
                    <a:pt x="3071" y="14133"/>
                    <a:pt x="3080" y="14125"/>
                    <a:pt x="3088" y="14125"/>
                  </a:cubicBezTo>
                  <a:cubicBezTo>
                    <a:pt x="3098" y="14122"/>
                    <a:pt x="3109" y="14121"/>
                    <a:pt x="3122" y="14121"/>
                  </a:cubicBezTo>
                  <a:cubicBezTo>
                    <a:pt x="3152" y="14121"/>
                    <a:pt x="3188" y="14127"/>
                    <a:pt x="3224" y="14133"/>
                  </a:cubicBezTo>
                  <a:cubicBezTo>
                    <a:pt x="3266" y="14142"/>
                    <a:pt x="3300" y="14150"/>
                    <a:pt x="3334" y="14150"/>
                  </a:cubicBezTo>
                  <a:cubicBezTo>
                    <a:pt x="3402" y="14142"/>
                    <a:pt x="3461" y="14125"/>
                    <a:pt x="3512" y="14108"/>
                  </a:cubicBezTo>
                  <a:cubicBezTo>
                    <a:pt x="3546" y="14099"/>
                    <a:pt x="3580" y="14082"/>
                    <a:pt x="3623" y="14082"/>
                  </a:cubicBezTo>
                  <a:cubicBezTo>
                    <a:pt x="3764" y="14060"/>
                    <a:pt x="3860" y="14052"/>
                    <a:pt x="3971" y="14052"/>
                  </a:cubicBezTo>
                  <a:cubicBezTo>
                    <a:pt x="4027" y="14052"/>
                    <a:pt x="4086" y="14054"/>
                    <a:pt x="4157" y="14057"/>
                  </a:cubicBezTo>
                  <a:cubicBezTo>
                    <a:pt x="4242" y="14057"/>
                    <a:pt x="4361" y="14065"/>
                    <a:pt x="4437" y="14065"/>
                  </a:cubicBezTo>
                  <a:lnTo>
                    <a:pt x="4505" y="14065"/>
                  </a:lnTo>
                  <a:cubicBezTo>
                    <a:pt x="4526" y="14067"/>
                    <a:pt x="4548" y="14069"/>
                    <a:pt x="4569" y="14069"/>
                  </a:cubicBezTo>
                  <a:cubicBezTo>
                    <a:pt x="4641" y="14069"/>
                    <a:pt x="4718" y="14052"/>
                    <a:pt x="4836" y="13981"/>
                  </a:cubicBezTo>
                  <a:cubicBezTo>
                    <a:pt x="4956" y="13909"/>
                    <a:pt x="5016" y="13875"/>
                    <a:pt x="5084" y="13875"/>
                  </a:cubicBezTo>
                  <a:cubicBezTo>
                    <a:pt x="5146" y="13875"/>
                    <a:pt x="5216" y="13903"/>
                    <a:pt x="5345" y="13955"/>
                  </a:cubicBezTo>
                  <a:cubicBezTo>
                    <a:pt x="5531" y="14031"/>
                    <a:pt x="5667" y="14031"/>
                    <a:pt x="5837" y="14031"/>
                  </a:cubicBezTo>
                  <a:lnTo>
                    <a:pt x="6057" y="14031"/>
                  </a:lnTo>
                  <a:cubicBezTo>
                    <a:pt x="6097" y="14031"/>
                    <a:pt x="6136" y="14028"/>
                    <a:pt x="6176" y="14028"/>
                  </a:cubicBezTo>
                  <a:cubicBezTo>
                    <a:pt x="6196" y="14028"/>
                    <a:pt x="6216" y="14029"/>
                    <a:pt x="6235" y="14031"/>
                  </a:cubicBezTo>
                  <a:lnTo>
                    <a:pt x="6286" y="14031"/>
                  </a:lnTo>
                  <a:cubicBezTo>
                    <a:pt x="6337" y="14031"/>
                    <a:pt x="6363" y="14040"/>
                    <a:pt x="6380" y="14057"/>
                  </a:cubicBezTo>
                  <a:cubicBezTo>
                    <a:pt x="6397" y="14065"/>
                    <a:pt x="6422" y="14091"/>
                    <a:pt x="6456" y="14125"/>
                  </a:cubicBezTo>
                  <a:cubicBezTo>
                    <a:pt x="6592" y="14227"/>
                    <a:pt x="6719" y="14371"/>
                    <a:pt x="6838" y="14574"/>
                  </a:cubicBezTo>
                  <a:lnTo>
                    <a:pt x="6855" y="14591"/>
                  </a:lnTo>
                  <a:cubicBezTo>
                    <a:pt x="6889" y="14617"/>
                    <a:pt x="6922" y="14651"/>
                    <a:pt x="6956" y="14685"/>
                  </a:cubicBezTo>
                  <a:cubicBezTo>
                    <a:pt x="7041" y="14761"/>
                    <a:pt x="7033" y="14812"/>
                    <a:pt x="6999" y="14871"/>
                  </a:cubicBezTo>
                  <a:lnTo>
                    <a:pt x="6982" y="14905"/>
                  </a:lnTo>
                  <a:lnTo>
                    <a:pt x="7007" y="14931"/>
                  </a:lnTo>
                  <a:cubicBezTo>
                    <a:pt x="7041" y="14973"/>
                    <a:pt x="7084" y="14999"/>
                    <a:pt x="7135" y="15015"/>
                  </a:cubicBezTo>
                  <a:cubicBezTo>
                    <a:pt x="7135" y="15066"/>
                    <a:pt x="7118" y="15109"/>
                    <a:pt x="7092" y="15151"/>
                  </a:cubicBezTo>
                  <a:cubicBezTo>
                    <a:pt x="7067" y="15194"/>
                    <a:pt x="7041" y="15236"/>
                    <a:pt x="7033" y="15295"/>
                  </a:cubicBezTo>
                  <a:cubicBezTo>
                    <a:pt x="7024" y="15363"/>
                    <a:pt x="7033" y="15423"/>
                    <a:pt x="7041" y="15474"/>
                  </a:cubicBezTo>
                  <a:cubicBezTo>
                    <a:pt x="7050" y="15507"/>
                    <a:pt x="7058" y="15541"/>
                    <a:pt x="7058" y="15584"/>
                  </a:cubicBezTo>
                  <a:cubicBezTo>
                    <a:pt x="7050" y="15643"/>
                    <a:pt x="7050" y="15694"/>
                    <a:pt x="7050" y="15754"/>
                  </a:cubicBezTo>
                  <a:cubicBezTo>
                    <a:pt x="7033" y="15898"/>
                    <a:pt x="7024" y="16033"/>
                    <a:pt x="7033" y="16178"/>
                  </a:cubicBezTo>
                  <a:cubicBezTo>
                    <a:pt x="7033" y="16220"/>
                    <a:pt x="7033" y="16262"/>
                    <a:pt x="7024" y="16305"/>
                  </a:cubicBezTo>
                  <a:cubicBezTo>
                    <a:pt x="7024" y="16390"/>
                    <a:pt x="7016" y="16475"/>
                    <a:pt x="7033" y="16542"/>
                  </a:cubicBezTo>
                  <a:cubicBezTo>
                    <a:pt x="7050" y="16602"/>
                    <a:pt x="7084" y="16644"/>
                    <a:pt x="7109" y="16678"/>
                  </a:cubicBezTo>
                  <a:cubicBezTo>
                    <a:pt x="7143" y="16729"/>
                    <a:pt x="7168" y="16763"/>
                    <a:pt x="7177" y="16839"/>
                  </a:cubicBezTo>
                  <a:cubicBezTo>
                    <a:pt x="7185" y="16924"/>
                    <a:pt x="7151" y="17017"/>
                    <a:pt x="7126" y="17119"/>
                  </a:cubicBezTo>
                  <a:cubicBezTo>
                    <a:pt x="7075" y="17263"/>
                    <a:pt x="7033" y="17408"/>
                    <a:pt x="7084" y="17569"/>
                  </a:cubicBezTo>
                  <a:cubicBezTo>
                    <a:pt x="7118" y="17662"/>
                    <a:pt x="7168" y="17739"/>
                    <a:pt x="7228" y="17806"/>
                  </a:cubicBezTo>
                  <a:cubicBezTo>
                    <a:pt x="7270" y="17874"/>
                    <a:pt x="7321" y="17942"/>
                    <a:pt x="7355" y="18018"/>
                  </a:cubicBezTo>
                  <a:cubicBezTo>
                    <a:pt x="7431" y="18222"/>
                    <a:pt x="7516" y="18315"/>
                    <a:pt x="7644" y="18477"/>
                  </a:cubicBezTo>
                  <a:cubicBezTo>
                    <a:pt x="7703" y="18553"/>
                    <a:pt x="7703" y="18553"/>
                    <a:pt x="7728" y="18638"/>
                  </a:cubicBezTo>
                  <a:lnTo>
                    <a:pt x="7745" y="18680"/>
                  </a:lnTo>
                  <a:cubicBezTo>
                    <a:pt x="7788" y="18782"/>
                    <a:pt x="7822" y="18884"/>
                    <a:pt x="7873" y="18994"/>
                  </a:cubicBezTo>
                  <a:cubicBezTo>
                    <a:pt x="7983" y="19232"/>
                    <a:pt x="8085" y="19299"/>
                    <a:pt x="8246" y="19401"/>
                  </a:cubicBezTo>
                  <a:cubicBezTo>
                    <a:pt x="8288" y="19427"/>
                    <a:pt x="8331" y="19461"/>
                    <a:pt x="8382" y="19495"/>
                  </a:cubicBezTo>
                  <a:cubicBezTo>
                    <a:pt x="8678" y="19698"/>
                    <a:pt x="8661" y="19961"/>
                    <a:pt x="8628" y="20063"/>
                  </a:cubicBezTo>
                  <a:lnTo>
                    <a:pt x="8797" y="20029"/>
                  </a:lnTo>
                  <a:cubicBezTo>
                    <a:pt x="8780" y="20029"/>
                    <a:pt x="8763" y="19936"/>
                    <a:pt x="8755" y="19936"/>
                  </a:cubicBezTo>
                  <a:cubicBezTo>
                    <a:pt x="8789" y="19749"/>
                    <a:pt x="8687" y="19571"/>
                    <a:pt x="8441" y="19401"/>
                  </a:cubicBezTo>
                  <a:cubicBezTo>
                    <a:pt x="8390" y="19367"/>
                    <a:pt x="8348" y="19333"/>
                    <a:pt x="8305" y="19308"/>
                  </a:cubicBezTo>
                  <a:cubicBezTo>
                    <a:pt x="8144" y="19206"/>
                    <a:pt x="8068" y="19155"/>
                    <a:pt x="7974" y="18943"/>
                  </a:cubicBezTo>
                  <a:cubicBezTo>
                    <a:pt x="7923" y="18841"/>
                    <a:pt x="7890" y="18748"/>
                    <a:pt x="7847" y="18646"/>
                  </a:cubicBezTo>
                  <a:lnTo>
                    <a:pt x="7830" y="18595"/>
                  </a:lnTo>
                  <a:cubicBezTo>
                    <a:pt x="7796" y="18510"/>
                    <a:pt x="7796" y="18494"/>
                    <a:pt x="7728" y="18409"/>
                  </a:cubicBezTo>
                  <a:cubicBezTo>
                    <a:pt x="7601" y="18256"/>
                    <a:pt x="7525" y="18163"/>
                    <a:pt x="7457" y="17976"/>
                  </a:cubicBezTo>
                  <a:cubicBezTo>
                    <a:pt x="7414" y="17883"/>
                    <a:pt x="7364" y="17815"/>
                    <a:pt x="7313" y="17739"/>
                  </a:cubicBezTo>
                  <a:cubicBezTo>
                    <a:pt x="7262" y="17671"/>
                    <a:pt x="7211" y="17611"/>
                    <a:pt x="7185" y="17535"/>
                  </a:cubicBezTo>
                  <a:cubicBezTo>
                    <a:pt x="7143" y="17408"/>
                    <a:pt x="7185" y="17280"/>
                    <a:pt x="7228" y="17153"/>
                  </a:cubicBezTo>
                  <a:cubicBezTo>
                    <a:pt x="7262" y="17043"/>
                    <a:pt x="7296" y="16941"/>
                    <a:pt x="7287" y="16831"/>
                  </a:cubicBezTo>
                  <a:cubicBezTo>
                    <a:pt x="7279" y="16729"/>
                    <a:pt x="7236" y="16670"/>
                    <a:pt x="7202" y="16619"/>
                  </a:cubicBezTo>
                  <a:cubicBezTo>
                    <a:pt x="7177" y="16585"/>
                    <a:pt x="7151" y="16551"/>
                    <a:pt x="7143" y="16508"/>
                  </a:cubicBezTo>
                  <a:cubicBezTo>
                    <a:pt x="7126" y="16458"/>
                    <a:pt x="7135" y="16390"/>
                    <a:pt x="7135" y="16313"/>
                  </a:cubicBezTo>
                  <a:cubicBezTo>
                    <a:pt x="7143" y="16271"/>
                    <a:pt x="7143" y="16220"/>
                    <a:pt x="7143" y="16178"/>
                  </a:cubicBezTo>
                  <a:cubicBezTo>
                    <a:pt x="7135" y="16033"/>
                    <a:pt x="7143" y="15898"/>
                    <a:pt x="7160" y="15762"/>
                  </a:cubicBezTo>
                  <a:cubicBezTo>
                    <a:pt x="7160" y="15703"/>
                    <a:pt x="7168" y="15652"/>
                    <a:pt x="7168" y="15592"/>
                  </a:cubicBezTo>
                  <a:cubicBezTo>
                    <a:pt x="7168" y="15541"/>
                    <a:pt x="7160" y="15491"/>
                    <a:pt x="7151" y="15448"/>
                  </a:cubicBezTo>
                  <a:cubicBezTo>
                    <a:pt x="7143" y="15406"/>
                    <a:pt x="7135" y="15363"/>
                    <a:pt x="7143" y="15312"/>
                  </a:cubicBezTo>
                  <a:cubicBezTo>
                    <a:pt x="7151" y="15270"/>
                    <a:pt x="7168" y="15236"/>
                    <a:pt x="7185" y="15202"/>
                  </a:cubicBezTo>
                  <a:cubicBezTo>
                    <a:pt x="7219" y="15143"/>
                    <a:pt x="7262" y="15075"/>
                    <a:pt x="7236" y="14965"/>
                  </a:cubicBezTo>
                  <a:lnTo>
                    <a:pt x="7228" y="14931"/>
                  </a:lnTo>
                  <a:lnTo>
                    <a:pt x="7194" y="14922"/>
                  </a:lnTo>
                  <a:cubicBezTo>
                    <a:pt x="7160" y="14914"/>
                    <a:pt x="7135" y="14905"/>
                    <a:pt x="7118" y="14888"/>
                  </a:cubicBezTo>
                  <a:cubicBezTo>
                    <a:pt x="7160" y="14786"/>
                    <a:pt x="7135" y="14693"/>
                    <a:pt x="7033" y="14600"/>
                  </a:cubicBezTo>
                  <a:cubicBezTo>
                    <a:pt x="6999" y="14566"/>
                    <a:pt x="6965" y="14540"/>
                    <a:pt x="6931" y="14515"/>
                  </a:cubicBezTo>
                  <a:cubicBezTo>
                    <a:pt x="6804" y="14303"/>
                    <a:pt x="6668" y="14142"/>
                    <a:pt x="6524" y="14031"/>
                  </a:cubicBezTo>
                  <a:cubicBezTo>
                    <a:pt x="6490" y="14006"/>
                    <a:pt x="6464" y="13989"/>
                    <a:pt x="6456" y="13972"/>
                  </a:cubicBezTo>
                  <a:cubicBezTo>
                    <a:pt x="6405" y="13921"/>
                    <a:pt x="6388" y="13921"/>
                    <a:pt x="6286" y="13921"/>
                  </a:cubicBezTo>
                  <a:lnTo>
                    <a:pt x="6235" y="13921"/>
                  </a:lnTo>
                  <a:cubicBezTo>
                    <a:pt x="6216" y="13918"/>
                    <a:pt x="6195" y="13917"/>
                    <a:pt x="6174" y="13917"/>
                  </a:cubicBezTo>
                  <a:cubicBezTo>
                    <a:pt x="6132" y="13917"/>
                    <a:pt x="6088" y="13921"/>
                    <a:pt x="6049" y="13921"/>
                  </a:cubicBezTo>
                  <a:lnTo>
                    <a:pt x="5837" y="13921"/>
                  </a:lnTo>
                  <a:cubicBezTo>
                    <a:pt x="5667" y="13921"/>
                    <a:pt x="5557" y="13921"/>
                    <a:pt x="5379" y="13853"/>
                  </a:cubicBezTo>
                  <a:cubicBezTo>
                    <a:pt x="5239" y="13793"/>
                    <a:pt x="5154" y="13762"/>
                    <a:pt x="5076" y="13762"/>
                  </a:cubicBezTo>
                  <a:cubicBezTo>
                    <a:pt x="4989" y="13762"/>
                    <a:pt x="4911" y="13802"/>
                    <a:pt x="4776" y="13887"/>
                  </a:cubicBezTo>
                  <a:cubicBezTo>
                    <a:pt x="4687" y="13945"/>
                    <a:pt x="4632" y="13959"/>
                    <a:pt x="4570" y="13959"/>
                  </a:cubicBezTo>
                  <a:cubicBezTo>
                    <a:pt x="4549" y="13959"/>
                    <a:pt x="4528" y="13957"/>
                    <a:pt x="4505" y="13955"/>
                  </a:cubicBezTo>
                  <a:lnTo>
                    <a:pt x="4437" y="13955"/>
                  </a:lnTo>
                  <a:cubicBezTo>
                    <a:pt x="4361" y="13955"/>
                    <a:pt x="4242" y="13947"/>
                    <a:pt x="4157" y="13947"/>
                  </a:cubicBezTo>
                  <a:cubicBezTo>
                    <a:pt x="4086" y="13944"/>
                    <a:pt x="4026" y="13942"/>
                    <a:pt x="3968" y="13942"/>
                  </a:cubicBezTo>
                  <a:cubicBezTo>
                    <a:pt x="3853" y="13942"/>
                    <a:pt x="3750" y="13949"/>
                    <a:pt x="3597" y="13972"/>
                  </a:cubicBezTo>
                  <a:cubicBezTo>
                    <a:pt x="3555" y="13972"/>
                    <a:pt x="3512" y="13989"/>
                    <a:pt x="3470" y="13998"/>
                  </a:cubicBezTo>
                  <a:cubicBezTo>
                    <a:pt x="3427" y="14014"/>
                    <a:pt x="3385" y="14031"/>
                    <a:pt x="3326" y="14031"/>
                  </a:cubicBezTo>
                  <a:cubicBezTo>
                    <a:pt x="3321" y="14034"/>
                    <a:pt x="3314" y="14035"/>
                    <a:pt x="3307" y="14035"/>
                  </a:cubicBezTo>
                  <a:cubicBezTo>
                    <a:pt x="3289" y="14035"/>
                    <a:pt x="3265" y="14029"/>
                    <a:pt x="3241" y="14023"/>
                  </a:cubicBezTo>
                  <a:cubicBezTo>
                    <a:pt x="3200" y="14017"/>
                    <a:pt x="3155" y="14007"/>
                    <a:pt x="3109" y="14007"/>
                  </a:cubicBezTo>
                  <a:cubicBezTo>
                    <a:pt x="3088" y="14007"/>
                    <a:pt x="3067" y="14009"/>
                    <a:pt x="3046" y="14014"/>
                  </a:cubicBezTo>
                  <a:cubicBezTo>
                    <a:pt x="2995" y="14031"/>
                    <a:pt x="2969" y="14082"/>
                    <a:pt x="2961" y="14108"/>
                  </a:cubicBezTo>
                  <a:cubicBezTo>
                    <a:pt x="2961" y="14116"/>
                    <a:pt x="2961" y="14116"/>
                    <a:pt x="2952" y="14116"/>
                  </a:cubicBezTo>
                  <a:lnTo>
                    <a:pt x="2859" y="14116"/>
                  </a:lnTo>
                  <a:lnTo>
                    <a:pt x="2851" y="14125"/>
                  </a:lnTo>
                  <a:cubicBezTo>
                    <a:pt x="2791" y="14142"/>
                    <a:pt x="2706" y="14159"/>
                    <a:pt x="2639" y="14176"/>
                  </a:cubicBezTo>
                  <a:lnTo>
                    <a:pt x="2579" y="14184"/>
                  </a:lnTo>
                  <a:cubicBezTo>
                    <a:pt x="2477" y="14201"/>
                    <a:pt x="2376" y="14227"/>
                    <a:pt x="2274" y="14260"/>
                  </a:cubicBezTo>
                  <a:cubicBezTo>
                    <a:pt x="2138" y="14286"/>
                    <a:pt x="2002" y="14320"/>
                    <a:pt x="1875" y="14345"/>
                  </a:cubicBezTo>
                  <a:cubicBezTo>
                    <a:pt x="1848" y="14349"/>
                    <a:pt x="1822" y="14351"/>
                    <a:pt x="1796" y="14351"/>
                  </a:cubicBezTo>
                  <a:cubicBezTo>
                    <a:pt x="1707" y="14351"/>
                    <a:pt x="1621" y="14331"/>
                    <a:pt x="1536" y="14311"/>
                  </a:cubicBezTo>
                  <a:lnTo>
                    <a:pt x="1519" y="14303"/>
                  </a:lnTo>
                  <a:cubicBezTo>
                    <a:pt x="1425" y="14244"/>
                    <a:pt x="1332" y="14159"/>
                    <a:pt x="1222" y="14074"/>
                  </a:cubicBezTo>
                  <a:cubicBezTo>
                    <a:pt x="984" y="13870"/>
                    <a:pt x="755" y="13684"/>
                    <a:pt x="594" y="13675"/>
                  </a:cubicBezTo>
                  <a:cubicBezTo>
                    <a:pt x="441" y="13667"/>
                    <a:pt x="348" y="13616"/>
                    <a:pt x="306" y="13514"/>
                  </a:cubicBezTo>
                  <a:cubicBezTo>
                    <a:pt x="145" y="13115"/>
                    <a:pt x="806" y="12072"/>
                    <a:pt x="1146" y="11724"/>
                  </a:cubicBezTo>
                  <a:cubicBezTo>
                    <a:pt x="1315" y="11546"/>
                    <a:pt x="1400" y="11376"/>
                    <a:pt x="1493" y="11215"/>
                  </a:cubicBezTo>
                  <a:cubicBezTo>
                    <a:pt x="1570" y="11071"/>
                    <a:pt x="1638" y="10944"/>
                    <a:pt x="1756" y="10808"/>
                  </a:cubicBezTo>
                  <a:cubicBezTo>
                    <a:pt x="1841" y="10715"/>
                    <a:pt x="2163" y="10528"/>
                    <a:pt x="2291" y="10494"/>
                  </a:cubicBezTo>
                  <a:cubicBezTo>
                    <a:pt x="2320" y="10487"/>
                    <a:pt x="2350" y="10484"/>
                    <a:pt x="2383" y="10484"/>
                  </a:cubicBezTo>
                  <a:cubicBezTo>
                    <a:pt x="2464" y="10484"/>
                    <a:pt x="2553" y="10504"/>
                    <a:pt x="2639" y="10528"/>
                  </a:cubicBezTo>
                  <a:cubicBezTo>
                    <a:pt x="2730" y="10552"/>
                    <a:pt x="2812" y="10572"/>
                    <a:pt x="2886" y="10572"/>
                  </a:cubicBezTo>
                  <a:cubicBezTo>
                    <a:pt x="2915" y="10572"/>
                    <a:pt x="2943" y="10569"/>
                    <a:pt x="2969" y="10562"/>
                  </a:cubicBezTo>
                  <a:cubicBezTo>
                    <a:pt x="3173" y="10486"/>
                    <a:pt x="3258" y="10248"/>
                    <a:pt x="3326" y="10061"/>
                  </a:cubicBezTo>
                  <a:cubicBezTo>
                    <a:pt x="3343" y="10002"/>
                    <a:pt x="3368" y="9943"/>
                    <a:pt x="3385" y="9900"/>
                  </a:cubicBezTo>
                  <a:cubicBezTo>
                    <a:pt x="3487" y="9680"/>
                    <a:pt x="3606" y="9493"/>
                    <a:pt x="3733" y="9298"/>
                  </a:cubicBezTo>
                  <a:cubicBezTo>
                    <a:pt x="3818" y="9162"/>
                    <a:pt x="3911" y="9018"/>
                    <a:pt x="3987" y="8874"/>
                  </a:cubicBezTo>
                  <a:cubicBezTo>
                    <a:pt x="4106" y="8662"/>
                    <a:pt x="4174" y="8450"/>
                    <a:pt x="4242" y="8246"/>
                  </a:cubicBezTo>
                  <a:cubicBezTo>
                    <a:pt x="4301" y="8051"/>
                    <a:pt x="4361" y="7873"/>
                    <a:pt x="4454" y="7703"/>
                  </a:cubicBezTo>
                  <a:cubicBezTo>
                    <a:pt x="4492" y="7700"/>
                    <a:pt x="4529" y="7696"/>
                    <a:pt x="4563" y="7696"/>
                  </a:cubicBezTo>
                  <a:cubicBezTo>
                    <a:pt x="4614" y="7696"/>
                    <a:pt x="4660" y="7703"/>
                    <a:pt x="4700" y="7729"/>
                  </a:cubicBezTo>
                  <a:cubicBezTo>
                    <a:pt x="4776" y="7771"/>
                    <a:pt x="4751" y="7881"/>
                    <a:pt x="4700" y="8025"/>
                  </a:cubicBezTo>
                  <a:cubicBezTo>
                    <a:pt x="4674" y="8127"/>
                    <a:pt x="4641" y="8212"/>
                    <a:pt x="4683" y="8280"/>
                  </a:cubicBezTo>
                  <a:cubicBezTo>
                    <a:pt x="4700" y="8297"/>
                    <a:pt x="4717" y="8314"/>
                    <a:pt x="4751" y="8331"/>
                  </a:cubicBezTo>
                  <a:cubicBezTo>
                    <a:pt x="4751" y="8348"/>
                    <a:pt x="4759" y="8373"/>
                    <a:pt x="4793" y="8390"/>
                  </a:cubicBezTo>
                  <a:lnTo>
                    <a:pt x="4819" y="8407"/>
                  </a:lnTo>
                  <a:lnTo>
                    <a:pt x="4844" y="8399"/>
                  </a:lnTo>
                  <a:cubicBezTo>
                    <a:pt x="4954" y="8348"/>
                    <a:pt x="5056" y="8221"/>
                    <a:pt x="5141" y="8110"/>
                  </a:cubicBezTo>
                  <a:cubicBezTo>
                    <a:pt x="5175" y="8068"/>
                    <a:pt x="5200" y="8034"/>
                    <a:pt x="5234" y="8000"/>
                  </a:cubicBezTo>
                  <a:cubicBezTo>
                    <a:pt x="5370" y="7839"/>
                    <a:pt x="5387" y="7763"/>
                    <a:pt x="5412" y="7627"/>
                  </a:cubicBezTo>
                  <a:cubicBezTo>
                    <a:pt x="5421" y="7584"/>
                    <a:pt x="5429" y="7542"/>
                    <a:pt x="5438" y="7483"/>
                  </a:cubicBezTo>
                  <a:cubicBezTo>
                    <a:pt x="5455" y="7432"/>
                    <a:pt x="5480" y="7338"/>
                    <a:pt x="5514" y="7237"/>
                  </a:cubicBezTo>
                  <a:cubicBezTo>
                    <a:pt x="5642" y="6889"/>
                    <a:pt x="5828" y="6354"/>
                    <a:pt x="5650" y="6074"/>
                  </a:cubicBezTo>
                  <a:cubicBezTo>
                    <a:pt x="5675" y="6057"/>
                    <a:pt x="5692" y="6057"/>
                    <a:pt x="5718" y="6049"/>
                  </a:cubicBezTo>
                  <a:cubicBezTo>
                    <a:pt x="5752" y="6040"/>
                    <a:pt x="5786" y="6032"/>
                    <a:pt x="5837" y="6007"/>
                  </a:cubicBezTo>
                  <a:cubicBezTo>
                    <a:pt x="5871" y="5990"/>
                    <a:pt x="5938" y="5973"/>
                    <a:pt x="6006" y="5956"/>
                  </a:cubicBezTo>
                  <a:cubicBezTo>
                    <a:pt x="6057" y="5939"/>
                    <a:pt x="6100" y="5930"/>
                    <a:pt x="6142" y="5913"/>
                  </a:cubicBezTo>
                  <a:cubicBezTo>
                    <a:pt x="6151" y="5981"/>
                    <a:pt x="6159" y="6057"/>
                    <a:pt x="6159" y="6142"/>
                  </a:cubicBezTo>
                  <a:lnTo>
                    <a:pt x="6167" y="6210"/>
                  </a:lnTo>
                  <a:lnTo>
                    <a:pt x="6227" y="6202"/>
                  </a:lnTo>
                  <a:cubicBezTo>
                    <a:pt x="6233" y="6199"/>
                    <a:pt x="6239" y="6198"/>
                    <a:pt x="6246" y="6198"/>
                  </a:cubicBezTo>
                  <a:cubicBezTo>
                    <a:pt x="6261" y="6198"/>
                    <a:pt x="6278" y="6202"/>
                    <a:pt x="6295" y="6202"/>
                  </a:cubicBezTo>
                  <a:cubicBezTo>
                    <a:pt x="6320" y="6202"/>
                    <a:pt x="6337" y="6210"/>
                    <a:pt x="6354" y="6210"/>
                  </a:cubicBezTo>
                  <a:cubicBezTo>
                    <a:pt x="6354" y="6210"/>
                    <a:pt x="6363" y="6219"/>
                    <a:pt x="6363" y="6227"/>
                  </a:cubicBezTo>
                  <a:cubicBezTo>
                    <a:pt x="6371" y="6236"/>
                    <a:pt x="6371" y="6253"/>
                    <a:pt x="6371" y="6261"/>
                  </a:cubicBezTo>
                  <a:lnTo>
                    <a:pt x="6380" y="6303"/>
                  </a:lnTo>
                  <a:lnTo>
                    <a:pt x="6422" y="6312"/>
                  </a:lnTo>
                  <a:cubicBezTo>
                    <a:pt x="6442" y="6320"/>
                    <a:pt x="6467" y="6326"/>
                    <a:pt x="6492" y="6326"/>
                  </a:cubicBezTo>
                  <a:cubicBezTo>
                    <a:pt x="6522" y="6326"/>
                    <a:pt x="6552" y="6318"/>
                    <a:pt x="6575" y="6295"/>
                  </a:cubicBezTo>
                  <a:cubicBezTo>
                    <a:pt x="6617" y="6253"/>
                    <a:pt x="6617" y="6193"/>
                    <a:pt x="6617" y="6142"/>
                  </a:cubicBezTo>
                  <a:cubicBezTo>
                    <a:pt x="6609" y="6108"/>
                    <a:pt x="6609" y="6074"/>
                    <a:pt x="6617" y="6049"/>
                  </a:cubicBezTo>
                  <a:cubicBezTo>
                    <a:pt x="6651" y="5964"/>
                    <a:pt x="6702" y="5913"/>
                    <a:pt x="6770" y="5862"/>
                  </a:cubicBezTo>
                  <a:cubicBezTo>
                    <a:pt x="6804" y="5828"/>
                    <a:pt x="6838" y="5794"/>
                    <a:pt x="6872" y="5761"/>
                  </a:cubicBezTo>
                  <a:cubicBezTo>
                    <a:pt x="7075" y="5531"/>
                    <a:pt x="7135" y="5353"/>
                    <a:pt x="7118" y="5056"/>
                  </a:cubicBezTo>
                  <a:cubicBezTo>
                    <a:pt x="7118" y="4997"/>
                    <a:pt x="7126" y="4938"/>
                    <a:pt x="7135" y="4870"/>
                  </a:cubicBezTo>
                  <a:cubicBezTo>
                    <a:pt x="7143" y="4785"/>
                    <a:pt x="7160" y="4700"/>
                    <a:pt x="7143" y="4624"/>
                  </a:cubicBezTo>
                  <a:cubicBezTo>
                    <a:pt x="7135" y="4564"/>
                    <a:pt x="7118" y="4522"/>
                    <a:pt x="7109" y="4480"/>
                  </a:cubicBezTo>
                  <a:cubicBezTo>
                    <a:pt x="7101" y="4463"/>
                    <a:pt x="7092" y="4446"/>
                    <a:pt x="7092" y="4420"/>
                  </a:cubicBezTo>
                  <a:cubicBezTo>
                    <a:pt x="7084" y="4369"/>
                    <a:pt x="7084" y="4318"/>
                    <a:pt x="7075" y="4259"/>
                  </a:cubicBezTo>
                  <a:cubicBezTo>
                    <a:pt x="7075" y="4242"/>
                    <a:pt x="7084" y="4217"/>
                    <a:pt x="7084" y="4191"/>
                  </a:cubicBezTo>
                  <a:cubicBezTo>
                    <a:pt x="7092" y="4166"/>
                    <a:pt x="7101" y="4123"/>
                    <a:pt x="7101" y="4089"/>
                  </a:cubicBezTo>
                  <a:lnTo>
                    <a:pt x="7126" y="4115"/>
                  </a:lnTo>
                  <a:lnTo>
                    <a:pt x="7126" y="4115"/>
                  </a:lnTo>
                  <a:lnTo>
                    <a:pt x="7101" y="4022"/>
                  </a:lnTo>
                  <a:cubicBezTo>
                    <a:pt x="7101" y="4005"/>
                    <a:pt x="7101" y="3979"/>
                    <a:pt x="7092" y="3954"/>
                  </a:cubicBezTo>
                  <a:cubicBezTo>
                    <a:pt x="7084" y="3937"/>
                    <a:pt x="7084" y="3928"/>
                    <a:pt x="7075" y="3911"/>
                  </a:cubicBezTo>
                  <a:cubicBezTo>
                    <a:pt x="7075" y="3903"/>
                    <a:pt x="7067" y="3886"/>
                    <a:pt x="7067" y="3877"/>
                  </a:cubicBezTo>
                  <a:cubicBezTo>
                    <a:pt x="7050" y="3826"/>
                    <a:pt x="7016" y="3792"/>
                    <a:pt x="6982" y="3759"/>
                  </a:cubicBezTo>
                  <a:cubicBezTo>
                    <a:pt x="6965" y="3691"/>
                    <a:pt x="6948" y="3631"/>
                    <a:pt x="6931" y="3563"/>
                  </a:cubicBezTo>
                  <a:cubicBezTo>
                    <a:pt x="6914" y="3479"/>
                    <a:pt x="6897" y="3402"/>
                    <a:pt x="6872" y="3317"/>
                  </a:cubicBezTo>
                  <a:cubicBezTo>
                    <a:pt x="6872" y="3309"/>
                    <a:pt x="6880" y="3300"/>
                    <a:pt x="6880" y="3292"/>
                  </a:cubicBezTo>
                  <a:cubicBezTo>
                    <a:pt x="6982" y="3334"/>
                    <a:pt x="7084" y="3351"/>
                    <a:pt x="7194" y="3377"/>
                  </a:cubicBezTo>
                  <a:cubicBezTo>
                    <a:pt x="7236" y="3385"/>
                    <a:pt x="7279" y="3402"/>
                    <a:pt x="7321" y="3411"/>
                  </a:cubicBezTo>
                  <a:cubicBezTo>
                    <a:pt x="7321" y="3436"/>
                    <a:pt x="7330" y="3453"/>
                    <a:pt x="7347" y="3479"/>
                  </a:cubicBezTo>
                  <a:cubicBezTo>
                    <a:pt x="7423" y="3606"/>
                    <a:pt x="7737" y="3691"/>
                    <a:pt x="7881" y="3708"/>
                  </a:cubicBezTo>
                  <a:lnTo>
                    <a:pt x="7881" y="3716"/>
                  </a:lnTo>
                  <a:lnTo>
                    <a:pt x="7881" y="3759"/>
                  </a:lnTo>
                  <a:lnTo>
                    <a:pt x="7923" y="3776"/>
                  </a:lnTo>
                  <a:cubicBezTo>
                    <a:pt x="7949" y="3776"/>
                    <a:pt x="7966" y="3776"/>
                    <a:pt x="7983" y="3784"/>
                  </a:cubicBezTo>
                  <a:cubicBezTo>
                    <a:pt x="7974" y="3809"/>
                    <a:pt x="7974" y="3843"/>
                    <a:pt x="7983" y="3877"/>
                  </a:cubicBezTo>
                  <a:cubicBezTo>
                    <a:pt x="7983" y="3911"/>
                    <a:pt x="8008" y="3971"/>
                    <a:pt x="8093" y="3996"/>
                  </a:cubicBezTo>
                  <a:cubicBezTo>
                    <a:pt x="8051" y="4166"/>
                    <a:pt x="8059" y="4191"/>
                    <a:pt x="8229" y="4284"/>
                  </a:cubicBezTo>
                  <a:cubicBezTo>
                    <a:pt x="8254" y="4301"/>
                    <a:pt x="8280" y="4318"/>
                    <a:pt x="8314" y="4335"/>
                  </a:cubicBezTo>
                  <a:cubicBezTo>
                    <a:pt x="8373" y="4378"/>
                    <a:pt x="8424" y="4420"/>
                    <a:pt x="8483" y="4437"/>
                  </a:cubicBezTo>
                  <a:lnTo>
                    <a:pt x="8483" y="4471"/>
                  </a:lnTo>
                  <a:cubicBezTo>
                    <a:pt x="8483" y="4505"/>
                    <a:pt x="8483" y="4539"/>
                    <a:pt x="8483" y="4564"/>
                  </a:cubicBezTo>
                  <a:lnTo>
                    <a:pt x="8483" y="4598"/>
                  </a:lnTo>
                  <a:lnTo>
                    <a:pt x="8517" y="4615"/>
                  </a:lnTo>
                  <a:cubicBezTo>
                    <a:pt x="8653" y="4666"/>
                    <a:pt x="8797" y="4760"/>
                    <a:pt x="8882" y="4853"/>
                  </a:cubicBezTo>
                  <a:cubicBezTo>
                    <a:pt x="8916" y="4895"/>
                    <a:pt x="8933" y="4946"/>
                    <a:pt x="8958" y="5006"/>
                  </a:cubicBezTo>
                  <a:cubicBezTo>
                    <a:pt x="8984" y="5065"/>
                    <a:pt x="9009" y="5124"/>
                    <a:pt x="9060" y="5184"/>
                  </a:cubicBezTo>
                  <a:cubicBezTo>
                    <a:pt x="9111" y="5243"/>
                    <a:pt x="9179" y="5302"/>
                    <a:pt x="9238" y="5353"/>
                  </a:cubicBezTo>
                  <a:cubicBezTo>
                    <a:pt x="9281" y="5396"/>
                    <a:pt x="9323" y="5438"/>
                    <a:pt x="9366" y="5472"/>
                  </a:cubicBezTo>
                  <a:cubicBezTo>
                    <a:pt x="9374" y="5481"/>
                    <a:pt x="9383" y="5506"/>
                    <a:pt x="9391" y="5531"/>
                  </a:cubicBezTo>
                  <a:cubicBezTo>
                    <a:pt x="9408" y="5574"/>
                    <a:pt x="9425" y="5616"/>
                    <a:pt x="9450" y="5642"/>
                  </a:cubicBezTo>
                  <a:cubicBezTo>
                    <a:pt x="9484" y="5676"/>
                    <a:pt x="9510" y="5684"/>
                    <a:pt x="9535" y="5693"/>
                  </a:cubicBezTo>
                  <a:cubicBezTo>
                    <a:pt x="9552" y="5701"/>
                    <a:pt x="9569" y="5701"/>
                    <a:pt x="9586" y="5744"/>
                  </a:cubicBezTo>
                  <a:lnTo>
                    <a:pt x="9603" y="5769"/>
                  </a:lnTo>
                  <a:lnTo>
                    <a:pt x="9629" y="5769"/>
                  </a:lnTo>
                  <a:cubicBezTo>
                    <a:pt x="9639" y="5770"/>
                    <a:pt x="9649" y="5771"/>
                    <a:pt x="9660" y="5771"/>
                  </a:cubicBezTo>
                  <a:cubicBezTo>
                    <a:pt x="9730" y="5771"/>
                    <a:pt x="9791" y="5745"/>
                    <a:pt x="9858" y="5693"/>
                  </a:cubicBezTo>
                  <a:cubicBezTo>
                    <a:pt x="10197" y="5396"/>
                    <a:pt x="10307" y="4318"/>
                    <a:pt x="10316" y="4140"/>
                  </a:cubicBezTo>
                  <a:cubicBezTo>
                    <a:pt x="10316" y="4005"/>
                    <a:pt x="10358" y="3903"/>
                    <a:pt x="10409" y="3801"/>
                  </a:cubicBezTo>
                  <a:cubicBezTo>
                    <a:pt x="10443" y="3708"/>
                    <a:pt x="10485" y="3614"/>
                    <a:pt x="10502" y="3496"/>
                  </a:cubicBezTo>
                  <a:cubicBezTo>
                    <a:pt x="10536" y="3275"/>
                    <a:pt x="10545" y="2936"/>
                    <a:pt x="10519" y="2732"/>
                  </a:cubicBezTo>
                  <a:lnTo>
                    <a:pt x="10528" y="2732"/>
                  </a:lnTo>
                  <a:cubicBezTo>
                    <a:pt x="10511" y="2562"/>
                    <a:pt x="10426" y="2418"/>
                    <a:pt x="10350" y="2291"/>
                  </a:cubicBezTo>
                  <a:cubicBezTo>
                    <a:pt x="10265" y="2138"/>
                    <a:pt x="10180" y="2003"/>
                    <a:pt x="10197" y="1824"/>
                  </a:cubicBezTo>
                  <a:cubicBezTo>
                    <a:pt x="10197" y="1740"/>
                    <a:pt x="10222" y="1663"/>
                    <a:pt x="10248" y="1578"/>
                  </a:cubicBezTo>
                  <a:cubicBezTo>
                    <a:pt x="10299" y="1434"/>
                    <a:pt x="10350" y="1281"/>
                    <a:pt x="10282" y="1095"/>
                  </a:cubicBezTo>
                  <a:cubicBezTo>
                    <a:pt x="10248" y="1010"/>
                    <a:pt x="10205" y="942"/>
                    <a:pt x="10171" y="883"/>
                  </a:cubicBezTo>
                  <a:cubicBezTo>
                    <a:pt x="10104" y="773"/>
                    <a:pt x="10053" y="688"/>
                    <a:pt x="10061" y="510"/>
                  </a:cubicBezTo>
                  <a:cubicBezTo>
                    <a:pt x="10061" y="467"/>
                    <a:pt x="10061" y="433"/>
                    <a:pt x="10070" y="399"/>
                  </a:cubicBezTo>
                  <a:cubicBezTo>
                    <a:pt x="10078" y="247"/>
                    <a:pt x="10104" y="170"/>
                    <a:pt x="10036" y="34"/>
                  </a:cubicBezTo>
                  <a:lnTo>
                    <a:pt x="9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76"/>
            <p:cNvSpPr/>
            <p:nvPr/>
          </p:nvSpPr>
          <p:spPr>
            <a:xfrm>
              <a:off x="-726778" y="3310644"/>
              <a:ext cx="540115" cy="427850"/>
            </a:xfrm>
            <a:custGeom>
              <a:avLst/>
              <a:gdLst/>
              <a:ahLst/>
              <a:cxnLst/>
              <a:rect l="l" t="t" r="r" b="b"/>
              <a:pathLst>
                <a:path w="15915" h="12607" extrusionOk="0">
                  <a:moveTo>
                    <a:pt x="1366" y="0"/>
                  </a:moveTo>
                  <a:cubicBezTo>
                    <a:pt x="560" y="0"/>
                    <a:pt x="0" y="993"/>
                    <a:pt x="119" y="2214"/>
                  </a:cubicBezTo>
                  <a:cubicBezTo>
                    <a:pt x="229" y="3351"/>
                    <a:pt x="882" y="4284"/>
                    <a:pt x="1620" y="4420"/>
                  </a:cubicBezTo>
                  <a:cubicBezTo>
                    <a:pt x="2307" y="8763"/>
                    <a:pt x="5616" y="12089"/>
                    <a:pt x="9951" y="12606"/>
                  </a:cubicBezTo>
                  <a:cubicBezTo>
                    <a:pt x="12190" y="12428"/>
                    <a:pt x="14260" y="11546"/>
                    <a:pt x="15914" y="10180"/>
                  </a:cubicBezTo>
                  <a:lnTo>
                    <a:pt x="15914" y="10180"/>
                  </a:lnTo>
                  <a:cubicBezTo>
                    <a:pt x="14608" y="10799"/>
                    <a:pt x="13191" y="11147"/>
                    <a:pt x="11724" y="11147"/>
                  </a:cubicBezTo>
                  <a:cubicBezTo>
                    <a:pt x="7346" y="11147"/>
                    <a:pt x="3784" y="8153"/>
                    <a:pt x="2545" y="4089"/>
                  </a:cubicBezTo>
                  <a:cubicBezTo>
                    <a:pt x="2910" y="3699"/>
                    <a:pt x="3113" y="3003"/>
                    <a:pt x="3037" y="2214"/>
                  </a:cubicBezTo>
                  <a:cubicBezTo>
                    <a:pt x="2918" y="993"/>
                    <a:pt x="2172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76"/>
            <p:cNvSpPr/>
            <p:nvPr/>
          </p:nvSpPr>
          <p:spPr>
            <a:xfrm>
              <a:off x="-704345" y="3340577"/>
              <a:ext cx="464401" cy="434739"/>
            </a:xfrm>
            <a:custGeom>
              <a:avLst/>
              <a:gdLst/>
              <a:ahLst/>
              <a:cxnLst/>
              <a:rect l="l" t="t" r="r" b="b"/>
              <a:pathLst>
                <a:path w="13684" h="12810" extrusionOk="0">
                  <a:moveTo>
                    <a:pt x="1" y="1"/>
                  </a:moveTo>
                  <a:cubicBezTo>
                    <a:pt x="1" y="6270"/>
                    <a:pt x="3598" y="12810"/>
                    <a:pt x="8543" y="12810"/>
                  </a:cubicBezTo>
                  <a:cubicBezTo>
                    <a:pt x="10426" y="12810"/>
                    <a:pt x="12208" y="12021"/>
                    <a:pt x="13684" y="10681"/>
                  </a:cubicBezTo>
                  <a:lnTo>
                    <a:pt x="13684" y="10681"/>
                  </a:lnTo>
                  <a:cubicBezTo>
                    <a:pt x="12411" y="11580"/>
                    <a:pt x="10588" y="12428"/>
                    <a:pt x="9069" y="12428"/>
                  </a:cubicBezTo>
                  <a:cubicBezTo>
                    <a:pt x="4471" y="12428"/>
                    <a:pt x="2045" y="7143"/>
                    <a:pt x="1748" y="1265"/>
                  </a:cubicBezTo>
                  <a:cubicBezTo>
                    <a:pt x="1714" y="552"/>
                    <a:pt x="1121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76"/>
            <p:cNvSpPr/>
            <p:nvPr/>
          </p:nvSpPr>
          <p:spPr>
            <a:xfrm>
              <a:off x="-712965" y="3340577"/>
              <a:ext cx="464672" cy="434739"/>
            </a:xfrm>
            <a:custGeom>
              <a:avLst/>
              <a:gdLst/>
              <a:ahLst/>
              <a:cxnLst/>
              <a:rect l="l" t="t" r="r" b="b"/>
              <a:pathLst>
                <a:path w="13692" h="12810" extrusionOk="0">
                  <a:moveTo>
                    <a:pt x="0" y="1"/>
                  </a:moveTo>
                  <a:cubicBezTo>
                    <a:pt x="0" y="6270"/>
                    <a:pt x="3606" y="12810"/>
                    <a:pt x="8543" y="12810"/>
                  </a:cubicBezTo>
                  <a:cubicBezTo>
                    <a:pt x="10434" y="12810"/>
                    <a:pt x="12207" y="12021"/>
                    <a:pt x="13692" y="10681"/>
                  </a:cubicBezTo>
                  <a:lnTo>
                    <a:pt x="13692" y="10681"/>
                  </a:lnTo>
                  <a:cubicBezTo>
                    <a:pt x="12411" y="11580"/>
                    <a:pt x="10587" y="12428"/>
                    <a:pt x="9069" y="12428"/>
                  </a:cubicBezTo>
                  <a:cubicBezTo>
                    <a:pt x="4148" y="12428"/>
                    <a:pt x="1714" y="6363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76"/>
            <p:cNvSpPr/>
            <p:nvPr/>
          </p:nvSpPr>
          <p:spPr>
            <a:xfrm>
              <a:off x="-712965" y="3340577"/>
              <a:ext cx="72558" cy="138804"/>
            </a:xfrm>
            <a:custGeom>
              <a:avLst/>
              <a:gdLst/>
              <a:ahLst/>
              <a:cxnLst/>
              <a:rect l="l" t="t" r="r" b="b"/>
              <a:pathLst>
                <a:path w="2138" h="4090" extrusionOk="0">
                  <a:moveTo>
                    <a:pt x="0" y="1"/>
                  </a:moveTo>
                  <a:cubicBezTo>
                    <a:pt x="0" y="1375"/>
                    <a:pt x="170" y="2766"/>
                    <a:pt x="492" y="4089"/>
                  </a:cubicBezTo>
                  <a:cubicBezTo>
                    <a:pt x="569" y="4047"/>
                    <a:pt x="653" y="4005"/>
                    <a:pt x="738" y="3971"/>
                  </a:cubicBezTo>
                  <a:cubicBezTo>
                    <a:pt x="990" y="3858"/>
                    <a:pt x="1306" y="3820"/>
                    <a:pt x="1616" y="3820"/>
                  </a:cubicBezTo>
                  <a:cubicBezTo>
                    <a:pt x="1796" y="3820"/>
                    <a:pt x="1975" y="3833"/>
                    <a:pt x="2138" y="3852"/>
                  </a:cubicBezTo>
                  <a:cubicBezTo>
                    <a:pt x="1934" y="2630"/>
                    <a:pt x="1714" y="1290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76"/>
            <p:cNvSpPr/>
            <p:nvPr/>
          </p:nvSpPr>
          <p:spPr>
            <a:xfrm>
              <a:off x="-486704" y="3703029"/>
              <a:ext cx="238411" cy="74900"/>
            </a:xfrm>
            <a:custGeom>
              <a:avLst/>
              <a:gdLst/>
              <a:ahLst/>
              <a:cxnLst/>
              <a:rect l="l" t="t" r="r" b="b"/>
              <a:pathLst>
                <a:path w="7025" h="2207" extrusionOk="0">
                  <a:moveTo>
                    <a:pt x="7025" y="1"/>
                  </a:moveTo>
                  <a:cubicBezTo>
                    <a:pt x="5744" y="900"/>
                    <a:pt x="3920" y="1748"/>
                    <a:pt x="2402" y="1748"/>
                  </a:cubicBezTo>
                  <a:cubicBezTo>
                    <a:pt x="1579" y="1748"/>
                    <a:pt x="832" y="1579"/>
                    <a:pt x="145" y="1273"/>
                  </a:cubicBezTo>
                  <a:cubicBezTo>
                    <a:pt x="103" y="1460"/>
                    <a:pt x="60" y="1638"/>
                    <a:pt x="1" y="1808"/>
                  </a:cubicBezTo>
                  <a:cubicBezTo>
                    <a:pt x="595" y="2011"/>
                    <a:pt x="1205" y="2206"/>
                    <a:pt x="1859" y="2206"/>
                  </a:cubicBezTo>
                  <a:cubicBezTo>
                    <a:pt x="3742" y="2206"/>
                    <a:pt x="5540" y="1341"/>
                    <a:pt x="7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76"/>
            <p:cNvSpPr/>
            <p:nvPr/>
          </p:nvSpPr>
          <p:spPr>
            <a:xfrm>
              <a:off x="-731699" y="3308607"/>
              <a:ext cx="85556" cy="134494"/>
            </a:xfrm>
            <a:custGeom>
              <a:avLst/>
              <a:gdLst/>
              <a:ahLst/>
              <a:cxnLst/>
              <a:rect l="l" t="t" r="r" b="b"/>
              <a:pathLst>
                <a:path w="2521" h="3963" extrusionOk="0">
                  <a:moveTo>
                    <a:pt x="1256" y="1"/>
                  </a:moveTo>
                  <a:cubicBezTo>
                    <a:pt x="561" y="1"/>
                    <a:pt x="1" y="892"/>
                    <a:pt x="1" y="1978"/>
                  </a:cubicBezTo>
                  <a:cubicBezTo>
                    <a:pt x="1" y="3072"/>
                    <a:pt x="561" y="3963"/>
                    <a:pt x="1256" y="3963"/>
                  </a:cubicBezTo>
                  <a:cubicBezTo>
                    <a:pt x="1960" y="3963"/>
                    <a:pt x="2520" y="3072"/>
                    <a:pt x="2520" y="1978"/>
                  </a:cubicBezTo>
                  <a:cubicBezTo>
                    <a:pt x="2520" y="892"/>
                    <a:pt x="1960" y="1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76"/>
            <p:cNvSpPr/>
            <p:nvPr/>
          </p:nvSpPr>
          <p:spPr>
            <a:xfrm>
              <a:off x="-632092" y="3815905"/>
              <a:ext cx="248219" cy="113725"/>
            </a:xfrm>
            <a:custGeom>
              <a:avLst/>
              <a:gdLst/>
              <a:ahLst/>
              <a:cxnLst/>
              <a:rect l="l" t="t" r="r" b="b"/>
              <a:pathLst>
                <a:path w="7314" h="3351" extrusionOk="0">
                  <a:moveTo>
                    <a:pt x="5523" y="0"/>
                  </a:moveTo>
                  <a:cubicBezTo>
                    <a:pt x="5345" y="984"/>
                    <a:pt x="4505" y="1739"/>
                    <a:pt x="3504" y="1739"/>
                  </a:cubicBezTo>
                  <a:cubicBezTo>
                    <a:pt x="3309" y="1739"/>
                    <a:pt x="3114" y="1705"/>
                    <a:pt x="2936" y="1646"/>
                  </a:cubicBezTo>
                  <a:cubicBezTo>
                    <a:pt x="2877" y="1629"/>
                    <a:pt x="2809" y="1620"/>
                    <a:pt x="2741" y="1620"/>
                  </a:cubicBezTo>
                  <a:cubicBezTo>
                    <a:pt x="2402" y="1620"/>
                    <a:pt x="2130" y="1900"/>
                    <a:pt x="2130" y="2257"/>
                  </a:cubicBezTo>
                  <a:cubicBezTo>
                    <a:pt x="2130" y="2333"/>
                    <a:pt x="2147" y="2401"/>
                    <a:pt x="2173" y="2469"/>
                  </a:cubicBezTo>
                  <a:lnTo>
                    <a:pt x="1494" y="2732"/>
                  </a:lnTo>
                  <a:lnTo>
                    <a:pt x="603" y="2732"/>
                  </a:lnTo>
                  <a:cubicBezTo>
                    <a:pt x="272" y="2732"/>
                    <a:pt x="1" y="3003"/>
                    <a:pt x="1" y="3342"/>
                  </a:cubicBezTo>
                  <a:lnTo>
                    <a:pt x="1" y="3351"/>
                  </a:lnTo>
                  <a:lnTo>
                    <a:pt x="6567" y="3351"/>
                  </a:lnTo>
                  <a:cubicBezTo>
                    <a:pt x="6974" y="3012"/>
                    <a:pt x="7220" y="2621"/>
                    <a:pt x="7254" y="2180"/>
                  </a:cubicBezTo>
                  <a:cubicBezTo>
                    <a:pt x="7313" y="1366"/>
                    <a:pt x="6643" y="577"/>
                    <a:pt x="5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76"/>
            <p:cNvSpPr/>
            <p:nvPr/>
          </p:nvSpPr>
          <p:spPr>
            <a:xfrm>
              <a:off x="-734278" y="3308064"/>
              <a:ext cx="74900" cy="122073"/>
            </a:xfrm>
            <a:custGeom>
              <a:avLst/>
              <a:gdLst/>
              <a:ahLst/>
              <a:cxnLst/>
              <a:rect l="l" t="t" r="r" b="b"/>
              <a:pathLst>
                <a:path w="2207" h="3597" extrusionOk="0">
                  <a:moveTo>
                    <a:pt x="1103" y="0"/>
                  </a:moveTo>
                  <a:cubicBezTo>
                    <a:pt x="493" y="0"/>
                    <a:pt x="1" y="806"/>
                    <a:pt x="1" y="1798"/>
                  </a:cubicBezTo>
                  <a:cubicBezTo>
                    <a:pt x="1" y="2791"/>
                    <a:pt x="493" y="3597"/>
                    <a:pt x="1103" y="3597"/>
                  </a:cubicBezTo>
                  <a:cubicBezTo>
                    <a:pt x="1706" y="3597"/>
                    <a:pt x="2206" y="2791"/>
                    <a:pt x="2206" y="1798"/>
                  </a:cubicBezTo>
                  <a:cubicBezTo>
                    <a:pt x="2206" y="806"/>
                    <a:pt x="17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76"/>
            <p:cNvSpPr/>
            <p:nvPr/>
          </p:nvSpPr>
          <p:spPr>
            <a:xfrm>
              <a:off x="-355977" y="2939537"/>
              <a:ext cx="45510" cy="49277"/>
            </a:xfrm>
            <a:custGeom>
              <a:avLst/>
              <a:gdLst/>
              <a:ahLst/>
              <a:cxnLst/>
              <a:rect l="l" t="t" r="r" b="b"/>
              <a:pathLst>
                <a:path w="1341" h="1452" extrusionOk="0">
                  <a:moveTo>
                    <a:pt x="170" y="1"/>
                  </a:moveTo>
                  <a:cubicBezTo>
                    <a:pt x="161" y="35"/>
                    <a:pt x="161" y="60"/>
                    <a:pt x="161" y="86"/>
                  </a:cubicBezTo>
                  <a:cubicBezTo>
                    <a:pt x="144" y="408"/>
                    <a:pt x="204" y="713"/>
                    <a:pt x="331" y="976"/>
                  </a:cubicBezTo>
                  <a:cubicBezTo>
                    <a:pt x="153" y="1078"/>
                    <a:pt x="34" y="1248"/>
                    <a:pt x="0" y="1451"/>
                  </a:cubicBezTo>
                  <a:lnTo>
                    <a:pt x="1341" y="925"/>
                  </a:lnTo>
                  <a:cubicBezTo>
                    <a:pt x="1341" y="925"/>
                    <a:pt x="772" y="713"/>
                    <a:pt x="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9" name="Google Shape;4759;p76"/>
          <p:cNvGrpSpPr/>
          <p:nvPr/>
        </p:nvGrpSpPr>
        <p:grpSpPr>
          <a:xfrm>
            <a:off x="5672277" y="2645501"/>
            <a:ext cx="3132947" cy="2167450"/>
            <a:chOff x="77034" y="1742486"/>
            <a:chExt cx="843550" cy="583589"/>
          </a:xfrm>
        </p:grpSpPr>
        <p:sp>
          <p:nvSpPr>
            <p:cNvPr id="4760" name="Google Shape;4760;p76"/>
            <p:cNvSpPr/>
            <p:nvPr/>
          </p:nvSpPr>
          <p:spPr>
            <a:xfrm>
              <a:off x="121662" y="2176038"/>
              <a:ext cx="72592" cy="150038"/>
            </a:xfrm>
            <a:custGeom>
              <a:avLst/>
              <a:gdLst/>
              <a:ahLst/>
              <a:cxnLst/>
              <a:rect l="l" t="t" r="r" b="b"/>
              <a:pathLst>
                <a:path w="2139" h="4421" extrusionOk="0">
                  <a:moveTo>
                    <a:pt x="1" y="1"/>
                  </a:moveTo>
                  <a:lnTo>
                    <a:pt x="77" y="4420"/>
                  </a:lnTo>
                  <a:cubicBezTo>
                    <a:pt x="204" y="4420"/>
                    <a:pt x="314" y="4319"/>
                    <a:pt x="314" y="4191"/>
                  </a:cubicBezTo>
                  <a:lnTo>
                    <a:pt x="314" y="4166"/>
                  </a:lnTo>
                  <a:cubicBezTo>
                    <a:pt x="1035" y="4166"/>
                    <a:pt x="917" y="3029"/>
                    <a:pt x="535" y="3029"/>
                  </a:cubicBezTo>
                  <a:lnTo>
                    <a:pt x="535" y="2859"/>
                  </a:lnTo>
                  <a:cubicBezTo>
                    <a:pt x="730" y="2707"/>
                    <a:pt x="1248" y="2401"/>
                    <a:pt x="1256" y="1935"/>
                  </a:cubicBezTo>
                  <a:cubicBezTo>
                    <a:pt x="1264" y="1697"/>
                    <a:pt x="1205" y="1570"/>
                    <a:pt x="1146" y="1502"/>
                  </a:cubicBezTo>
                  <a:cubicBezTo>
                    <a:pt x="1018" y="1383"/>
                    <a:pt x="1112" y="1171"/>
                    <a:pt x="1264" y="1171"/>
                  </a:cubicBezTo>
                  <a:cubicBezTo>
                    <a:pt x="1292" y="1171"/>
                    <a:pt x="1324" y="1173"/>
                    <a:pt x="1359" y="1173"/>
                  </a:cubicBezTo>
                  <a:cubicBezTo>
                    <a:pt x="1485" y="1173"/>
                    <a:pt x="1643" y="1152"/>
                    <a:pt x="1723" y="959"/>
                  </a:cubicBezTo>
                  <a:cubicBezTo>
                    <a:pt x="1773" y="857"/>
                    <a:pt x="1731" y="603"/>
                    <a:pt x="1536" y="603"/>
                  </a:cubicBezTo>
                  <a:lnTo>
                    <a:pt x="1536" y="535"/>
                  </a:lnTo>
                  <a:lnTo>
                    <a:pt x="1578" y="535"/>
                  </a:lnTo>
                  <a:cubicBezTo>
                    <a:pt x="1884" y="535"/>
                    <a:pt x="2138" y="298"/>
                    <a:pt x="2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76"/>
            <p:cNvSpPr/>
            <p:nvPr/>
          </p:nvSpPr>
          <p:spPr>
            <a:xfrm>
              <a:off x="121662" y="2176038"/>
              <a:ext cx="72592" cy="54436"/>
            </a:xfrm>
            <a:custGeom>
              <a:avLst/>
              <a:gdLst/>
              <a:ahLst/>
              <a:cxnLst/>
              <a:rect l="l" t="t" r="r" b="b"/>
              <a:pathLst>
                <a:path w="2139" h="1604" extrusionOk="0">
                  <a:moveTo>
                    <a:pt x="1" y="1"/>
                  </a:moveTo>
                  <a:lnTo>
                    <a:pt x="26" y="1604"/>
                  </a:lnTo>
                  <a:cubicBezTo>
                    <a:pt x="374" y="1103"/>
                    <a:pt x="874" y="781"/>
                    <a:pt x="1443" y="781"/>
                  </a:cubicBezTo>
                  <a:cubicBezTo>
                    <a:pt x="1544" y="781"/>
                    <a:pt x="1646" y="798"/>
                    <a:pt x="1740" y="815"/>
                  </a:cubicBezTo>
                  <a:cubicBezTo>
                    <a:pt x="1723" y="713"/>
                    <a:pt x="1663" y="603"/>
                    <a:pt x="1536" y="603"/>
                  </a:cubicBezTo>
                  <a:lnTo>
                    <a:pt x="1536" y="535"/>
                  </a:lnTo>
                  <a:lnTo>
                    <a:pt x="1578" y="535"/>
                  </a:lnTo>
                  <a:cubicBezTo>
                    <a:pt x="1892" y="535"/>
                    <a:pt x="2138" y="298"/>
                    <a:pt x="2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76"/>
            <p:cNvSpPr/>
            <p:nvPr/>
          </p:nvSpPr>
          <p:spPr>
            <a:xfrm>
              <a:off x="131741" y="2227181"/>
              <a:ext cx="26505" cy="29288"/>
            </a:xfrm>
            <a:custGeom>
              <a:avLst/>
              <a:gdLst/>
              <a:ahLst/>
              <a:cxnLst/>
              <a:rect l="l" t="t" r="r" b="b"/>
              <a:pathLst>
                <a:path w="781" h="863" extrusionOk="0">
                  <a:moveTo>
                    <a:pt x="511" y="1"/>
                  </a:moveTo>
                  <a:cubicBezTo>
                    <a:pt x="380" y="1"/>
                    <a:pt x="226" y="107"/>
                    <a:pt x="128" y="284"/>
                  </a:cubicBezTo>
                  <a:cubicBezTo>
                    <a:pt x="0" y="504"/>
                    <a:pt x="17" y="750"/>
                    <a:pt x="162" y="835"/>
                  </a:cubicBezTo>
                  <a:cubicBezTo>
                    <a:pt x="193" y="854"/>
                    <a:pt x="229" y="862"/>
                    <a:pt x="266" y="862"/>
                  </a:cubicBezTo>
                  <a:cubicBezTo>
                    <a:pt x="399" y="862"/>
                    <a:pt x="554" y="752"/>
                    <a:pt x="654" y="580"/>
                  </a:cubicBezTo>
                  <a:cubicBezTo>
                    <a:pt x="781" y="360"/>
                    <a:pt x="764" y="105"/>
                    <a:pt x="620" y="29"/>
                  </a:cubicBezTo>
                  <a:cubicBezTo>
                    <a:pt x="587" y="10"/>
                    <a:pt x="550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76"/>
            <p:cNvSpPr/>
            <p:nvPr/>
          </p:nvSpPr>
          <p:spPr>
            <a:xfrm>
              <a:off x="128857" y="2282262"/>
              <a:ext cx="18734" cy="27693"/>
            </a:xfrm>
            <a:custGeom>
              <a:avLst/>
              <a:gdLst/>
              <a:ahLst/>
              <a:cxnLst/>
              <a:rect l="l" t="t" r="r" b="b"/>
              <a:pathLst>
                <a:path w="552" h="816" extrusionOk="0">
                  <a:moveTo>
                    <a:pt x="297" y="1"/>
                  </a:moveTo>
                  <a:cubicBezTo>
                    <a:pt x="145" y="1"/>
                    <a:pt x="18" y="171"/>
                    <a:pt x="9" y="400"/>
                  </a:cubicBezTo>
                  <a:cubicBezTo>
                    <a:pt x="1" y="620"/>
                    <a:pt x="111" y="807"/>
                    <a:pt x="264" y="815"/>
                  </a:cubicBezTo>
                  <a:cubicBezTo>
                    <a:pt x="267" y="815"/>
                    <a:pt x="270" y="816"/>
                    <a:pt x="273" y="816"/>
                  </a:cubicBezTo>
                  <a:cubicBezTo>
                    <a:pt x="414" y="816"/>
                    <a:pt x="535" y="641"/>
                    <a:pt x="544" y="425"/>
                  </a:cubicBezTo>
                  <a:cubicBezTo>
                    <a:pt x="552" y="196"/>
                    <a:pt x="442" y="9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76"/>
            <p:cNvSpPr/>
            <p:nvPr/>
          </p:nvSpPr>
          <p:spPr>
            <a:xfrm>
              <a:off x="127126" y="2265259"/>
              <a:ext cx="9536" cy="13609"/>
            </a:xfrm>
            <a:custGeom>
              <a:avLst/>
              <a:gdLst/>
              <a:ahLst/>
              <a:cxnLst/>
              <a:rect l="l" t="t" r="r" b="b"/>
              <a:pathLst>
                <a:path w="281" h="401" extrusionOk="0">
                  <a:moveTo>
                    <a:pt x="136" y="1"/>
                  </a:moveTo>
                  <a:cubicBezTo>
                    <a:pt x="71" y="1"/>
                    <a:pt x="9" y="91"/>
                    <a:pt x="9" y="197"/>
                  </a:cubicBezTo>
                  <a:cubicBezTo>
                    <a:pt x="1" y="307"/>
                    <a:pt x="60" y="400"/>
                    <a:pt x="128" y="400"/>
                  </a:cubicBezTo>
                  <a:cubicBezTo>
                    <a:pt x="131" y="400"/>
                    <a:pt x="134" y="401"/>
                    <a:pt x="138" y="401"/>
                  </a:cubicBezTo>
                  <a:cubicBezTo>
                    <a:pt x="209" y="401"/>
                    <a:pt x="264" y="311"/>
                    <a:pt x="272" y="205"/>
                  </a:cubicBezTo>
                  <a:cubicBezTo>
                    <a:pt x="281" y="95"/>
                    <a:pt x="221" y="1"/>
                    <a:pt x="145" y="1"/>
                  </a:cubicBezTo>
                  <a:cubicBezTo>
                    <a:pt x="142" y="1"/>
                    <a:pt x="13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76"/>
            <p:cNvSpPr/>
            <p:nvPr/>
          </p:nvSpPr>
          <p:spPr>
            <a:xfrm>
              <a:off x="803398" y="2176038"/>
              <a:ext cx="72558" cy="150038"/>
            </a:xfrm>
            <a:custGeom>
              <a:avLst/>
              <a:gdLst/>
              <a:ahLst/>
              <a:cxnLst/>
              <a:rect l="l" t="t" r="r" b="b"/>
              <a:pathLst>
                <a:path w="2138" h="4421" extrusionOk="0">
                  <a:moveTo>
                    <a:pt x="0" y="1"/>
                  </a:moveTo>
                  <a:cubicBezTo>
                    <a:pt x="0" y="298"/>
                    <a:pt x="246" y="535"/>
                    <a:pt x="560" y="535"/>
                  </a:cubicBezTo>
                  <a:lnTo>
                    <a:pt x="603" y="535"/>
                  </a:lnTo>
                  <a:lnTo>
                    <a:pt x="603" y="603"/>
                  </a:lnTo>
                  <a:cubicBezTo>
                    <a:pt x="407" y="603"/>
                    <a:pt x="365" y="857"/>
                    <a:pt x="407" y="959"/>
                  </a:cubicBezTo>
                  <a:cubicBezTo>
                    <a:pt x="494" y="1152"/>
                    <a:pt x="653" y="1173"/>
                    <a:pt x="779" y="1173"/>
                  </a:cubicBezTo>
                  <a:cubicBezTo>
                    <a:pt x="814" y="1173"/>
                    <a:pt x="847" y="1171"/>
                    <a:pt x="874" y="1171"/>
                  </a:cubicBezTo>
                  <a:cubicBezTo>
                    <a:pt x="1027" y="1171"/>
                    <a:pt x="1120" y="1383"/>
                    <a:pt x="993" y="1502"/>
                  </a:cubicBezTo>
                  <a:cubicBezTo>
                    <a:pt x="933" y="1570"/>
                    <a:pt x="874" y="1697"/>
                    <a:pt x="883" y="1935"/>
                  </a:cubicBezTo>
                  <a:cubicBezTo>
                    <a:pt x="891" y="2401"/>
                    <a:pt x="1408" y="2707"/>
                    <a:pt x="1604" y="2859"/>
                  </a:cubicBezTo>
                  <a:lnTo>
                    <a:pt x="1604" y="3029"/>
                  </a:lnTo>
                  <a:cubicBezTo>
                    <a:pt x="1222" y="3029"/>
                    <a:pt x="1103" y="4166"/>
                    <a:pt x="1824" y="4166"/>
                  </a:cubicBezTo>
                  <a:lnTo>
                    <a:pt x="1824" y="4191"/>
                  </a:lnTo>
                  <a:cubicBezTo>
                    <a:pt x="1824" y="4319"/>
                    <a:pt x="1934" y="4420"/>
                    <a:pt x="2062" y="4420"/>
                  </a:cubicBezTo>
                  <a:lnTo>
                    <a:pt x="2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76"/>
            <p:cNvSpPr/>
            <p:nvPr/>
          </p:nvSpPr>
          <p:spPr>
            <a:xfrm>
              <a:off x="803398" y="2176038"/>
              <a:ext cx="72287" cy="54436"/>
            </a:xfrm>
            <a:custGeom>
              <a:avLst/>
              <a:gdLst/>
              <a:ahLst/>
              <a:cxnLst/>
              <a:rect l="l" t="t" r="r" b="b"/>
              <a:pathLst>
                <a:path w="2130" h="1604" extrusionOk="0">
                  <a:moveTo>
                    <a:pt x="0" y="1"/>
                  </a:moveTo>
                  <a:cubicBezTo>
                    <a:pt x="0" y="298"/>
                    <a:pt x="246" y="535"/>
                    <a:pt x="560" y="535"/>
                  </a:cubicBezTo>
                  <a:lnTo>
                    <a:pt x="603" y="535"/>
                  </a:lnTo>
                  <a:lnTo>
                    <a:pt x="603" y="603"/>
                  </a:lnTo>
                  <a:cubicBezTo>
                    <a:pt x="475" y="603"/>
                    <a:pt x="416" y="713"/>
                    <a:pt x="399" y="815"/>
                  </a:cubicBezTo>
                  <a:cubicBezTo>
                    <a:pt x="492" y="798"/>
                    <a:pt x="594" y="781"/>
                    <a:pt x="696" y="781"/>
                  </a:cubicBezTo>
                  <a:cubicBezTo>
                    <a:pt x="1264" y="781"/>
                    <a:pt x="1765" y="1103"/>
                    <a:pt x="2104" y="1604"/>
                  </a:cubicBezTo>
                  <a:lnTo>
                    <a:pt x="2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76"/>
            <p:cNvSpPr/>
            <p:nvPr/>
          </p:nvSpPr>
          <p:spPr>
            <a:xfrm>
              <a:off x="839372" y="2227181"/>
              <a:ext cx="26539" cy="29288"/>
            </a:xfrm>
            <a:custGeom>
              <a:avLst/>
              <a:gdLst/>
              <a:ahLst/>
              <a:cxnLst/>
              <a:rect l="l" t="t" r="r" b="b"/>
              <a:pathLst>
                <a:path w="782" h="863" extrusionOk="0">
                  <a:moveTo>
                    <a:pt x="270" y="1"/>
                  </a:moveTo>
                  <a:cubicBezTo>
                    <a:pt x="231" y="1"/>
                    <a:pt x="195" y="10"/>
                    <a:pt x="162" y="29"/>
                  </a:cubicBezTo>
                  <a:cubicBezTo>
                    <a:pt x="9" y="105"/>
                    <a:pt x="1" y="360"/>
                    <a:pt x="128" y="580"/>
                  </a:cubicBezTo>
                  <a:cubicBezTo>
                    <a:pt x="227" y="752"/>
                    <a:pt x="383" y="862"/>
                    <a:pt x="515" y="862"/>
                  </a:cubicBezTo>
                  <a:cubicBezTo>
                    <a:pt x="553" y="862"/>
                    <a:pt x="588" y="854"/>
                    <a:pt x="620" y="835"/>
                  </a:cubicBezTo>
                  <a:cubicBezTo>
                    <a:pt x="764" y="750"/>
                    <a:pt x="781" y="504"/>
                    <a:pt x="654" y="284"/>
                  </a:cubicBezTo>
                  <a:cubicBezTo>
                    <a:pt x="556" y="107"/>
                    <a:pt x="402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76"/>
            <p:cNvSpPr/>
            <p:nvPr/>
          </p:nvSpPr>
          <p:spPr>
            <a:xfrm>
              <a:off x="850028" y="2282262"/>
              <a:ext cx="18733" cy="27693"/>
            </a:xfrm>
            <a:custGeom>
              <a:avLst/>
              <a:gdLst/>
              <a:ahLst/>
              <a:cxnLst/>
              <a:rect l="l" t="t" r="r" b="b"/>
              <a:pathLst>
                <a:path w="552" h="816" extrusionOk="0">
                  <a:moveTo>
                    <a:pt x="255" y="1"/>
                  </a:moveTo>
                  <a:cubicBezTo>
                    <a:pt x="111" y="9"/>
                    <a:pt x="1" y="196"/>
                    <a:pt x="9" y="425"/>
                  </a:cubicBezTo>
                  <a:cubicBezTo>
                    <a:pt x="17" y="641"/>
                    <a:pt x="139" y="816"/>
                    <a:pt x="287" y="816"/>
                  </a:cubicBezTo>
                  <a:cubicBezTo>
                    <a:pt x="290" y="816"/>
                    <a:pt x="294" y="815"/>
                    <a:pt x="297" y="815"/>
                  </a:cubicBezTo>
                  <a:cubicBezTo>
                    <a:pt x="442" y="807"/>
                    <a:pt x="552" y="620"/>
                    <a:pt x="543" y="400"/>
                  </a:cubicBezTo>
                  <a:cubicBezTo>
                    <a:pt x="535" y="171"/>
                    <a:pt x="408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76"/>
            <p:cNvSpPr/>
            <p:nvPr/>
          </p:nvSpPr>
          <p:spPr>
            <a:xfrm>
              <a:off x="860956" y="2265259"/>
              <a:ext cx="9536" cy="13609"/>
            </a:xfrm>
            <a:custGeom>
              <a:avLst/>
              <a:gdLst/>
              <a:ahLst/>
              <a:cxnLst/>
              <a:rect l="l" t="t" r="r" b="b"/>
              <a:pathLst>
                <a:path w="281" h="401" extrusionOk="0">
                  <a:moveTo>
                    <a:pt x="145" y="1"/>
                  </a:moveTo>
                  <a:cubicBezTo>
                    <a:pt x="142" y="1"/>
                    <a:pt x="139" y="1"/>
                    <a:pt x="137" y="1"/>
                  </a:cubicBezTo>
                  <a:cubicBezTo>
                    <a:pt x="60" y="1"/>
                    <a:pt x="1" y="95"/>
                    <a:pt x="9" y="205"/>
                  </a:cubicBezTo>
                  <a:cubicBezTo>
                    <a:pt x="9" y="311"/>
                    <a:pt x="72" y="401"/>
                    <a:pt x="136" y="401"/>
                  </a:cubicBezTo>
                  <a:cubicBezTo>
                    <a:pt x="139" y="401"/>
                    <a:pt x="142" y="400"/>
                    <a:pt x="145" y="400"/>
                  </a:cubicBezTo>
                  <a:cubicBezTo>
                    <a:pt x="221" y="400"/>
                    <a:pt x="281" y="307"/>
                    <a:pt x="272" y="197"/>
                  </a:cubicBezTo>
                  <a:cubicBezTo>
                    <a:pt x="272" y="91"/>
                    <a:pt x="210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76"/>
            <p:cNvSpPr/>
            <p:nvPr/>
          </p:nvSpPr>
          <p:spPr>
            <a:xfrm>
              <a:off x="121662" y="1756875"/>
              <a:ext cx="754023" cy="424083"/>
            </a:xfrm>
            <a:custGeom>
              <a:avLst/>
              <a:gdLst/>
              <a:ahLst/>
              <a:cxnLst/>
              <a:rect l="l" t="t" r="r" b="b"/>
              <a:pathLst>
                <a:path w="22218" h="12496" extrusionOk="0">
                  <a:moveTo>
                    <a:pt x="1" y="0"/>
                  </a:moveTo>
                  <a:lnTo>
                    <a:pt x="1" y="12496"/>
                  </a:lnTo>
                  <a:lnTo>
                    <a:pt x="22218" y="12496"/>
                  </a:lnTo>
                  <a:lnTo>
                    <a:pt x="22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76"/>
            <p:cNvSpPr/>
            <p:nvPr/>
          </p:nvSpPr>
          <p:spPr>
            <a:xfrm>
              <a:off x="121662" y="1896223"/>
              <a:ext cx="754295" cy="216793"/>
            </a:xfrm>
            <a:custGeom>
              <a:avLst/>
              <a:gdLst/>
              <a:ahLst/>
              <a:cxnLst/>
              <a:rect l="l" t="t" r="r" b="b"/>
              <a:pathLst>
                <a:path w="22226" h="6388" extrusionOk="0">
                  <a:moveTo>
                    <a:pt x="1" y="0"/>
                  </a:moveTo>
                  <a:lnTo>
                    <a:pt x="1" y="3580"/>
                  </a:lnTo>
                  <a:lnTo>
                    <a:pt x="22226" y="6388"/>
                  </a:lnTo>
                  <a:lnTo>
                    <a:pt x="22226" y="28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76"/>
            <p:cNvSpPr/>
            <p:nvPr/>
          </p:nvSpPr>
          <p:spPr>
            <a:xfrm>
              <a:off x="121662" y="1782193"/>
              <a:ext cx="754023" cy="22229"/>
            </a:xfrm>
            <a:custGeom>
              <a:avLst/>
              <a:gdLst/>
              <a:ahLst/>
              <a:cxnLst/>
              <a:rect l="l" t="t" r="r" b="b"/>
              <a:pathLst>
                <a:path w="22218" h="655" extrusionOk="0">
                  <a:moveTo>
                    <a:pt x="1" y="1"/>
                  </a:moveTo>
                  <a:lnTo>
                    <a:pt x="1" y="654"/>
                  </a:lnTo>
                  <a:lnTo>
                    <a:pt x="22218" y="654"/>
                  </a:lnTo>
                  <a:lnTo>
                    <a:pt x="22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76"/>
            <p:cNvSpPr/>
            <p:nvPr/>
          </p:nvSpPr>
          <p:spPr>
            <a:xfrm>
              <a:off x="151026" y="1817625"/>
              <a:ext cx="695114" cy="321897"/>
            </a:xfrm>
            <a:custGeom>
              <a:avLst/>
              <a:gdLst/>
              <a:ahLst/>
              <a:cxnLst/>
              <a:rect l="l" t="t" r="r" b="b"/>
              <a:pathLst>
                <a:path w="20428" h="9485" extrusionOk="0">
                  <a:moveTo>
                    <a:pt x="1" y="0"/>
                  </a:moveTo>
                  <a:lnTo>
                    <a:pt x="1" y="9484"/>
                  </a:lnTo>
                  <a:lnTo>
                    <a:pt x="20428" y="9484"/>
                  </a:lnTo>
                  <a:lnTo>
                    <a:pt x="2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76"/>
            <p:cNvSpPr/>
            <p:nvPr/>
          </p:nvSpPr>
          <p:spPr>
            <a:xfrm>
              <a:off x="77034" y="1742486"/>
              <a:ext cx="843550" cy="48972"/>
            </a:xfrm>
            <a:custGeom>
              <a:avLst/>
              <a:gdLst/>
              <a:ahLst/>
              <a:cxnLst/>
              <a:rect l="l" t="t" r="r" b="b"/>
              <a:pathLst>
                <a:path w="24856" h="1443" extrusionOk="0">
                  <a:moveTo>
                    <a:pt x="1" y="0"/>
                  </a:moveTo>
                  <a:lnTo>
                    <a:pt x="1" y="238"/>
                  </a:lnTo>
                  <a:cubicBezTo>
                    <a:pt x="340" y="340"/>
                    <a:pt x="586" y="577"/>
                    <a:pt x="730" y="976"/>
                  </a:cubicBezTo>
                  <a:cubicBezTo>
                    <a:pt x="840" y="1256"/>
                    <a:pt x="1103" y="1442"/>
                    <a:pt x="1409" y="1442"/>
                  </a:cubicBezTo>
                  <a:lnTo>
                    <a:pt x="23414" y="1442"/>
                  </a:lnTo>
                  <a:cubicBezTo>
                    <a:pt x="23728" y="1442"/>
                    <a:pt x="24008" y="1247"/>
                    <a:pt x="24092" y="950"/>
                  </a:cubicBezTo>
                  <a:cubicBezTo>
                    <a:pt x="24220" y="543"/>
                    <a:pt x="24466" y="289"/>
                    <a:pt x="24856" y="212"/>
                  </a:cubicBezTo>
                  <a:lnTo>
                    <a:pt x="2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76"/>
            <p:cNvSpPr/>
            <p:nvPr/>
          </p:nvSpPr>
          <p:spPr>
            <a:xfrm>
              <a:off x="146131" y="1965320"/>
              <a:ext cx="337169" cy="13847"/>
            </a:xfrm>
            <a:custGeom>
              <a:avLst/>
              <a:gdLst/>
              <a:ahLst/>
              <a:cxnLst/>
              <a:rect l="l" t="t" r="r" b="b"/>
              <a:pathLst>
                <a:path w="993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9934" y="407"/>
                  </a:lnTo>
                  <a:lnTo>
                    <a:pt x="9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76"/>
            <p:cNvSpPr/>
            <p:nvPr/>
          </p:nvSpPr>
          <p:spPr>
            <a:xfrm>
              <a:off x="513776" y="1965320"/>
              <a:ext cx="337135" cy="13847"/>
            </a:xfrm>
            <a:custGeom>
              <a:avLst/>
              <a:gdLst/>
              <a:ahLst/>
              <a:cxnLst/>
              <a:rect l="l" t="t" r="r" b="b"/>
              <a:pathLst>
                <a:path w="993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9934" y="407"/>
                  </a:lnTo>
                  <a:lnTo>
                    <a:pt x="9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76"/>
            <p:cNvSpPr/>
            <p:nvPr/>
          </p:nvSpPr>
          <p:spPr>
            <a:xfrm>
              <a:off x="474350" y="1817625"/>
              <a:ext cx="19302" cy="321907"/>
            </a:xfrm>
            <a:custGeom>
              <a:avLst/>
              <a:gdLst/>
              <a:ahLst/>
              <a:cxnLst/>
              <a:rect l="l" t="t" r="r" b="b"/>
              <a:pathLst>
                <a:path w="569" h="9740" extrusionOk="0">
                  <a:moveTo>
                    <a:pt x="0" y="1"/>
                  </a:moveTo>
                  <a:lnTo>
                    <a:pt x="0" y="9739"/>
                  </a:lnTo>
                  <a:lnTo>
                    <a:pt x="569" y="973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76"/>
            <p:cNvSpPr/>
            <p:nvPr/>
          </p:nvSpPr>
          <p:spPr>
            <a:xfrm>
              <a:off x="503964" y="1817625"/>
              <a:ext cx="19336" cy="321907"/>
            </a:xfrm>
            <a:custGeom>
              <a:avLst/>
              <a:gdLst/>
              <a:ahLst/>
              <a:cxnLst/>
              <a:rect l="l" t="t" r="r" b="b"/>
              <a:pathLst>
                <a:path w="570" h="9740" extrusionOk="0">
                  <a:moveTo>
                    <a:pt x="1" y="1"/>
                  </a:moveTo>
                  <a:lnTo>
                    <a:pt x="1" y="9739"/>
                  </a:lnTo>
                  <a:lnTo>
                    <a:pt x="569" y="973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76"/>
            <p:cNvSpPr/>
            <p:nvPr/>
          </p:nvSpPr>
          <p:spPr>
            <a:xfrm>
              <a:off x="77034" y="1742486"/>
              <a:ext cx="843550" cy="7500"/>
            </a:xfrm>
            <a:custGeom>
              <a:avLst/>
              <a:gdLst/>
              <a:ahLst/>
              <a:cxnLst/>
              <a:rect l="l" t="t" r="r" b="b"/>
              <a:pathLst>
                <a:path w="2485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4822" y="221"/>
                  </a:lnTo>
                  <a:cubicBezTo>
                    <a:pt x="24830" y="221"/>
                    <a:pt x="24847" y="221"/>
                    <a:pt x="24856" y="212"/>
                  </a:cubicBezTo>
                  <a:lnTo>
                    <a:pt x="2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76"/>
            <p:cNvSpPr/>
            <p:nvPr/>
          </p:nvSpPr>
          <p:spPr>
            <a:xfrm>
              <a:off x="121662" y="2169148"/>
              <a:ext cx="754023" cy="15000"/>
            </a:xfrm>
            <a:custGeom>
              <a:avLst/>
              <a:gdLst/>
              <a:ahLst/>
              <a:cxnLst/>
              <a:rect l="l" t="t" r="r" b="b"/>
              <a:pathLst>
                <a:path w="22218" h="442" extrusionOk="0">
                  <a:moveTo>
                    <a:pt x="1" y="0"/>
                  </a:moveTo>
                  <a:lnTo>
                    <a:pt x="1" y="441"/>
                  </a:lnTo>
                  <a:lnTo>
                    <a:pt x="22218" y="441"/>
                  </a:lnTo>
                  <a:lnTo>
                    <a:pt x="22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76"/>
            <p:cNvSpPr/>
            <p:nvPr/>
          </p:nvSpPr>
          <p:spPr>
            <a:xfrm>
              <a:off x="99772" y="1770417"/>
              <a:ext cx="796649" cy="21041"/>
            </a:xfrm>
            <a:custGeom>
              <a:avLst/>
              <a:gdLst/>
              <a:ahLst/>
              <a:cxnLst/>
              <a:rect l="l" t="t" r="r" b="b"/>
              <a:pathLst>
                <a:path w="23474" h="620" extrusionOk="0">
                  <a:moveTo>
                    <a:pt x="1" y="0"/>
                  </a:moveTo>
                  <a:cubicBezTo>
                    <a:pt x="18" y="43"/>
                    <a:pt x="43" y="93"/>
                    <a:pt x="60" y="153"/>
                  </a:cubicBezTo>
                  <a:cubicBezTo>
                    <a:pt x="170" y="433"/>
                    <a:pt x="433" y="619"/>
                    <a:pt x="739" y="619"/>
                  </a:cubicBezTo>
                  <a:lnTo>
                    <a:pt x="22744" y="619"/>
                  </a:lnTo>
                  <a:cubicBezTo>
                    <a:pt x="23058" y="619"/>
                    <a:pt x="23338" y="424"/>
                    <a:pt x="23422" y="127"/>
                  </a:cubicBezTo>
                  <a:cubicBezTo>
                    <a:pt x="23439" y="76"/>
                    <a:pt x="23456" y="34"/>
                    <a:pt x="23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76"/>
            <p:cNvSpPr/>
            <p:nvPr/>
          </p:nvSpPr>
          <p:spPr>
            <a:xfrm>
              <a:off x="269358" y="2169148"/>
              <a:ext cx="253649" cy="15000"/>
            </a:xfrm>
            <a:custGeom>
              <a:avLst/>
              <a:gdLst/>
              <a:ahLst/>
              <a:cxnLst/>
              <a:rect l="l" t="t" r="r" b="b"/>
              <a:pathLst>
                <a:path w="7474" h="442" extrusionOk="0">
                  <a:moveTo>
                    <a:pt x="399" y="0"/>
                  </a:moveTo>
                  <a:lnTo>
                    <a:pt x="0" y="441"/>
                  </a:lnTo>
                  <a:lnTo>
                    <a:pt x="7075" y="441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76"/>
            <p:cNvSpPr/>
            <p:nvPr/>
          </p:nvSpPr>
          <p:spPr>
            <a:xfrm>
              <a:off x="535937" y="2169148"/>
              <a:ext cx="125263" cy="15000"/>
            </a:xfrm>
            <a:custGeom>
              <a:avLst/>
              <a:gdLst/>
              <a:ahLst/>
              <a:cxnLst/>
              <a:rect l="l" t="t" r="r" b="b"/>
              <a:pathLst>
                <a:path w="3691" h="442" extrusionOk="0">
                  <a:moveTo>
                    <a:pt x="399" y="0"/>
                  </a:moveTo>
                  <a:lnTo>
                    <a:pt x="1" y="441"/>
                  </a:lnTo>
                  <a:lnTo>
                    <a:pt x="3292" y="441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84" name="Google Shape;4784;p76"/>
            <p:cNvGrpSpPr/>
            <p:nvPr/>
          </p:nvGrpSpPr>
          <p:grpSpPr>
            <a:xfrm>
              <a:off x="531295" y="1998649"/>
              <a:ext cx="299655" cy="140230"/>
              <a:chOff x="-1294235" y="2130167"/>
              <a:chExt cx="859843" cy="402382"/>
            </a:xfrm>
          </p:grpSpPr>
          <p:sp>
            <p:nvSpPr>
              <p:cNvPr id="4785" name="Google Shape;4785;p76"/>
              <p:cNvSpPr/>
              <p:nvPr/>
            </p:nvSpPr>
            <p:spPr>
              <a:xfrm>
                <a:off x="-678565" y="2155913"/>
                <a:ext cx="43569" cy="2085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9" extrusionOk="0">
                    <a:moveTo>
                      <a:pt x="0" y="0"/>
                    </a:moveTo>
                    <a:lnTo>
                      <a:pt x="0" y="178"/>
                    </a:lnTo>
                    <a:lnTo>
                      <a:pt x="374" y="17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76"/>
              <p:cNvSpPr/>
              <p:nvPr/>
            </p:nvSpPr>
            <p:spPr>
              <a:xfrm>
                <a:off x="-568945" y="2146943"/>
                <a:ext cx="77236" cy="39726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41" extrusionOk="0">
                    <a:moveTo>
                      <a:pt x="663" y="1"/>
                    </a:moveTo>
                    <a:lnTo>
                      <a:pt x="1" y="35"/>
                    </a:lnTo>
                    <a:lnTo>
                      <a:pt x="9" y="340"/>
                    </a:lnTo>
                    <a:lnTo>
                      <a:pt x="663" y="315"/>
                    </a:lnTo>
                    <a:lnTo>
                      <a:pt x="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76"/>
              <p:cNvSpPr/>
              <p:nvPr/>
            </p:nvSpPr>
            <p:spPr>
              <a:xfrm>
                <a:off x="-1294235" y="2185503"/>
                <a:ext cx="147366" cy="347046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979" extrusionOk="0">
                    <a:moveTo>
                      <a:pt x="111" y="1"/>
                    </a:moveTo>
                    <a:lnTo>
                      <a:pt x="0" y="2978"/>
                    </a:lnTo>
                    <a:lnTo>
                      <a:pt x="1264" y="2978"/>
                    </a:lnTo>
                    <a:lnTo>
                      <a:pt x="1154" y="8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76"/>
              <p:cNvSpPr/>
              <p:nvPr/>
            </p:nvSpPr>
            <p:spPr>
              <a:xfrm>
                <a:off x="-693360" y="2130167"/>
                <a:ext cx="98904" cy="402382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454" extrusionOk="0">
                    <a:moveTo>
                      <a:pt x="0" y="1"/>
                    </a:moveTo>
                    <a:lnTo>
                      <a:pt x="26" y="3453"/>
                    </a:lnTo>
                    <a:lnTo>
                      <a:pt x="848" y="3453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76"/>
              <p:cNvSpPr/>
              <p:nvPr/>
            </p:nvSpPr>
            <p:spPr>
              <a:xfrm>
                <a:off x="-584671" y="2130167"/>
                <a:ext cx="150279" cy="402382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54" extrusionOk="0">
                    <a:moveTo>
                      <a:pt x="0" y="1"/>
                    </a:moveTo>
                    <a:lnTo>
                      <a:pt x="51" y="3453"/>
                    </a:lnTo>
                    <a:lnTo>
                      <a:pt x="1290" y="3453"/>
                    </a:lnTo>
                    <a:lnTo>
                      <a:pt x="10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76"/>
              <p:cNvSpPr/>
              <p:nvPr/>
            </p:nvSpPr>
            <p:spPr>
              <a:xfrm>
                <a:off x="-834667" y="2163835"/>
                <a:ext cx="131523" cy="36871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3165" extrusionOk="0">
                    <a:moveTo>
                      <a:pt x="0" y="0"/>
                    </a:moveTo>
                    <a:lnTo>
                      <a:pt x="34" y="3164"/>
                    </a:lnTo>
                    <a:lnTo>
                      <a:pt x="1128" y="3164"/>
                    </a:lnTo>
                    <a:lnTo>
                      <a:pt x="1009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76"/>
              <p:cNvSpPr/>
              <p:nvPr/>
            </p:nvSpPr>
            <p:spPr>
              <a:xfrm>
                <a:off x="-915747" y="2158825"/>
                <a:ext cx="65354" cy="37372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208" extrusionOk="0">
                    <a:moveTo>
                      <a:pt x="0" y="1"/>
                    </a:moveTo>
                    <a:lnTo>
                      <a:pt x="26" y="3207"/>
                    </a:lnTo>
                    <a:lnTo>
                      <a:pt x="560" y="3207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76"/>
              <p:cNvSpPr/>
              <p:nvPr/>
            </p:nvSpPr>
            <p:spPr>
              <a:xfrm>
                <a:off x="-1146987" y="2279400"/>
                <a:ext cx="123601" cy="25314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2173" extrusionOk="0">
                    <a:moveTo>
                      <a:pt x="0" y="1"/>
                    </a:moveTo>
                    <a:lnTo>
                      <a:pt x="111" y="2172"/>
                    </a:lnTo>
                    <a:lnTo>
                      <a:pt x="1061" y="2172"/>
                    </a:lnTo>
                    <a:lnTo>
                      <a:pt x="10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76"/>
              <p:cNvSpPr/>
              <p:nvPr/>
            </p:nvSpPr>
            <p:spPr>
              <a:xfrm>
                <a:off x="-1007660" y="2188532"/>
                <a:ext cx="86090" cy="34401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953" extrusionOk="0">
                    <a:moveTo>
                      <a:pt x="0" y="0"/>
                    </a:moveTo>
                    <a:lnTo>
                      <a:pt x="26" y="2952"/>
                    </a:lnTo>
                    <a:lnTo>
                      <a:pt x="739" y="2952"/>
                    </a:lnTo>
                    <a:lnTo>
                      <a:pt x="662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76"/>
              <p:cNvSpPr/>
              <p:nvPr/>
            </p:nvSpPr>
            <p:spPr>
              <a:xfrm>
                <a:off x="-671692" y="2496784"/>
                <a:ext cx="60461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96" extrusionOk="0">
                    <a:moveTo>
                      <a:pt x="1" y="1"/>
                    </a:moveTo>
                    <a:lnTo>
                      <a:pt x="1" y="196"/>
                    </a:lnTo>
                    <a:lnTo>
                      <a:pt x="518" y="196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76"/>
              <p:cNvSpPr/>
              <p:nvPr/>
            </p:nvSpPr>
            <p:spPr>
              <a:xfrm>
                <a:off x="-672624" y="2457291"/>
                <a:ext cx="60344" cy="2388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518" y="20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76"/>
              <p:cNvSpPr/>
              <p:nvPr/>
            </p:nvSpPr>
            <p:spPr>
              <a:xfrm>
                <a:off x="-801117" y="2484901"/>
                <a:ext cx="67334" cy="3075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64" extrusionOk="0">
                    <a:moveTo>
                      <a:pt x="0" y="1"/>
                    </a:moveTo>
                    <a:lnTo>
                      <a:pt x="9" y="264"/>
                    </a:lnTo>
                    <a:lnTo>
                      <a:pt x="577" y="264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76"/>
              <p:cNvSpPr/>
              <p:nvPr/>
            </p:nvSpPr>
            <p:spPr>
              <a:xfrm>
                <a:off x="-904913" y="2501793"/>
                <a:ext cx="40657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53" extrusionOk="0">
                    <a:moveTo>
                      <a:pt x="1" y="0"/>
                    </a:moveTo>
                    <a:lnTo>
                      <a:pt x="1" y="153"/>
                    </a:lnTo>
                    <a:lnTo>
                      <a:pt x="349" y="153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76"/>
              <p:cNvSpPr/>
              <p:nvPr/>
            </p:nvSpPr>
            <p:spPr>
              <a:xfrm>
                <a:off x="-991817" y="2475115"/>
                <a:ext cx="47530" cy="42522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5" extrusionOk="0">
                    <a:moveTo>
                      <a:pt x="0" y="0"/>
                    </a:moveTo>
                    <a:lnTo>
                      <a:pt x="9" y="365"/>
                    </a:lnTo>
                    <a:lnTo>
                      <a:pt x="407" y="365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76"/>
              <p:cNvSpPr/>
              <p:nvPr/>
            </p:nvSpPr>
            <p:spPr>
              <a:xfrm>
                <a:off x="-1256724" y="2204259"/>
                <a:ext cx="57432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2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493" y="332"/>
                    </a:lnTo>
                    <a:lnTo>
                      <a:pt x="484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76"/>
              <p:cNvSpPr/>
              <p:nvPr/>
            </p:nvSpPr>
            <p:spPr>
              <a:xfrm>
                <a:off x="-565916" y="2481989"/>
                <a:ext cx="111719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332" extrusionOk="0">
                    <a:moveTo>
                      <a:pt x="0" y="1"/>
                    </a:moveTo>
                    <a:lnTo>
                      <a:pt x="9" y="314"/>
                    </a:lnTo>
                    <a:lnTo>
                      <a:pt x="959" y="331"/>
                    </a:lnTo>
                    <a:lnTo>
                      <a:pt x="942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76"/>
              <p:cNvSpPr/>
              <p:nvPr/>
            </p:nvSpPr>
            <p:spPr>
              <a:xfrm>
                <a:off x="-1126251" y="2494803"/>
                <a:ext cx="85158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96" extrusionOk="0">
                    <a:moveTo>
                      <a:pt x="1" y="1"/>
                    </a:moveTo>
                    <a:lnTo>
                      <a:pt x="9" y="196"/>
                    </a:lnTo>
                    <a:lnTo>
                      <a:pt x="730" y="196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2" name="Google Shape;4802;p76"/>
            <p:cNvGrpSpPr/>
            <p:nvPr/>
          </p:nvGrpSpPr>
          <p:grpSpPr>
            <a:xfrm>
              <a:off x="169304" y="1844958"/>
              <a:ext cx="294730" cy="120364"/>
              <a:chOff x="-2184318" y="2154918"/>
              <a:chExt cx="863803" cy="352871"/>
            </a:xfrm>
          </p:grpSpPr>
          <p:sp>
            <p:nvSpPr>
              <p:cNvPr id="4803" name="Google Shape;4803;p76"/>
              <p:cNvSpPr/>
              <p:nvPr/>
            </p:nvSpPr>
            <p:spPr>
              <a:xfrm>
                <a:off x="-2184318" y="2154918"/>
                <a:ext cx="150279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029" extrusionOk="0">
                    <a:moveTo>
                      <a:pt x="0" y="0"/>
                    </a:moveTo>
                    <a:lnTo>
                      <a:pt x="51" y="3028"/>
                    </a:lnTo>
                    <a:lnTo>
                      <a:pt x="1289" y="3028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76"/>
              <p:cNvSpPr/>
              <p:nvPr/>
            </p:nvSpPr>
            <p:spPr>
              <a:xfrm>
                <a:off x="-1419535" y="2154918"/>
                <a:ext cx="99021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029" extrusionOk="0">
                    <a:moveTo>
                      <a:pt x="1" y="0"/>
                    </a:moveTo>
                    <a:lnTo>
                      <a:pt x="35" y="3028"/>
                    </a:lnTo>
                    <a:lnTo>
                      <a:pt x="849" y="302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4805" name="Google Shape;4805;p76"/>
              <p:cNvSpPr/>
              <p:nvPr/>
            </p:nvSpPr>
            <p:spPr>
              <a:xfrm>
                <a:off x="-2018314" y="2154918"/>
                <a:ext cx="131523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3029" extrusionOk="0">
                    <a:moveTo>
                      <a:pt x="34" y="0"/>
                    </a:moveTo>
                    <a:lnTo>
                      <a:pt x="0" y="3028"/>
                    </a:lnTo>
                    <a:lnTo>
                      <a:pt x="1018" y="3028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76"/>
              <p:cNvSpPr/>
              <p:nvPr/>
            </p:nvSpPr>
            <p:spPr>
              <a:xfrm>
                <a:off x="-1662542" y="2252660"/>
                <a:ext cx="94943" cy="25513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2190" extrusionOk="0">
                    <a:moveTo>
                      <a:pt x="42" y="1"/>
                    </a:moveTo>
                    <a:lnTo>
                      <a:pt x="0" y="2189"/>
                    </a:lnTo>
                    <a:lnTo>
                      <a:pt x="814" y="2189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76"/>
              <p:cNvSpPr/>
              <p:nvPr/>
            </p:nvSpPr>
            <p:spPr>
              <a:xfrm>
                <a:off x="-1753523" y="2154918"/>
                <a:ext cx="77236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029" extrusionOk="0">
                    <a:moveTo>
                      <a:pt x="1" y="0"/>
                    </a:moveTo>
                    <a:lnTo>
                      <a:pt x="68" y="3028"/>
                    </a:lnTo>
                    <a:lnTo>
                      <a:pt x="662" y="3028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76"/>
              <p:cNvSpPr/>
              <p:nvPr/>
            </p:nvSpPr>
            <p:spPr>
              <a:xfrm>
                <a:off x="-1886909" y="2189402"/>
                <a:ext cx="127562" cy="31838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733" extrusionOk="0">
                    <a:moveTo>
                      <a:pt x="94" y="1"/>
                    </a:moveTo>
                    <a:lnTo>
                      <a:pt x="0" y="2732"/>
                    </a:lnTo>
                    <a:lnTo>
                      <a:pt x="1095" y="2732"/>
                    </a:lnTo>
                    <a:lnTo>
                      <a:pt x="993" y="77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76"/>
              <p:cNvSpPr/>
              <p:nvPr/>
            </p:nvSpPr>
            <p:spPr>
              <a:xfrm>
                <a:off x="-1560842" y="2183577"/>
                <a:ext cx="131639" cy="3242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783" extrusionOk="0">
                    <a:moveTo>
                      <a:pt x="1" y="0"/>
                    </a:moveTo>
                    <a:lnTo>
                      <a:pt x="35" y="2782"/>
                    </a:lnTo>
                    <a:lnTo>
                      <a:pt x="1129" y="2782"/>
                    </a:lnTo>
                    <a:lnTo>
                      <a:pt x="1010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76"/>
              <p:cNvSpPr/>
              <p:nvPr/>
            </p:nvSpPr>
            <p:spPr>
              <a:xfrm>
                <a:off x="-2000607" y="2469111"/>
                <a:ext cx="78168" cy="2388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05" extrusionOk="0">
                    <a:moveTo>
                      <a:pt x="1" y="1"/>
                    </a:moveTo>
                    <a:lnTo>
                      <a:pt x="1" y="204"/>
                    </a:lnTo>
                    <a:lnTo>
                      <a:pt x="663" y="204"/>
                    </a:lnTo>
                    <a:lnTo>
                      <a:pt x="6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76"/>
              <p:cNvSpPr/>
              <p:nvPr/>
            </p:nvSpPr>
            <p:spPr>
              <a:xfrm>
                <a:off x="-1999558" y="2429619"/>
                <a:ext cx="78168" cy="2376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04" extrusionOk="0">
                    <a:moveTo>
                      <a:pt x="9" y="0"/>
                    </a:moveTo>
                    <a:lnTo>
                      <a:pt x="0" y="204"/>
                    </a:lnTo>
                    <a:lnTo>
                      <a:pt x="670" y="204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76"/>
              <p:cNvSpPr/>
              <p:nvPr/>
            </p:nvSpPr>
            <p:spPr>
              <a:xfrm>
                <a:off x="-1862212" y="2459209"/>
                <a:ext cx="76188" cy="3075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64" extrusionOk="0">
                    <a:moveTo>
                      <a:pt x="9" y="1"/>
                    </a:moveTo>
                    <a:lnTo>
                      <a:pt x="0" y="264"/>
                    </a:lnTo>
                    <a:lnTo>
                      <a:pt x="645" y="26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76"/>
              <p:cNvSpPr/>
              <p:nvPr/>
            </p:nvSpPr>
            <p:spPr>
              <a:xfrm>
                <a:off x="-2006548" y="2169713"/>
                <a:ext cx="87138" cy="2085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9" extrusionOk="0">
                    <a:moveTo>
                      <a:pt x="1" y="0"/>
                    </a:moveTo>
                    <a:lnTo>
                      <a:pt x="1" y="178"/>
                    </a:lnTo>
                    <a:lnTo>
                      <a:pt x="747" y="178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76"/>
              <p:cNvSpPr/>
              <p:nvPr/>
            </p:nvSpPr>
            <p:spPr>
              <a:xfrm>
                <a:off x="-1644834" y="2473072"/>
                <a:ext cx="58480" cy="1887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62" extrusionOk="0">
                    <a:moveTo>
                      <a:pt x="9" y="1"/>
                    </a:moveTo>
                    <a:lnTo>
                      <a:pt x="1" y="162"/>
                    </a:lnTo>
                    <a:lnTo>
                      <a:pt x="493" y="162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76"/>
              <p:cNvSpPr/>
              <p:nvPr/>
            </p:nvSpPr>
            <p:spPr>
              <a:xfrm>
                <a:off x="-1732787" y="2452336"/>
                <a:ext cx="46598" cy="44619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83" extrusionOk="0">
                    <a:moveTo>
                      <a:pt x="399" y="0"/>
                    </a:moveTo>
                    <a:lnTo>
                      <a:pt x="1" y="17"/>
                    </a:lnTo>
                    <a:lnTo>
                      <a:pt x="1" y="382"/>
                    </a:lnTo>
                    <a:lnTo>
                      <a:pt x="399" y="365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76"/>
              <p:cNvSpPr/>
              <p:nvPr/>
            </p:nvSpPr>
            <p:spPr>
              <a:xfrm>
                <a:off x="-1533117" y="2202333"/>
                <a:ext cx="68266" cy="3669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15" extrusionOk="0">
                    <a:moveTo>
                      <a:pt x="9" y="0"/>
                    </a:moveTo>
                    <a:lnTo>
                      <a:pt x="0" y="314"/>
                    </a:lnTo>
                    <a:lnTo>
                      <a:pt x="586" y="314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76"/>
              <p:cNvSpPr/>
              <p:nvPr/>
            </p:nvSpPr>
            <p:spPr>
              <a:xfrm>
                <a:off x="-1412546" y="2173674"/>
                <a:ext cx="55452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32" extrusionOk="0">
                    <a:moveTo>
                      <a:pt x="9" y="0"/>
                    </a:moveTo>
                    <a:lnTo>
                      <a:pt x="0" y="306"/>
                    </a:lnTo>
                    <a:lnTo>
                      <a:pt x="467" y="331"/>
                    </a:lnTo>
                    <a:lnTo>
                      <a:pt x="475" y="1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76"/>
              <p:cNvSpPr/>
              <p:nvPr/>
            </p:nvSpPr>
            <p:spPr>
              <a:xfrm>
                <a:off x="-2153796" y="2449307"/>
                <a:ext cx="683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32" extrusionOk="0">
                    <a:moveTo>
                      <a:pt x="586" y="1"/>
                    </a:moveTo>
                    <a:lnTo>
                      <a:pt x="9" y="26"/>
                    </a:lnTo>
                    <a:lnTo>
                      <a:pt x="1" y="332"/>
                    </a:lnTo>
                    <a:lnTo>
                      <a:pt x="578" y="306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76"/>
              <p:cNvSpPr/>
              <p:nvPr/>
            </p:nvSpPr>
            <p:spPr>
              <a:xfrm>
                <a:off x="-2172552" y="2174606"/>
                <a:ext cx="87138" cy="3774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324" extrusionOk="0">
                    <a:moveTo>
                      <a:pt x="747" y="1"/>
                    </a:moveTo>
                    <a:lnTo>
                      <a:pt x="9" y="18"/>
                    </a:lnTo>
                    <a:lnTo>
                      <a:pt x="1" y="323"/>
                    </a:lnTo>
                    <a:lnTo>
                      <a:pt x="739" y="315"/>
                    </a:lnTo>
                    <a:lnTo>
                      <a:pt x="7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76"/>
              <p:cNvSpPr/>
              <p:nvPr/>
            </p:nvSpPr>
            <p:spPr>
              <a:xfrm>
                <a:off x="-1542087" y="2466199"/>
                <a:ext cx="90051" cy="27726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38" extrusionOk="0">
                    <a:moveTo>
                      <a:pt x="1" y="0"/>
                    </a:moveTo>
                    <a:lnTo>
                      <a:pt x="18" y="238"/>
                    </a:lnTo>
                    <a:lnTo>
                      <a:pt x="773" y="238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76"/>
              <p:cNvSpPr/>
              <p:nvPr/>
            </p:nvSpPr>
            <p:spPr>
              <a:xfrm>
                <a:off x="-1407653" y="2425658"/>
                <a:ext cx="68266" cy="732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29" extrusionOk="0">
                    <a:moveTo>
                      <a:pt x="1" y="0"/>
                    </a:moveTo>
                    <a:lnTo>
                      <a:pt x="9" y="628"/>
                    </a:lnTo>
                    <a:lnTo>
                      <a:pt x="586" y="628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2" name="Google Shape;4822;p76"/>
            <p:cNvGrpSpPr/>
            <p:nvPr/>
          </p:nvGrpSpPr>
          <p:grpSpPr>
            <a:xfrm>
              <a:off x="541809" y="1838240"/>
              <a:ext cx="220265" cy="126588"/>
              <a:chOff x="3220874" y="332628"/>
              <a:chExt cx="237277" cy="136395"/>
            </a:xfrm>
          </p:grpSpPr>
          <p:sp>
            <p:nvSpPr>
              <p:cNvPr id="4823" name="Google Shape;4823;p76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76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76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76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76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76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76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76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76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76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76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76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76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76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7" name="Google Shape;4837;p76"/>
            <p:cNvGrpSpPr/>
            <p:nvPr/>
          </p:nvGrpSpPr>
          <p:grpSpPr>
            <a:xfrm>
              <a:off x="217059" y="2006648"/>
              <a:ext cx="227777" cy="135039"/>
              <a:chOff x="217059" y="1148285"/>
              <a:chExt cx="227777" cy="135039"/>
            </a:xfrm>
          </p:grpSpPr>
          <p:sp>
            <p:nvSpPr>
              <p:cNvPr id="4838" name="Google Shape;4838;p76"/>
              <p:cNvSpPr/>
              <p:nvPr/>
            </p:nvSpPr>
            <p:spPr>
              <a:xfrm>
                <a:off x="409321" y="1148285"/>
                <a:ext cx="35514" cy="135039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76"/>
              <p:cNvSpPr/>
              <p:nvPr/>
            </p:nvSpPr>
            <p:spPr>
              <a:xfrm>
                <a:off x="382014" y="1161594"/>
                <a:ext cx="34172" cy="121731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76"/>
              <p:cNvSpPr/>
              <p:nvPr/>
            </p:nvSpPr>
            <p:spPr>
              <a:xfrm>
                <a:off x="288318" y="1148285"/>
                <a:ext cx="75823" cy="135039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76"/>
              <p:cNvSpPr/>
              <p:nvPr/>
            </p:nvSpPr>
            <p:spPr>
              <a:xfrm>
                <a:off x="238537" y="1158679"/>
                <a:ext cx="72908" cy="124646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76"/>
              <p:cNvSpPr/>
              <p:nvPr/>
            </p:nvSpPr>
            <p:spPr>
              <a:xfrm>
                <a:off x="343623" y="1148285"/>
                <a:ext cx="40040" cy="13503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76"/>
              <p:cNvSpPr/>
              <p:nvPr/>
            </p:nvSpPr>
            <p:spPr>
              <a:xfrm>
                <a:off x="304235" y="1158679"/>
                <a:ext cx="31948" cy="124646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76"/>
              <p:cNvSpPr/>
              <p:nvPr/>
            </p:nvSpPr>
            <p:spPr>
              <a:xfrm>
                <a:off x="217059" y="1189591"/>
                <a:ext cx="73867" cy="93734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76"/>
              <p:cNvSpPr/>
              <p:nvPr/>
            </p:nvSpPr>
            <p:spPr>
              <a:xfrm>
                <a:off x="349453" y="1161592"/>
                <a:ext cx="28994" cy="1403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76"/>
              <p:cNvSpPr/>
              <p:nvPr/>
            </p:nvSpPr>
            <p:spPr>
              <a:xfrm>
                <a:off x="349465" y="1251430"/>
                <a:ext cx="25428" cy="13999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7" name="Google Shape;4847;p76"/>
          <p:cNvGrpSpPr/>
          <p:nvPr/>
        </p:nvGrpSpPr>
        <p:grpSpPr>
          <a:xfrm>
            <a:off x="3874388" y="1284835"/>
            <a:ext cx="755923" cy="756387"/>
            <a:chOff x="3874388" y="1284835"/>
            <a:chExt cx="755923" cy="756387"/>
          </a:xfrm>
        </p:grpSpPr>
        <p:sp>
          <p:nvSpPr>
            <p:cNvPr id="4848" name="Google Shape;4848;p76"/>
            <p:cNvSpPr/>
            <p:nvPr/>
          </p:nvSpPr>
          <p:spPr>
            <a:xfrm>
              <a:off x="3874388" y="1284835"/>
              <a:ext cx="755923" cy="756387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9" name="Google Shape;4849;p76"/>
            <p:cNvGrpSpPr/>
            <p:nvPr/>
          </p:nvGrpSpPr>
          <p:grpSpPr>
            <a:xfrm>
              <a:off x="4042974" y="1495063"/>
              <a:ext cx="418763" cy="335911"/>
              <a:chOff x="2910450" y="1423475"/>
              <a:chExt cx="388175" cy="311375"/>
            </a:xfrm>
          </p:grpSpPr>
          <p:sp>
            <p:nvSpPr>
              <p:cNvPr id="4850" name="Google Shape;4850;p76"/>
              <p:cNvSpPr/>
              <p:nvPr/>
            </p:nvSpPr>
            <p:spPr>
              <a:xfrm>
                <a:off x="2910450" y="1689325"/>
                <a:ext cx="38817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15527" h="1821" extrusionOk="0">
                    <a:moveTo>
                      <a:pt x="0" y="0"/>
                    </a:moveTo>
                    <a:lnTo>
                      <a:pt x="0" y="1821"/>
                    </a:lnTo>
                    <a:lnTo>
                      <a:pt x="15527" y="1821"/>
                    </a:lnTo>
                    <a:lnTo>
                      <a:pt x="15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76"/>
              <p:cNvSpPr/>
              <p:nvPr/>
            </p:nvSpPr>
            <p:spPr>
              <a:xfrm>
                <a:off x="2929775" y="1423475"/>
                <a:ext cx="270525" cy="242625"/>
              </a:xfrm>
              <a:custGeom>
                <a:avLst/>
                <a:gdLst/>
                <a:ahLst/>
                <a:cxnLst/>
                <a:rect l="l" t="t" r="r" b="b"/>
                <a:pathLst>
                  <a:path w="10821" h="9705" extrusionOk="0">
                    <a:moveTo>
                      <a:pt x="10096" y="1"/>
                    </a:moveTo>
                    <a:lnTo>
                      <a:pt x="1948" y="2964"/>
                    </a:lnTo>
                    <a:lnTo>
                      <a:pt x="1479" y="1787"/>
                    </a:lnTo>
                    <a:lnTo>
                      <a:pt x="630" y="2126"/>
                    </a:lnTo>
                    <a:lnTo>
                      <a:pt x="1090" y="3276"/>
                    </a:lnTo>
                    <a:lnTo>
                      <a:pt x="1" y="3672"/>
                    </a:lnTo>
                    <a:lnTo>
                      <a:pt x="312" y="4531"/>
                    </a:lnTo>
                    <a:lnTo>
                      <a:pt x="1430" y="4124"/>
                    </a:lnTo>
                    <a:lnTo>
                      <a:pt x="2422" y="6610"/>
                    </a:lnTo>
                    <a:lnTo>
                      <a:pt x="2422" y="7886"/>
                    </a:lnTo>
                    <a:lnTo>
                      <a:pt x="1492" y="7886"/>
                    </a:lnTo>
                    <a:lnTo>
                      <a:pt x="1492" y="9704"/>
                    </a:lnTo>
                    <a:lnTo>
                      <a:pt x="4241" y="9704"/>
                    </a:lnTo>
                    <a:lnTo>
                      <a:pt x="4241" y="7886"/>
                    </a:lnTo>
                    <a:lnTo>
                      <a:pt x="3351" y="7886"/>
                    </a:lnTo>
                    <a:lnTo>
                      <a:pt x="3351" y="6434"/>
                    </a:lnTo>
                    <a:lnTo>
                      <a:pt x="2289" y="3811"/>
                    </a:lnTo>
                    <a:lnTo>
                      <a:pt x="4398" y="3044"/>
                    </a:lnTo>
                    <a:lnTo>
                      <a:pt x="4551" y="3464"/>
                    </a:lnTo>
                    <a:cubicBezTo>
                      <a:pt x="4753" y="4022"/>
                      <a:pt x="5278" y="4369"/>
                      <a:pt x="5839" y="4369"/>
                    </a:cubicBezTo>
                    <a:cubicBezTo>
                      <a:pt x="5994" y="4369"/>
                      <a:pt x="6151" y="4343"/>
                      <a:pt x="6305" y="4287"/>
                    </a:cubicBezTo>
                    <a:lnTo>
                      <a:pt x="9740" y="3044"/>
                    </a:lnTo>
                    <a:cubicBezTo>
                      <a:pt x="10452" y="2786"/>
                      <a:pt x="10820" y="2000"/>
                      <a:pt x="10563" y="1288"/>
                    </a:cubicBezTo>
                    <a:lnTo>
                      <a:pt x="100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76"/>
              <p:cNvSpPr/>
              <p:nvPr/>
            </p:nvSpPr>
            <p:spPr>
              <a:xfrm>
                <a:off x="3104050" y="1597350"/>
                <a:ext cx="160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6408" h="2750" extrusionOk="0">
                    <a:moveTo>
                      <a:pt x="1825" y="1"/>
                    </a:moveTo>
                    <a:cubicBezTo>
                      <a:pt x="0" y="76"/>
                      <a:pt x="2" y="2674"/>
                      <a:pt x="1825" y="2749"/>
                    </a:cubicBezTo>
                    <a:lnTo>
                      <a:pt x="6408" y="2749"/>
                    </a:lnTo>
                    <a:lnTo>
                      <a:pt x="6408" y="1861"/>
                    </a:lnTo>
                    <a:lnTo>
                      <a:pt x="5478" y="1861"/>
                    </a:lnTo>
                    <a:lnTo>
                      <a:pt x="5478" y="931"/>
                    </a:lnTo>
                    <a:lnTo>
                      <a:pt x="6408" y="931"/>
                    </a:lnTo>
                    <a:lnTo>
                      <a:pt x="640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4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4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6" name="Google Shape;4906;p78"/>
          <p:cNvGrpSpPr/>
          <p:nvPr/>
        </p:nvGrpSpPr>
        <p:grpSpPr>
          <a:xfrm>
            <a:off x="713263" y="859708"/>
            <a:ext cx="3268775" cy="380199"/>
            <a:chOff x="975489" y="863689"/>
            <a:chExt cx="3268775" cy="380199"/>
          </a:xfrm>
        </p:grpSpPr>
        <p:grpSp>
          <p:nvGrpSpPr>
            <p:cNvPr id="4907" name="Google Shape;4907;p78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4908" name="Google Shape;4908;p78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78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78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78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78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78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78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78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78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78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78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78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78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78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78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78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78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78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78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78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78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78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78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78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78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78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78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78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78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78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78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78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78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78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78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78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78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78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78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78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78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78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78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78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78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78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78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78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78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78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78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78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78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78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78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78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78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78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78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78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78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78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78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78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78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78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78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78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78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78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78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78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78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78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78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78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78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78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78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78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78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78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78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78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78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78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78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78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78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78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78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78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78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78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78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78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78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78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78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78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78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78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78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78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78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78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4" name="Google Shape;5014;p78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78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78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78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78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78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78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78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78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78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4" name="Google Shape;5024;p78"/>
          <p:cNvGrpSpPr/>
          <p:nvPr/>
        </p:nvGrpSpPr>
        <p:grpSpPr>
          <a:xfrm flipH="1">
            <a:off x="5161963" y="859708"/>
            <a:ext cx="3268775" cy="380199"/>
            <a:chOff x="975489" y="863689"/>
            <a:chExt cx="3268775" cy="380199"/>
          </a:xfrm>
        </p:grpSpPr>
        <p:grpSp>
          <p:nvGrpSpPr>
            <p:cNvPr id="5025" name="Google Shape;5025;p78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5026" name="Google Shape;5026;p78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78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78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78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78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78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78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78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78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78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78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78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78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78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78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78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78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78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78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78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78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78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78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78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78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78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78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78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78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78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78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78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78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78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78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78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78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78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78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78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78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78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78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78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78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78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78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78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78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78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78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78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78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78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78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78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78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78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78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78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78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78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78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78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78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78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78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78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78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78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78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78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78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78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78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78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78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78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78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78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78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78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78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78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78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78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78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78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78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78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78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78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78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78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78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78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78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78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78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78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78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78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78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78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78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78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2" name="Google Shape;5132;p78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78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78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78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78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78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78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78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78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78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2" name="Google Shape;5142;p78"/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78"/>
          <p:cNvSpPr txBox="1">
            <a:spLocks noGrp="1"/>
          </p:cNvSpPr>
          <p:nvPr>
            <p:ph type="title"/>
          </p:nvPr>
        </p:nvSpPr>
        <p:spPr>
          <a:xfrm>
            <a:off x="1289700" y="1652300"/>
            <a:ext cx="6564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5144" name="Google Shape;5144;p78"/>
          <p:cNvGrpSpPr/>
          <p:nvPr/>
        </p:nvGrpSpPr>
        <p:grpSpPr>
          <a:xfrm>
            <a:off x="713225" y="1317949"/>
            <a:ext cx="648376" cy="880878"/>
            <a:chOff x="638276" y="3526008"/>
            <a:chExt cx="714936" cy="971200"/>
          </a:xfrm>
        </p:grpSpPr>
        <p:sp>
          <p:nvSpPr>
            <p:cNvPr id="5145" name="Google Shape;5145;p78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6" name="Google Shape;5146;p78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5147" name="Google Shape;5147;p78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78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78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78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78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78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78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78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78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78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78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78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78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78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78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78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78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78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78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78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78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78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78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78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78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78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73" name="Google Shape;5173;p78"/>
          <p:cNvGrpSpPr/>
          <p:nvPr/>
        </p:nvGrpSpPr>
        <p:grpSpPr>
          <a:xfrm>
            <a:off x="7782400" y="1317949"/>
            <a:ext cx="648376" cy="880878"/>
            <a:chOff x="638276" y="3526008"/>
            <a:chExt cx="714936" cy="971200"/>
          </a:xfrm>
        </p:grpSpPr>
        <p:sp>
          <p:nvSpPr>
            <p:cNvPr id="5174" name="Google Shape;5174;p78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75" name="Google Shape;5175;p78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5176" name="Google Shape;5176;p78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78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78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78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78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78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78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78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78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78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78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78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78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78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78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78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78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78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78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78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78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78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78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78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78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78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2" name="Google Shape;5202;p78"/>
          <p:cNvGrpSpPr/>
          <p:nvPr/>
        </p:nvGrpSpPr>
        <p:grpSpPr>
          <a:xfrm rot="1321491" flipH="1">
            <a:off x="7910139" y="3310858"/>
            <a:ext cx="714934" cy="378491"/>
            <a:chOff x="-1074225" y="4512538"/>
            <a:chExt cx="714950" cy="378500"/>
          </a:xfrm>
        </p:grpSpPr>
        <p:sp>
          <p:nvSpPr>
            <p:cNvPr id="5203" name="Google Shape;5203;p78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78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78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78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78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78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78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78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78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78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78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4" name="Google Shape;5214;p78"/>
          <p:cNvGrpSpPr/>
          <p:nvPr/>
        </p:nvGrpSpPr>
        <p:grpSpPr>
          <a:xfrm>
            <a:off x="868438" y="3749250"/>
            <a:ext cx="714950" cy="378500"/>
            <a:chOff x="-1074225" y="4512538"/>
            <a:chExt cx="714950" cy="378500"/>
          </a:xfrm>
        </p:grpSpPr>
        <p:sp>
          <p:nvSpPr>
            <p:cNvPr id="5215" name="Google Shape;5215;p78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78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78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78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78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78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78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78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78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78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78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78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Google Shape;5231;p79"/>
          <p:cNvSpPr txBox="1">
            <a:spLocks noGrp="1"/>
          </p:cNvSpPr>
          <p:nvPr>
            <p:ph type="title"/>
          </p:nvPr>
        </p:nvSpPr>
        <p:spPr>
          <a:xfrm>
            <a:off x="2163200" y="1928225"/>
            <a:ext cx="4373400" cy="20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5232" name="Google Shape;5232;p79"/>
          <p:cNvGrpSpPr/>
          <p:nvPr/>
        </p:nvGrpSpPr>
        <p:grpSpPr>
          <a:xfrm>
            <a:off x="6467635" y="1303821"/>
            <a:ext cx="1049729" cy="3823581"/>
            <a:chOff x="9188651" y="203713"/>
            <a:chExt cx="1438379" cy="5239218"/>
          </a:xfrm>
        </p:grpSpPr>
        <p:sp>
          <p:nvSpPr>
            <p:cNvPr id="5233" name="Google Shape;5233;p79"/>
            <p:cNvSpPr/>
            <p:nvPr/>
          </p:nvSpPr>
          <p:spPr>
            <a:xfrm>
              <a:off x="10244783" y="1333961"/>
              <a:ext cx="45029" cy="988931"/>
            </a:xfrm>
            <a:custGeom>
              <a:avLst/>
              <a:gdLst/>
              <a:ahLst/>
              <a:cxnLst/>
              <a:rect l="l" t="t" r="r" b="b"/>
              <a:pathLst>
                <a:path w="264" h="5515" extrusionOk="0">
                  <a:moveTo>
                    <a:pt x="86" y="1"/>
                  </a:moveTo>
                  <a:lnTo>
                    <a:pt x="1" y="35"/>
                  </a:lnTo>
                  <a:cubicBezTo>
                    <a:pt x="162" y="874"/>
                    <a:pt x="120" y="2172"/>
                    <a:pt x="77" y="3318"/>
                  </a:cubicBezTo>
                  <a:cubicBezTo>
                    <a:pt x="43" y="4282"/>
                    <a:pt x="10" y="5120"/>
                    <a:pt x="119" y="5511"/>
                  </a:cubicBezTo>
                  <a:lnTo>
                    <a:pt x="119" y="5511"/>
                  </a:lnTo>
                  <a:lnTo>
                    <a:pt x="205" y="5472"/>
                  </a:lnTo>
                  <a:cubicBezTo>
                    <a:pt x="103" y="5107"/>
                    <a:pt x="137" y="4276"/>
                    <a:pt x="171" y="3318"/>
                  </a:cubicBezTo>
                  <a:cubicBezTo>
                    <a:pt x="213" y="2164"/>
                    <a:pt x="264" y="866"/>
                    <a:pt x="86" y="1"/>
                  </a:cubicBezTo>
                  <a:close/>
                  <a:moveTo>
                    <a:pt x="119" y="5511"/>
                  </a:moveTo>
                  <a:lnTo>
                    <a:pt x="111" y="5515"/>
                  </a:lnTo>
                  <a:lnTo>
                    <a:pt x="120" y="5515"/>
                  </a:lnTo>
                  <a:cubicBezTo>
                    <a:pt x="119" y="5514"/>
                    <a:pt x="119" y="5512"/>
                    <a:pt x="119" y="55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79"/>
            <p:cNvSpPr/>
            <p:nvPr/>
          </p:nvSpPr>
          <p:spPr>
            <a:xfrm>
              <a:off x="10230455" y="2281662"/>
              <a:ext cx="75390" cy="77823"/>
            </a:xfrm>
            <a:custGeom>
              <a:avLst/>
              <a:gdLst/>
              <a:ahLst/>
              <a:cxnLst/>
              <a:rect l="l" t="t" r="r" b="b"/>
              <a:pathLst>
                <a:path w="442" h="434" extrusionOk="0">
                  <a:moveTo>
                    <a:pt x="221" y="1"/>
                  </a:moveTo>
                  <a:cubicBezTo>
                    <a:pt x="102" y="1"/>
                    <a:pt x="0" y="94"/>
                    <a:pt x="0" y="213"/>
                  </a:cubicBezTo>
                  <a:cubicBezTo>
                    <a:pt x="0" y="331"/>
                    <a:pt x="93" y="433"/>
                    <a:pt x="212" y="433"/>
                  </a:cubicBezTo>
                  <a:cubicBezTo>
                    <a:pt x="331" y="433"/>
                    <a:pt x="433" y="331"/>
                    <a:pt x="433" y="213"/>
                  </a:cubicBezTo>
                  <a:cubicBezTo>
                    <a:pt x="441" y="94"/>
                    <a:pt x="339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79"/>
            <p:cNvSpPr/>
            <p:nvPr/>
          </p:nvSpPr>
          <p:spPr>
            <a:xfrm>
              <a:off x="9803525" y="933899"/>
              <a:ext cx="79824" cy="4509031"/>
            </a:xfrm>
            <a:custGeom>
              <a:avLst/>
              <a:gdLst/>
              <a:ahLst/>
              <a:cxnLst/>
              <a:rect l="l" t="t" r="r" b="b"/>
              <a:pathLst>
                <a:path w="468" h="17637" extrusionOk="0">
                  <a:moveTo>
                    <a:pt x="1" y="1"/>
                  </a:moveTo>
                  <a:cubicBezTo>
                    <a:pt x="94" y="6431"/>
                    <a:pt x="111" y="12445"/>
                    <a:pt x="1" y="17637"/>
                  </a:cubicBezTo>
                  <a:lnTo>
                    <a:pt x="467" y="17637"/>
                  </a:lnTo>
                  <a:cubicBezTo>
                    <a:pt x="221" y="12140"/>
                    <a:pt x="255" y="6210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79"/>
            <p:cNvSpPr/>
            <p:nvPr/>
          </p:nvSpPr>
          <p:spPr>
            <a:xfrm>
              <a:off x="9803534" y="933900"/>
              <a:ext cx="79825" cy="1382889"/>
            </a:xfrm>
            <a:custGeom>
              <a:avLst/>
              <a:gdLst/>
              <a:ahLst/>
              <a:cxnLst/>
              <a:rect l="l" t="t" r="r" b="b"/>
              <a:pathLst>
                <a:path w="468" h="7712" extrusionOk="0">
                  <a:moveTo>
                    <a:pt x="1" y="1"/>
                  </a:moveTo>
                  <a:cubicBezTo>
                    <a:pt x="35" y="2580"/>
                    <a:pt x="60" y="5099"/>
                    <a:pt x="69" y="7525"/>
                  </a:cubicBezTo>
                  <a:cubicBezTo>
                    <a:pt x="145" y="7593"/>
                    <a:pt x="221" y="7661"/>
                    <a:pt x="306" y="7712"/>
                  </a:cubicBezTo>
                  <a:cubicBezTo>
                    <a:pt x="323" y="5192"/>
                    <a:pt x="382" y="2622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79"/>
            <p:cNvSpPr/>
            <p:nvPr/>
          </p:nvSpPr>
          <p:spPr>
            <a:xfrm>
              <a:off x="9188651" y="1264026"/>
              <a:ext cx="1438379" cy="342674"/>
            </a:xfrm>
            <a:custGeom>
              <a:avLst/>
              <a:gdLst/>
              <a:ahLst/>
              <a:cxnLst/>
              <a:rect l="l" t="t" r="r" b="b"/>
              <a:pathLst>
                <a:path w="8433" h="1911" extrusionOk="0">
                  <a:moveTo>
                    <a:pt x="382" y="0"/>
                  </a:moveTo>
                  <a:cubicBezTo>
                    <a:pt x="128" y="0"/>
                    <a:pt x="0" y="1723"/>
                    <a:pt x="212" y="1867"/>
                  </a:cubicBezTo>
                  <a:cubicBezTo>
                    <a:pt x="238" y="1883"/>
                    <a:pt x="265" y="1890"/>
                    <a:pt x="294" y="1890"/>
                  </a:cubicBezTo>
                  <a:cubicBezTo>
                    <a:pt x="505" y="1890"/>
                    <a:pt x="781" y="1502"/>
                    <a:pt x="781" y="1502"/>
                  </a:cubicBezTo>
                  <a:cubicBezTo>
                    <a:pt x="781" y="1502"/>
                    <a:pt x="849" y="1773"/>
                    <a:pt x="984" y="1807"/>
                  </a:cubicBezTo>
                  <a:cubicBezTo>
                    <a:pt x="998" y="1811"/>
                    <a:pt x="1012" y="1812"/>
                    <a:pt x="1026" y="1812"/>
                  </a:cubicBezTo>
                  <a:cubicBezTo>
                    <a:pt x="1151" y="1812"/>
                    <a:pt x="1281" y="1689"/>
                    <a:pt x="1281" y="1689"/>
                  </a:cubicBezTo>
                  <a:cubicBezTo>
                    <a:pt x="1281" y="1689"/>
                    <a:pt x="1341" y="1833"/>
                    <a:pt x="1553" y="1833"/>
                  </a:cubicBezTo>
                  <a:cubicBezTo>
                    <a:pt x="1765" y="1833"/>
                    <a:pt x="2045" y="1655"/>
                    <a:pt x="2045" y="1655"/>
                  </a:cubicBezTo>
                  <a:cubicBezTo>
                    <a:pt x="2045" y="1655"/>
                    <a:pt x="2299" y="1765"/>
                    <a:pt x="2460" y="1765"/>
                  </a:cubicBezTo>
                  <a:cubicBezTo>
                    <a:pt x="2622" y="1765"/>
                    <a:pt x="2834" y="1570"/>
                    <a:pt x="2834" y="1570"/>
                  </a:cubicBezTo>
                  <a:cubicBezTo>
                    <a:pt x="2834" y="1570"/>
                    <a:pt x="2893" y="1841"/>
                    <a:pt x="3131" y="1858"/>
                  </a:cubicBezTo>
                  <a:cubicBezTo>
                    <a:pt x="3134" y="1858"/>
                    <a:pt x="3137" y="1859"/>
                    <a:pt x="3140" y="1859"/>
                  </a:cubicBezTo>
                  <a:cubicBezTo>
                    <a:pt x="3276" y="1859"/>
                    <a:pt x="3473" y="1688"/>
                    <a:pt x="3589" y="1655"/>
                  </a:cubicBezTo>
                  <a:cubicBezTo>
                    <a:pt x="3593" y="1654"/>
                    <a:pt x="3598" y="1653"/>
                    <a:pt x="3603" y="1653"/>
                  </a:cubicBezTo>
                  <a:cubicBezTo>
                    <a:pt x="3719" y="1653"/>
                    <a:pt x="3901" y="1911"/>
                    <a:pt x="4038" y="1911"/>
                  </a:cubicBezTo>
                  <a:cubicBezTo>
                    <a:pt x="4044" y="1911"/>
                    <a:pt x="4049" y="1910"/>
                    <a:pt x="4055" y="1909"/>
                  </a:cubicBezTo>
                  <a:cubicBezTo>
                    <a:pt x="4284" y="1867"/>
                    <a:pt x="4428" y="1740"/>
                    <a:pt x="4556" y="1646"/>
                  </a:cubicBezTo>
                  <a:cubicBezTo>
                    <a:pt x="4556" y="1646"/>
                    <a:pt x="4708" y="1790"/>
                    <a:pt x="4844" y="1790"/>
                  </a:cubicBezTo>
                  <a:cubicBezTo>
                    <a:pt x="4988" y="1790"/>
                    <a:pt x="5107" y="1519"/>
                    <a:pt x="5107" y="1519"/>
                  </a:cubicBezTo>
                  <a:cubicBezTo>
                    <a:pt x="5107" y="1519"/>
                    <a:pt x="5362" y="1595"/>
                    <a:pt x="5574" y="1612"/>
                  </a:cubicBezTo>
                  <a:cubicBezTo>
                    <a:pt x="5581" y="1613"/>
                    <a:pt x="5588" y="1613"/>
                    <a:pt x="5596" y="1613"/>
                  </a:cubicBezTo>
                  <a:cubicBezTo>
                    <a:pt x="5808" y="1613"/>
                    <a:pt x="6108" y="1392"/>
                    <a:pt x="6108" y="1392"/>
                  </a:cubicBezTo>
                  <a:cubicBezTo>
                    <a:pt x="6108" y="1392"/>
                    <a:pt x="6244" y="1621"/>
                    <a:pt x="6456" y="1621"/>
                  </a:cubicBezTo>
                  <a:cubicBezTo>
                    <a:pt x="6676" y="1621"/>
                    <a:pt x="6804" y="1417"/>
                    <a:pt x="6804" y="1417"/>
                  </a:cubicBezTo>
                  <a:cubicBezTo>
                    <a:pt x="6804" y="1417"/>
                    <a:pt x="7035" y="1664"/>
                    <a:pt x="7196" y="1664"/>
                  </a:cubicBezTo>
                  <a:cubicBezTo>
                    <a:pt x="7201" y="1664"/>
                    <a:pt x="7206" y="1664"/>
                    <a:pt x="7211" y="1663"/>
                  </a:cubicBezTo>
                  <a:cubicBezTo>
                    <a:pt x="7381" y="1638"/>
                    <a:pt x="7584" y="1273"/>
                    <a:pt x="7584" y="1273"/>
                  </a:cubicBezTo>
                  <a:cubicBezTo>
                    <a:pt x="7584" y="1273"/>
                    <a:pt x="7791" y="1741"/>
                    <a:pt x="8111" y="1741"/>
                  </a:cubicBezTo>
                  <a:cubicBezTo>
                    <a:pt x="8122" y="1741"/>
                    <a:pt x="8133" y="1741"/>
                    <a:pt x="8144" y="1740"/>
                  </a:cubicBezTo>
                  <a:cubicBezTo>
                    <a:pt x="8432" y="1714"/>
                    <a:pt x="8280" y="272"/>
                    <a:pt x="8068" y="68"/>
                  </a:cubicBezTo>
                  <a:lnTo>
                    <a:pt x="8076" y="68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79"/>
            <p:cNvSpPr/>
            <p:nvPr/>
          </p:nvSpPr>
          <p:spPr>
            <a:xfrm>
              <a:off x="9239308" y="326905"/>
              <a:ext cx="1332799" cy="1014752"/>
            </a:xfrm>
            <a:custGeom>
              <a:avLst/>
              <a:gdLst/>
              <a:ahLst/>
              <a:cxnLst/>
              <a:rect l="l" t="t" r="r" b="b"/>
              <a:pathLst>
                <a:path w="7814" h="5659" extrusionOk="0">
                  <a:moveTo>
                    <a:pt x="6558" y="1"/>
                  </a:moveTo>
                  <a:cubicBezTo>
                    <a:pt x="6558" y="1"/>
                    <a:pt x="1256" y="43"/>
                    <a:pt x="1179" y="60"/>
                  </a:cubicBezTo>
                  <a:cubicBezTo>
                    <a:pt x="1095" y="86"/>
                    <a:pt x="0" y="5260"/>
                    <a:pt x="0" y="5260"/>
                  </a:cubicBezTo>
                  <a:cubicBezTo>
                    <a:pt x="1301" y="5561"/>
                    <a:pt x="2640" y="5659"/>
                    <a:pt x="3833" y="5659"/>
                  </a:cubicBezTo>
                  <a:cubicBezTo>
                    <a:pt x="6080" y="5659"/>
                    <a:pt x="7813" y="5311"/>
                    <a:pt x="7813" y="5311"/>
                  </a:cubicBezTo>
                  <a:lnTo>
                    <a:pt x="65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79"/>
            <p:cNvSpPr/>
            <p:nvPr/>
          </p:nvSpPr>
          <p:spPr>
            <a:xfrm>
              <a:off x="10168199" y="898933"/>
              <a:ext cx="282286" cy="392703"/>
            </a:xfrm>
            <a:custGeom>
              <a:avLst/>
              <a:gdLst/>
              <a:ahLst/>
              <a:cxnLst/>
              <a:rect l="l" t="t" r="r" b="b"/>
              <a:pathLst>
                <a:path w="1655" h="2190" extrusionOk="0">
                  <a:moveTo>
                    <a:pt x="1426" y="1"/>
                  </a:moveTo>
                  <a:cubicBezTo>
                    <a:pt x="1425" y="1"/>
                    <a:pt x="1137" y="1137"/>
                    <a:pt x="0" y="2189"/>
                  </a:cubicBezTo>
                  <a:cubicBezTo>
                    <a:pt x="1324" y="1943"/>
                    <a:pt x="1655" y="1137"/>
                    <a:pt x="1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79"/>
            <p:cNvSpPr/>
            <p:nvPr/>
          </p:nvSpPr>
          <p:spPr>
            <a:xfrm>
              <a:off x="9378147" y="326905"/>
              <a:ext cx="1036186" cy="982834"/>
            </a:xfrm>
            <a:custGeom>
              <a:avLst/>
              <a:gdLst/>
              <a:ahLst/>
              <a:cxnLst/>
              <a:rect l="l" t="t" r="r" b="b"/>
              <a:pathLst>
                <a:path w="6075" h="5481" extrusionOk="0">
                  <a:moveTo>
                    <a:pt x="5540" y="1"/>
                  </a:moveTo>
                  <a:cubicBezTo>
                    <a:pt x="4607" y="9"/>
                    <a:pt x="756" y="43"/>
                    <a:pt x="391" y="60"/>
                  </a:cubicBezTo>
                  <a:cubicBezTo>
                    <a:pt x="247" y="501"/>
                    <a:pt x="196" y="993"/>
                    <a:pt x="162" y="1502"/>
                  </a:cubicBezTo>
                  <a:cubicBezTo>
                    <a:pt x="1" y="4149"/>
                    <a:pt x="1434" y="5481"/>
                    <a:pt x="2987" y="5481"/>
                  </a:cubicBezTo>
                  <a:cubicBezTo>
                    <a:pt x="4539" y="5481"/>
                    <a:pt x="6074" y="3878"/>
                    <a:pt x="5786" y="1502"/>
                  </a:cubicBezTo>
                  <a:cubicBezTo>
                    <a:pt x="5727" y="968"/>
                    <a:pt x="5701" y="459"/>
                    <a:pt x="5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79"/>
            <p:cNvSpPr/>
            <p:nvPr/>
          </p:nvSpPr>
          <p:spPr>
            <a:xfrm>
              <a:off x="10194296" y="334615"/>
              <a:ext cx="92617" cy="477879"/>
            </a:xfrm>
            <a:custGeom>
              <a:avLst/>
              <a:gdLst/>
              <a:ahLst/>
              <a:cxnLst/>
              <a:rect l="l" t="t" r="r" b="b"/>
              <a:pathLst>
                <a:path w="543" h="2665" extrusionOk="0">
                  <a:moveTo>
                    <a:pt x="127" y="0"/>
                  </a:moveTo>
                  <a:lnTo>
                    <a:pt x="127" y="0"/>
                  </a:lnTo>
                  <a:cubicBezTo>
                    <a:pt x="229" y="347"/>
                    <a:pt x="288" y="736"/>
                    <a:pt x="288" y="1141"/>
                  </a:cubicBezTo>
                  <a:lnTo>
                    <a:pt x="288" y="1141"/>
                  </a:lnTo>
                  <a:cubicBezTo>
                    <a:pt x="288" y="1708"/>
                    <a:pt x="178" y="2224"/>
                    <a:pt x="0" y="2664"/>
                  </a:cubicBezTo>
                  <a:cubicBezTo>
                    <a:pt x="322" y="2316"/>
                    <a:pt x="543" y="1638"/>
                    <a:pt x="543" y="857"/>
                  </a:cubicBezTo>
                  <a:cubicBezTo>
                    <a:pt x="543" y="594"/>
                    <a:pt x="518" y="340"/>
                    <a:pt x="475" y="102"/>
                  </a:cubicBezTo>
                  <a:cubicBezTo>
                    <a:pt x="458" y="77"/>
                    <a:pt x="450" y="43"/>
                    <a:pt x="433" y="9"/>
                  </a:cubicBezTo>
                  <a:cubicBezTo>
                    <a:pt x="390" y="9"/>
                    <a:pt x="280" y="9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79"/>
            <p:cNvSpPr/>
            <p:nvPr/>
          </p:nvSpPr>
          <p:spPr>
            <a:xfrm>
              <a:off x="9252271" y="1146931"/>
              <a:ext cx="1306703" cy="124984"/>
            </a:xfrm>
            <a:custGeom>
              <a:avLst/>
              <a:gdLst/>
              <a:ahLst/>
              <a:cxnLst/>
              <a:rect l="l" t="t" r="r" b="b"/>
              <a:pathLst>
                <a:path w="7661" h="697" extrusionOk="0">
                  <a:moveTo>
                    <a:pt x="68" y="0"/>
                  </a:moveTo>
                  <a:cubicBezTo>
                    <a:pt x="43" y="136"/>
                    <a:pt x="18" y="246"/>
                    <a:pt x="1" y="348"/>
                  </a:cubicBezTo>
                  <a:cubicBezTo>
                    <a:pt x="1284" y="609"/>
                    <a:pt x="2588" y="697"/>
                    <a:pt x="3763" y="697"/>
                  </a:cubicBezTo>
                  <a:cubicBezTo>
                    <a:pt x="5531" y="697"/>
                    <a:pt x="7003" y="498"/>
                    <a:pt x="7661" y="391"/>
                  </a:cubicBezTo>
                  <a:lnTo>
                    <a:pt x="7576" y="43"/>
                  </a:lnTo>
                  <a:cubicBezTo>
                    <a:pt x="6882" y="149"/>
                    <a:pt x="5456" y="334"/>
                    <a:pt x="3756" y="334"/>
                  </a:cubicBezTo>
                  <a:cubicBezTo>
                    <a:pt x="2608" y="334"/>
                    <a:pt x="1335" y="250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79"/>
            <p:cNvSpPr/>
            <p:nvPr/>
          </p:nvSpPr>
          <p:spPr>
            <a:xfrm>
              <a:off x="9231974" y="1116985"/>
              <a:ext cx="1347297" cy="124446"/>
            </a:xfrm>
            <a:custGeom>
              <a:avLst/>
              <a:gdLst/>
              <a:ahLst/>
              <a:cxnLst/>
              <a:rect l="l" t="t" r="r" b="b"/>
              <a:pathLst>
                <a:path w="7899" h="694" extrusionOk="0">
                  <a:moveTo>
                    <a:pt x="181" y="0"/>
                  </a:moveTo>
                  <a:cubicBezTo>
                    <a:pt x="109" y="0"/>
                    <a:pt x="41" y="54"/>
                    <a:pt x="26" y="125"/>
                  </a:cubicBezTo>
                  <a:lnTo>
                    <a:pt x="26" y="133"/>
                  </a:lnTo>
                  <a:cubicBezTo>
                    <a:pt x="1" y="218"/>
                    <a:pt x="60" y="312"/>
                    <a:pt x="154" y="328"/>
                  </a:cubicBezTo>
                  <a:cubicBezTo>
                    <a:pt x="1418" y="602"/>
                    <a:pt x="2713" y="693"/>
                    <a:pt x="3874" y="693"/>
                  </a:cubicBezTo>
                  <a:cubicBezTo>
                    <a:pt x="5734" y="693"/>
                    <a:pt x="7250" y="460"/>
                    <a:pt x="7746" y="371"/>
                  </a:cubicBezTo>
                  <a:cubicBezTo>
                    <a:pt x="7839" y="362"/>
                    <a:pt x="7899" y="269"/>
                    <a:pt x="7873" y="176"/>
                  </a:cubicBezTo>
                  <a:lnTo>
                    <a:pt x="7873" y="167"/>
                  </a:lnTo>
                  <a:cubicBezTo>
                    <a:pt x="7858" y="93"/>
                    <a:pt x="7792" y="45"/>
                    <a:pt x="7719" y="45"/>
                  </a:cubicBezTo>
                  <a:cubicBezTo>
                    <a:pt x="7708" y="45"/>
                    <a:pt x="7697" y="46"/>
                    <a:pt x="7686" y="49"/>
                  </a:cubicBezTo>
                  <a:cubicBezTo>
                    <a:pt x="7136" y="137"/>
                    <a:pt x="5663" y="352"/>
                    <a:pt x="3868" y="352"/>
                  </a:cubicBezTo>
                  <a:cubicBezTo>
                    <a:pt x="2731" y="352"/>
                    <a:pt x="1465" y="266"/>
                    <a:pt x="221" y="6"/>
                  </a:cubicBezTo>
                  <a:cubicBezTo>
                    <a:pt x="208" y="2"/>
                    <a:pt x="194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79"/>
            <p:cNvSpPr/>
            <p:nvPr/>
          </p:nvSpPr>
          <p:spPr>
            <a:xfrm>
              <a:off x="9414307" y="326905"/>
              <a:ext cx="968130" cy="109742"/>
            </a:xfrm>
            <a:custGeom>
              <a:avLst/>
              <a:gdLst/>
              <a:ahLst/>
              <a:cxnLst/>
              <a:rect l="l" t="t" r="r" b="b"/>
              <a:pathLst>
                <a:path w="5676" h="612" extrusionOk="0">
                  <a:moveTo>
                    <a:pt x="5667" y="593"/>
                  </a:moveTo>
                  <a:lnTo>
                    <a:pt x="5667" y="595"/>
                  </a:lnTo>
                  <a:lnTo>
                    <a:pt x="5676" y="595"/>
                  </a:lnTo>
                  <a:cubicBezTo>
                    <a:pt x="5673" y="594"/>
                    <a:pt x="5670" y="594"/>
                    <a:pt x="5667" y="593"/>
                  </a:cubicBezTo>
                  <a:close/>
                  <a:moveTo>
                    <a:pt x="5532" y="1"/>
                  </a:moveTo>
                  <a:cubicBezTo>
                    <a:pt x="5532" y="1"/>
                    <a:pt x="230" y="43"/>
                    <a:pt x="153" y="60"/>
                  </a:cubicBezTo>
                  <a:cubicBezTo>
                    <a:pt x="136" y="69"/>
                    <a:pt x="77" y="281"/>
                    <a:pt x="1" y="612"/>
                  </a:cubicBezTo>
                  <a:cubicBezTo>
                    <a:pt x="723" y="429"/>
                    <a:pt x="1650" y="351"/>
                    <a:pt x="2613" y="351"/>
                  </a:cubicBezTo>
                  <a:cubicBezTo>
                    <a:pt x="3661" y="351"/>
                    <a:pt x="4752" y="444"/>
                    <a:pt x="5667" y="593"/>
                  </a:cubicBezTo>
                  <a:lnTo>
                    <a:pt x="5667" y="593"/>
                  </a:lnTo>
                  <a:lnTo>
                    <a:pt x="55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79"/>
            <p:cNvSpPr/>
            <p:nvPr/>
          </p:nvSpPr>
          <p:spPr>
            <a:xfrm>
              <a:off x="9347787" y="203713"/>
              <a:ext cx="1082409" cy="213207"/>
            </a:xfrm>
            <a:custGeom>
              <a:avLst/>
              <a:gdLst/>
              <a:ahLst/>
              <a:cxnLst/>
              <a:rect l="l" t="t" r="r" b="b"/>
              <a:pathLst>
                <a:path w="6346" h="1189" extrusionOk="0">
                  <a:moveTo>
                    <a:pt x="3283" y="1"/>
                  </a:moveTo>
                  <a:cubicBezTo>
                    <a:pt x="1561" y="1"/>
                    <a:pt x="238" y="332"/>
                    <a:pt x="119" y="366"/>
                  </a:cubicBezTo>
                  <a:cubicBezTo>
                    <a:pt x="0" y="408"/>
                    <a:pt x="425" y="1188"/>
                    <a:pt x="425" y="1188"/>
                  </a:cubicBezTo>
                  <a:cubicBezTo>
                    <a:pt x="1104" y="1007"/>
                    <a:pt x="2122" y="926"/>
                    <a:pt x="3173" y="926"/>
                  </a:cubicBezTo>
                  <a:cubicBezTo>
                    <a:pt x="4182" y="926"/>
                    <a:pt x="5222" y="1000"/>
                    <a:pt x="6023" y="1129"/>
                  </a:cubicBezTo>
                  <a:cubicBezTo>
                    <a:pt x="6023" y="1129"/>
                    <a:pt x="6346" y="612"/>
                    <a:pt x="6219" y="527"/>
                  </a:cubicBezTo>
                  <a:cubicBezTo>
                    <a:pt x="6100" y="450"/>
                    <a:pt x="5005" y="1"/>
                    <a:pt x="3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79"/>
            <p:cNvSpPr/>
            <p:nvPr/>
          </p:nvSpPr>
          <p:spPr>
            <a:xfrm>
              <a:off x="9381047" y="203713"/>
              <a:ext cx="1021688" cy="149371"/>
            </a:xfrm>
            <a:custGeom>
              <a:avLst/>
              <a:gdLst/>
              <a:ahLst/>
              <a:cxnLst/>
              <a:rect l="l" t="t" r="r" b="b"/>
              <a:pathLst>
                <a:path w="5990" h="833" extrusionOk="0">
                  <a:moveTo>
                    <a:pt x="3088" y="1"/>
                  </a:moveTo>
                  <a:cubicBezTo>
                    <a:pt x="1485" y="1"/>
                    <a:pt x="314" y="264"/>
                    <a:pt x="1" y="349"/>
                  </a:cubicBezTo>
                  <a:cubicBezTo>
                    <a:pt x="637" y="637"/>
                    <a:pt x="1841" y="832"/>
                    <a:pt x="3216" y="832"/>
                  </a:cubicBezTo>
                  <a:cubicBezTo>
                    <a:pt x="4318" y="832"/>
                    <a:pt x="5311" y="705"/>
                    <a:pt x="5990" y="510"/>
                  </a:cubicBezTo>
                  <a:cubicBezTo>
                    <a:pt x="5752" y="391"/>
                    <a:pt x="4692" y="1"/>
                    <a:pt x="3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79"/>
            <p:cNvSpPr/>
            <p:nvPr/>
          </p:nvSpPr>
          <p:spPr>
            <a:xfrm>
              <a:off x="9938109" y="1376639"/>
              <a:ext cx="63792" cy="205497"/>
            </a:xfrm>
            <a:custGeom>
              <a:avLst/>
              <a:gdLst/>
              <a:ahLst/>
              <a:cxnLst/>
              <a:rect l="l" t="t" r="r" b="b"/>
              <a:pathLst>
                <a:path w="374" h="1146" extrusionOk="0">
                  <a:moveTo>
                    <a:pt x="187" y="0"/>
                  </a:moveTo>
                  <a:cubicBezTo>
                    <a:pt x="85" y="0"/>
                    <a:pt x="9" y="509"/>
                    <a:pt x="1" y="1137"/>
                  </a:cubicBezTo>
                  <a:cubicBezTo>
                    <a:pt x="60" y="1095"/>
                    <a:pt x="111" y="1052"/>
                    <a:pt x="162" y="1018"/>
                  </a:cubicBezTo>
                  <a:cubicBezTo>
                    <a:pt x="162" y="1018"/>
                    <a:pt x="264" y="1112"/>
                    <a:pt x="374" y="1145"/>
                  </a:cubicBezTo>
                  <a:cubicBezTo>
                    <a:pt x="374" y="509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79"/>
            <p:cNvSpPr/>
            <p:nvPr/>
          </p:nvSpPr>
          <p:spPr>
            <a:xfrm>
              <a:off x="10195660" y="1400847"/>
              <a:ext cx="60892" cy="140226"/>
            </a:xfrm>
            <a:custGeom>
              <a:avLst/>
              <a:gdLst/>
              <a:ahLst/>
              <a:cxnLst/>
              <a:rect l="l" t="t" r="r" b="b"/>
              <a:pathLst>
                <a:path w="357" h="782" extrusionOk="0">
                  <a:moveTo>
                    <a:pt x="179" y="1"/>
                  </a:moveTo>
                  <a:cubicBezTo>
                    <a:pt x="102" y="1"/>
                    <a:pt x="34" y="315"/>
                    <a:pt x="1" y="747"/>
                  </a:cubicBezTo>
                  <a:cubicBezTo>
                    <a:pt x="119" y="688"/>
                    <a:pt x="204" y="620"/>
                    <a:pt x="204" y="620"/>
                  </a:cubicBezTo>
                  <a:cubicBezTo>
                    <a:pt x="204" y="620"/>
                    <a:pt x="264" y="714"/>
                    <a:pt x="357" y="781"/>
                  </a:cubicBezTo>
                  <a:cubicBezTo>
                    <a:pt x="331" y="332"/>
                    <a:pt x="255" y="1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79"/>
            <p:cNvSpPr/>
            <p:nvPr/>
          </p:nvSpPr>
          <p:spPr>
            <a:xfrm>
              <a:off x="9644397" y="1406944"/>
              <a:ext cx="63792" cy="185772"/>
            </a:xfrm>
            <a:custGeom>
              <a:avLst/>
              <a:gdLst/>
              <a:ahLst/>
              <a:cxnLst/>
              <a:rect l="l" t="t" r="r" b="b"/>
              <a:pathLst>
                <a:path w="374" h="1036" extrusionOk="0">
                  <a:moveTo>
                    <a:pt x="187" y="1"/>
                  </a:moveTo>
                  <a:cubicBezTo>
                    <a:pt x="94" y="1"/>
                    <a:pt x="26" y="374"/>
                    <a:pt x="1" y="892"/>
                  </a:cubicBezTo>
                  <a:cubicBezTo>
                    <a:pt x="94" y="832"/>
                    <a:pt x="162" y="773"/>
                    <a:pt x="162" y="773"/>
                  </a:cubicBezTo>
                  <a:cubicBezTo>
                    <a:pt x="162" y="773"/>
                    <a:pt x="204" y="968"/>
                    <a:pt x="374" y="1036"/>
                  </a:cubicBezTo>
                  <a:cubicBezTo>
                    <a:pt x="357" y="450"/>
                    <a:pt x="280" y="1"/>
                    <a:pt x="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79"/>
            <p:cNvSpPr/>
            <p:nvPr/>
          </p:nvSpPr>
          <p:spPr>
            <a:xfrm>
              <a:off x="9386846" y="1428282"/>
              <a:ext cx="62427" cy="162999"/>
            </a:xfrm>
            <a:custGeom>
              <a:avLst/>
              <a:gdLst/>
              <a:ahLst/>
              <a:cxnLst/>
              <a:rect l="l" t="t" r="r" b="b"/>
              <a:pathLst>
                <a:path w="366" h="909" extrusionOk="0">
                  <a:moveTo>
                    <a:pt x="179" y="1"/>
                  </a:moveTo>
                  <a:cubicBezTo>
                    <a:pt x="94" y="1"/>
                    <a:pt x="26" y="365"/>
                    <a:pt x="1" y="857"/>
                  </a:cubicBezTo>
                  <a:cubicBezTo>
                    <a:pt x="68" y="824"/>
                    <a:pt x="128" y="773"/>
                    <a:pt x="128" y="773"/>
                  </a:cubicBezTo>
                  <a:cubicBezTo>
                    <a:pt x="128" y="773"/>
                    <a:pt x="179" y="900"/>
                    <a:pt x="365" y="908"/>
                  </a:cubicBezTo>
                  <a:cubicBezTo>
                    <a:pt x="340" y="391"/>
                    <a:pt x="272" y="1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79"/>
            <p:cNvSpPr/>
            <p:nvPr/>
          </p:nvSpPr>
          <p:spPr>
            <a:xfrm>
              <a:off x="9512722" y="1495168"/>
              <a:ext cx="49293" cy="79437"/>
            </a:xfrm>
            <a:custGeom>
              <a:avLst/>
              <a:gdLst/>
              <a:ahLst/>
              <a:cxnLst/>
              <a:rect l="l" t="t" r="r" b="b"/>
              <a:pathLst>
                <a:path w="289" h="443" extrusionOk="0">
                  <a:moveTo>
                    <a:pt x="145" y="1"/>
                  </a:moveTo>
                  <a:cubicBezTo>
                    <a:pt x="85" y="1"/>
                    <a:pt x="34" y="179"/>
                    <a:pt x="1" y="442"/>
                  </a:cubicBezTo>
                  <a:cubicBezTo>
                    <a:pt x="85" y="408"/>
                    <a:pt x="145" y="366"/>
                    <a:pt x="145" y="366"/>
                  </a:cubicBezTo>
                  <a:cubicBezTo>
                    <a:pt x="145" y="366"/>
                    <a:pt x="204" y="400"/>
                    <a:pt x="289" y="425"/>
                  </a:cubicBezTo>
                  <a:cubicBezTo>
                    <a:pt x="255" y="171"/>
                    <a:pt x="204" y="1"/>
                    <a:pt x="1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79"/>
            <p:cNvSpPr/>
            <p:nvPr/>
          </p:nvSpPr>
          <p:spPr>
            <a:xfrm>
              <a:off x="10048122" y="1487637"/>
              <a:ext cx="46394" cy="70113"/>
            </a:xfrm>
            <a:custGeom>
              <a:avLst/>
              <a:gdLst/>
              <a:ahLst/>
              <a:cxnLst/>
              <a:rect l="l" t="t" r="r" b="b"/>
              <a:pathLst>
                <a:path w="272" h="391" extrusionOk="0">
                  <a:moveTo>
                    <a:pt x="144" y="0"/>
                  </a:moveTo>
                  <a:cubicBezTo>
                    <a:pt x="85" y="0"/>
                    <a:pt x="43" y="153"/>
                    <a:pt x="0" y="391"/>
                  </a:cubicBezTo>
                  <a:cubicBezTo>
                    <a:pt x="43" y="331"/>
                    <a:pt x="68" y="272"/>
                    <a:pt x="68" y="272"/>
                  </a:cubicBezTo>
                  <a:cubicBezTo>
                    <a:pt x="68" y="272"/>
                    <a:pt x="153" y="297"/>
                    <a:pt x="272" y="323"/>
                  </a:cubicBezTo>
                  <a:cubicBezTo>
                    <a:pt x="238" y="119"/>
                    <a:pt x="195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79"/>
            <p:cNvSpPr/>
            <p:nvPr/>
          </p:nvSpPr>
          <p:spPr>
            <a:xfrm>
              <a:off x="10337399" y="1474009"/>
              <a:ext cx="45029" cy="74596"/>
            </a:xfrm>
            <a:custGeom>
              <a:avLst/>
              <a:gdLst/>
              <a:ahLst/>
              <a:cxnLst/>
              <a:rect l="l" t="t" r="r" b="b"/>
              <a:pathLst>
                <a:path w="264" h="416" extrusionOk="0">
                  <a:moveTo>
                    <a:pt x="128" y="0"/>
                  </a:moveTo>
                  <a:cubicBezTo>
                    <a:pt x="77" y="0"/>
                    <a:pt x="35" y="127"/>
                    <a:pt x="1" y="331"/>
                  </a:cubicBezTo>
                  <a:cubicBezTo>
                    <a:pt x="43" y="289"/>
                    <a:pt x="69" y="246"/>
                    <a:pt x="69" y="246"/>
                  </a:cubicBezTo>
                  <a:cubicBezTo>
                    <a:pt x="69" y="246"/>
                    <a:pt x="162" y="339"/>
                    <a:pt x="264" y="416"/>
                  </a:cubicBezTo>
                  <a:cubicBezTo>
                    <a:pt x="230" y="161"/>
                    <a:pt x="179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79"/>
            <p:cNvSpPr/>
            <p:nvPr/>
          </p:nvSpPr>
          <p:spPr>
            <a:xfrm>
              <a:off x="9773173" y="1487637"/>
              <a:ext cx="50829" cy="88403"/>
            </a:xfrm>
            <a:custGeom>
              <a:avLst/>
              <a:gdLst/>
              <a:ahLst/>
              <a:cxnLst/>
              <a:rect l="l" t="t" r="r" b="b"/>
              <a:pathLst>
                <a:path w="298" h="493" extrusionOk="0">
                  <a:moveTo>
                    <a:pt x="145" y="0"/>
                  </a:moveTo>
                  <a:cubicBezTo>
                    <a:pt x="146" y="0"/>
                    <a:pt x="148" y="1"/>
                    <a:pt x="149" y="1"/>
                  </a:cubicBezTo>
                  <a:lnTo>
                    <a:pt x="149" y="1"/>
                  </a:lnTo>
                  <a:cubicBezTo>
                    <a:pt x="150" y="1"/>
                    <a:pt x="152" y="0"/>
                    <a:pt x="153" y="0"/>
                  </a:cubicBezTo>
                  <a:close/>
                  <a:moveTo>
                    <a:pt x="149" y="1"/>
                  </a:moveTo>
                  <a:cubicBezTo>
                    <a:pt x="83" y="9"/>
                    <a:pt x="34" y="202"/>
                    <a:pt x="0" y="493"/>
                  </a:cubicBezTo>
                  <a:cubicBezTo>
                    <a:pt x="60" y="459"/>
                    <a:pt x="119" y="425"/>
                    <a:pt x="162" y="408"/>
                  </a:cubicBezTo>
                  <a:cubicBezTo>
                    <a:pt x="166" y="407"/>
                    <a:pt x="171" y="406"/>
                    <a:pt x="176" y="406"/>
                  </a:cubicBezTo>
                  <a:cubicBezTo>
                    <a:pt x="209" y="406"/>
                    <a:pt x="253" y="430"/>
                    <a:pt x="297" y="467"/>
                  </a:cubicBezTo>
                  <a:cubicBezTo>
                    <a:pt x="264" y="185"/>
                    <a:pt x="215" y="8"/>
                    <a:pt x="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5" name="Google Shape;5255;p79"/>
          <p:cNvGrpSpPr/>
          <p:nvPr/>
        </p:nvGrpSpPr>
        <p:grpSpPr>
          <a:xfrm>
            <a:off x="6468428" y="2629501"/>
            <a:ext cx="2361730" cy="2495973"/>
            <a:chOff x="6468428" y="2629501"/>
            <a:chExt cx="2361730" cy="2495973"/>
          </a:xfrm>
        </p:grpSpPr>
        <p:sp>
          <p:nvSpPr>
            <p:cNvPr id="5256" name="Google Shape;5256;p79"/>
            <p:cNvSpPr/>
            <p:nvPr/>
          </p:nvSpPr>
          <p:spPr>
            <a:xfrm>
              <a:off x="6803248" y="4031902"/>
              <a:ext cx="53516" cy="1092200"/>
            </a:xfrm>
            <a:custGeom>
              <a:avLst/>
              <a:gdLst/>
              <a:ahLst/>
              <a:cxnLst/>
              <a:rect l="l" t="t" r="r" b="b"/>
              <a:pathLst>
                <a:path w="663" h="13531" extrusionOk="0">
                  <a:moveTo>
                    <a:pt x="0" y="1"/>
                  </a:moveTo>
                  <a:lnTo>
                    <a:pt x="0" y="13531"/>
                  </a:lnTo>
                  <a:lnTo>
                    <a:pt x="263" y="13531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79"/>
            <p:cNvSpPr/>
            <p:nvPr/>
          </p:nvSpPr>
          <p:spPr>
            <a:xfrm>
              <a:off x="6803248" y="4031902"/>
              <a:ext cx="53516" cy="158934"/>
            </a:xfrm>
            <a:custGeom>
              <a:avLst/>
              <a:gdLst/>
              <a:ahLst/>
              <a:cxnLst/>
              <a:rect l="l" t="t" r="r" b="b"/>
              <a:pathLst>
                <a:path w="663" h="1969" extrusionOk="0">
                  <a:moveTo>
                    <a:pt x="0" y="1"/>
                  </a:moveTo>
                  <a:lnTo>
                    <a:pt x="0" y="1850"/>
                  </a:lnTo>
                  <a:lnTo>
                    <a:pt x="603" y="196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79"/>
            <p:cNvSpPr/>
            <p:nvPr/>
          </p:nvSpPr>
          <p:spPr>
            <a:xfrm>
              <a:off x="6582725" y="4031902"/>
              <a:ext cx="53516" cy="1092200"/>
            </a:xfrm>
            <a:custGeom>
              <a:avLst/>
              <a:gdLst/>
              <a:ahLst/>
              <a:cxnLst/>
              <a:rect l="l" t="t" r="r" b="b"/>
              <a:pathLst>
                <a:path w="663" h="13531" extrusionOk="0">
                  <a:moveTo>
                    <a:pt x="1" y="1"/>
                  </a:moveTo>
                  <a:lnTo>
                    <a:pt x="1" y="13531"/>
                  </a:lnTo>
                  <a:lnTo>
                    <a:pt x="272" y="13531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79"/>
            <p:cNvSpPr/>
            <p:nvPr/>
          </p:nvSpPr>
          <p:spPr>
            <a:xfrm>
              <a:off x="6582725" y="4031902"/>
              <a:ext cx="53516" cy="135688"/>
            </a:xfrm>
            <a:custGeom>
              <a:avLst/>
              <a:gdLst/>
              <a:ahLst/>
              <a:cxnLst/>
              <a:rect l="l" t="t" r="r" b="b"/>
              <a:pathLst>
                <a:path w="663" h="1681" extrusionOk="0">
                  <a:moveTo>
                    <a:pt x="1" y="1"/>
                  </a:moveTo>
                  <a:lnTo>
                    <a:pt x="1" y="1561"/>
                  </a:lnTo>
                  <a:lnTo>
                    <a:pt x="620" y="1680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79"/>
            <p:cNvSpPr/>
            <p:nvPr/>
          </p:nvSpPr>
          <p:spPr>
            <a:xfrm>
              <a:off x="7496861" y="2629501"/>
              <a:ext cx="324649" cy="473332"/>
            </a:xfrm>
            <a:custGeom>
              <a:avLst/>
              <a:gdLst/>
              <a:ahLst/>
              <a:cxnLst/>
              <a:rect l="l" t="t" r="r" b="b"/>
              <a:pathLst>
                <a:path w="4022" h="5864" extrusionOk="0">
                  <a:moveTo>
                    <a:pt x="1741" y="1"/>
                  </a:moveTo>
                  <a:cubicBezTo>
                    <a:pt x="954" y="1"/>
                    <a:pt x="120" y="401"/>
                    <a:pt x="1" y="977"/>
                  </a:cubicBezTo>
                  <a:cubicBezTo>
                    <a:pt x="1" y="977"/>
                    <a:pt x="382" y="1240"/>
                    <a:pt x="561" y="1469"/>
                  </a:cubicBezTo>
                  <a:cubicBezTo>
                    <a:pt x="798" y="1774"/>
                    <a:pt x="1095" y="3047"/>
                    <a:pt x="1502" y="4200"/>
                  </a:cubicBezTo>
                  <a:cubicBezTo>
                    <a:pt x="1918" y="5363"/>
                    <a:pt x="4022" y="5863"/>
                    <a:pt x="4022" y="5863"/>
                  </a:cubicBezTo>
                  <a:cubicBezTo>
                    <a:pt x="4022" y="5863"/>
                    <a:pt x="3589" y="5329"/>
                    <a:pt x="3479" y="4565"/>
                  </a:cubicBezTo>
                  <a:cubicBezTo>
                    <a:pt x="3360" y="3810"/>
                    <a:pt x="3428" y="595"/>
                    <a:pt x="2529" y="163"/>
                  </a:cubicBezTo>
                  <a:cubicBezTo>
                    <a:pt x="2295" y="51"/>
                    <a:pt x="2021" y="1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79"/>
            <p:cNvSpPr/>
            <p:nvPr/>
          </p:nvSpPr>
          <p:spPr>
            <a:xfrm>
              <a:off x="7495488" y="2649762"/>
              <a:ext cx="81606" cy="67481"/>
            </a:xfrm>
            <a:custGeom>
              <a:avLst/>
              <a:gdLst/>
              <a:ahLst/>
              <a:cxnLst/>
              <a:rect l="l" t="t" r="r" b="b"/>
              <a:pathLst>
                <a:path w="1011" h="836" extrusionOk="0">
                  <a:moveTo>
                    <a:pt x="459" y="1"/>
                  </a:moveTo>
                  <a:cubicBezTo>
                    <a:pt x="315" y="1"/>
                    <a:pt x="182" y="67"/>
                    <a:pt x="111" y="191"/>
                  </a:cubicBezTo>
                  <a:cubicBezTo>
                    <a:pt x="1" y="387"/>
                    <a:pt x="85" y="650"/>
                    <a:pt x="306" y="768"/>
                  </a:cubicBezTo>
                  <a:cubicBezTo>
                    <a:pt x="385" y="814"/>
                    <a:pt x="470" y="836"/>
                    <a:pt x="551" y="836"/>
                  </a:cubicBezTo>
                  <a:cubicBezTo>
                    <a:pt x="696" y="836"/>
                    <a:pt x="829" y="766"/>
                    <a:pt x="900" y="641"/>
                  </a:cubicBezTo>
                  <a:cubicBezTo>
                    <a:pt x="1010" y="446"/>
                    <a:pt x="925" y="191"/>
                    <a:pt x="705" y="64"/>
                  </a:cubicBezTo>
                  <a:cubicBezTo>
                    <a:pt x="625" y="21"/>
                    <a:pt x="541" y="1"/>
                    <a:pt x="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79"/>
            <p:cNvSpPr/>
            <p:nvPr/>
          </p:nvSpPr>
          <p:spPr>
            <a:xfrm>
              <a:off x="7181171" y="2668569"/>
              <a:ext cx="518454" cy="469297"/>
            </a:xfrm>
            <a:custGeom>
              <a:avLst/>
              <a:gdLst/>
              <a:ahLst/>
              <a:cxnLst/>
              <a:rect l="l" t="t" r="r" b="b"/>
              <a:pathLst>
                <a:path w="6423" h="5814" extrusionOk="0">
                  <a:moveTo>
                    <a:pt x="3844" y="1"/>
                  </a:moveTo>
                  <a:cubicBezTo>
                    <a:pt x="2810" y="1"/>
                    <a:pt x="1596" y="493"/>
                    <a:pt x="1596" y="493"/>
                  </a:cubicBezTo>
                  <a:cubicBezTo>
                    <a:pt x="883" y="646"/>
                    <a:pt x="442" y="1477"/>
                    <a:pt x="222" y="2240"/>
                  </a:cubicBezTo>
                  <a:cubicBezTo>
                    <a:pt x="1" y="3004"/>
                    <a:pt x="417" y="4480"/>
                    <a:pt x="1799" y="4989"/>
                  </a:cubicBezTo>
                  <a:cubicBezTo>
                    <a:pt x="1799" y="4989"/>
                    <a:pt x="2166" y="5814"/>
                    <a:pt x="3195" y="5814"/>
                  </a:cubicBezTo>
                  <a:cubicBezTo>
                    <a:pt x="3502" y="5814"/>
                    <a:pt x="3869" y="5740"/>
                    <a:pt x="4302" y="5549"/>
                  </a:cubicBezTo>
                  <a:cubicBezTo>
                    <a:pt x="6423" y="4616"/>
                    <a:pt x="5888" y="1172"/>
                    <a:pt x="4938" y="323"/>
                  </a:cubicBezTo>
                  <a:cubicBezTo>
                    <a:pt x="4670" y="85"/>
                    <a:pt x="4272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79"/>
            <p:cNvSpPr/>
            <p:nvPr/>
          </p:nvSpPr>
          <p:spPr>
            <a:xfrm>
              <a:off x="7216122" y="2669296"/>
              <a:ext cx="483503" cy="468489"/>
            </a:xfrm>
            <a:custGeom>
              <a:avLst/>
              <a:gdLst/>
              <a:ahLst/>
              <a:cxnLst/>
              <a:rect l="l" t="t" r="r" b="b"/>
              <a:pathLst>
                <a:path w="5990" h="5804" extrusionOk="0">
                  <a:moveTo>
                    <a:pt x="3521" y="0"/>
                  </a:moveTo>
                  <a:cubicBezTo>
                    <a:pt x="3521" y="662"/>
                    <a:pt x="3275" y="1442"/>
                    <a:pt x="2775" y="2164"/>
                  </a:cubicBezTo>
                  <a:cubicBezTo>
                    <a:pt x="2077" y="3172"/>
                    <a:pt x="1095" y="3767"/>
                    <a:pt x="282" y="3767"/>
                  </a:cubicBezTo>
                  <a:cubicBezTo>
                    <a:pt x="186" y="3767"/>
                    <a:pt x="92" y="3758"/>
                    <a:pt x="1" y="3741"/>
                  </a:cubicBezTo>
                  <a:lnTo>
                    <a:pt x="1" y="3741"/>
                  </a:lnTo>
                  <a:cubicBezTo>
                    <a:pt x="255" y="4250"/>
                    <a:pt x="688" y="4725"/>
                    <a:pt x="1366" y="4971"/>
                  </a:cubicBezTo>
                  <a:cubicBezTo>
                    <a:pt x="1366" y="4971"/>
                    <a:pt x="1740" y="5803"/>
                    <a:pt x="2774" y="5803"/>
                  </a:cubicBezTo>
                  <a:cubicBezTo>
                    <a:pt x="3081" y="5803"/>
                    <a:pt x="3446" y="5730"/>
                    <a:pt x="3877" y="5540"/>
                  </a:cubicBezTo>
                  <a:cubicBezTo>
                    <a:pt x="5990" y="4607"/>
                    <a:pt x="5455" y="1163"/>
                    <a:pt x="4505" y="314"/>
                  </a:cubicBezTo>
                  <a:cubicBezTo>
                    <a:pt x="4259" y="102"/>
                    <a:pt x="3903" y="9"/>
                    <a:pt x="35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79"/>
            <p:cNvSpPr/>
            <p:nvPr/>
          </p:nvSpPr>
          <p:spPr>
            <a:xfrm>
              <a:off x="6693713" y="3509251"/>
              <a:ext cx="578670" cy="239976"/>
            </a:xfrm>
            <a:custGeom>
              <a:avLst/>
              <a:gdLst/>
              <a:ahLst/>
              <a:cxnLst/>
              <a:rect l="l" t="t" r="r" b="b"/>
              <a:pathLst>
                <a:path w="7169" h="2973" extrusionOk="0">
                  <a:moveTo>
                    <a:pt x="4304" y="1"/>
                  </a:moveTo>
                  <a:cubicBezTo>
                    <a:pt x="4112" y="1"/>
                    <a:pt x="3918" y="20"/>
                    <a:pt x="3733" y="71"/>
                  </a:cubicBezTo>
                  <a:cubicBezTo>
                    <a:pt x="2935" y="291"/>
                    <a:pt x="2426" y="996"/>
                    <a:pt x="2426" y="996"/>
                  </a:cubicBezTo>
                  <a:lnTo>
                    <a:pt x="2257" y="1021"/>
                  </a:lnTo>
                  <a:cubicBezTo>
                    <a:pt x="2257" y="1021"/>
                    <a:pt x="1934" y="325"/>
                    <a:pt x="1502" y="308"/>
                  </a:cubicBezTo>
                  <a:cubicBezTo>
                    <a:pt x="1478" y="307"/>
                    <a:pt x="1453" y="306"/>
                    <a:pt x="1428" y="306"/>
                  </a:cubicBezTo>
                  <a:cubicBezTo>
                    <a:pt x="1152" y="306"/>
                    <a:pt x="761" y="417"/>
                    <a:pt x="0" y="1216"/>
                  </a:cubicBezTo>
                  <a:lnTo>
                    <a:pt x="2969" y="2972"/>
                  </a:lnTo>
                  <a:lnTo>
                    <a:pt x="7168" y="2556"/>
                  </a:lnTo>
                  <a:lnTo>
                    <a:pt x="5684" y="274"/>
                  </a:lnTo>
                  <a:cubicBezTo>
                    <a:pt x="5684" y="274"/>
                    <a:pt x="5015" y="1"/>
                    <a:pt x="4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79"/>
            <p:cNvSpPr/>
            <p:nvPr/>
          </p:nvSpPr>
          <p:spPr>
            <a:xfrm>
              <a:off x="6703238" y="3555987"/>
              <a:ext cx="72727" cy="54888"/>
            </a:xfrm>
            <a:custGeom>
              <a:avLst/>
              <a:gdLst/>
              <a:ahLst/>
              <a:cxnLst/>
              <a:rect l="l" t="t" r="r" b="b"/>
              <a:pathLst>
                <a:path w="901" h="680" extrusionOk="0">
                  <a:moveTo>
                    <a:pt x="900" y="1"/>
                  </a:moveTo>
                  <a:cubicBezTo>
                    <a:pt x="900" y="1"/>
                    <a:pt x="272" y="289"/>
                    <a:pt x="1" y="646"/>
                  </a:cubicBezTo>
                  <a:lnTo>
                    <a:pt x="179" y="679"/>
                  </a:lnTo>
                  <a:cubicBezTo>
                    <a:pt x="264" y="391"/>
                    <a:pt x="900" y="1"/>
                    <a:pt x="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79"/>
            <p:cNvSpPr/>
            <p:nvPr/>
          </p:nvSpPr>
          <p:spPr>
            <a:xfrm>
              <a:off x="6753283" y="3561395"/>
              <a:ext cx="89032" cy="22117"/>
            </a:xfrm>
            <a:custGeom>
              <a:avLst/>
              <a:gdLst/>
              <a:ahLst/>
              <a:cxnLst/>
              <a:rect l="l" t="t" r="r" b="b"/>
              <a:pathLst>
                <a:path w="1103" h="274" extrusionOk="0">
                  <a:moveTo>
                    <a:pt x="608" y="0"/>
                  </a:moveTo>
                  <a:cubicBezTo>
                    <a:pt x="419" y="0"/>
                    <a:pt x="205" y="80"/>
                    <a:pt x="0" y="273"/>
                  </a:cubicBezTo>
                  <a:cubicBezTo>
                    <a:pt x="210" y="129"/>
                    <a:pt x="401" y="65"/>
                    <a:pt x="579" y="65"/>
                  </a:cubicBezTo>
                  <a:cubicBezTo>
                    <a:pt x="768" y="65"/>
                    <a:pt x="941" y="138"/>
                    <a:pt x="1103" y="265"/>
                  </a:cubicBezTo>
                  <a:cubicBezTo>
                    <a:pt x="1008" y="106"/>
                    <a:pt x="825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79"/>
            <p:cNvSpPr/>
            <p:nvPr/>
          </p:nvSpPr>
          <p:spPr>
            <a:xfrm>
              <a:off x="6897688" y="3521762"/>
              <a:ext cx="145939" cy="83624"/>
            </a:xfrm>
            <a:custGeom>
              <a:avLst/>
              <a:gdLst/>
              <a:ahLst/>
              <a:cxnLst/>
              <a:rect l="l" t="t" r="r" b="b"/>
              <a:pathLst>
                <a:path w="1808" h="1036" extrusionOk="0">
                  <a:moveTo>
                    <a:pt x="1808" y="1"/>
                  </a:moveTo>
                  <a:lnTo>
                    <a:pt x="1808" y="1"/>
                  </a:lnTo>
                  <a:cubicBezTo>
                    <a:pt x="1808" y="1"/>
                    <a:pt x="476" y="52"/>
                    <a:pt x="1" y="1036"/>
                  </a:cubicBezTo>
                  <a:lnTo>
                    <a:pt x="145" y="1036"/>
                  </a:lnTo>
                  <a:cubicBezTo>
                    <a:pt x="518" y="391"/>
                    <a:pt x="1112" y="119"/>
                    <a:pt x="1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79"/>
            <p:cNvSpPr/>
            <p:nvPr/>
          </p:nvSpPr>
          <p:spPr>
            <a:xfrm>
              <a:off x="6983330" y="3531206"/>
              <a:ext cx="136979" cy="21471"/>
            </a:xfrm>
            <a:custGeom>
              <a:avLst/>
              <a:gdLst/>
              <a:ahLst/>
              <a:cxnLst/>
              <a:rect l="l" t="t" r="r" b="b"/>
              <a:pathLst>
                <a:path w="1697" h="266" extrusionOk="0">
                  <a:moveTo>
                    <a:pt x="897" y="0"/>
                  </a:moveTo>
                  <a:cubicBezTo>
                    <a:pt x="632" y="0"/>
                    <a:pt x="323" y="65"/>
                    <a:pt x="0" y="265"/>
                  </a:cubicBezTo>
                  <a:cubicBezTo>
                    <a:pt x="274" y="129"/>
                    <a:pt x="564" y="63"/>
                    <a:pt x="871" y="63"/>
                  </a:cubicBezTo>
                  <a:cubicBezTo>
                    <a:pt x="1135" y="63"/>
                    <a:pt x="1410" y="112"/>
                    <a:pt x="1697" y="206"/>
                  </a:cubicBezTo>
                  <a:cubicBezTo>
                    <a:pt x="1697" y="206"/>
                    <a:pt x="1369" y="0"/>
                    <a:pt x="8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79"/>
            <p:cNvSpPr/>
            <p:nvPr/>
          </p:nvSpPr>
          <p:spPr>
            <a:xfrm>
              <a:off x="7290060" y="3294459"/>
              <a:ext cx="267178" cy="519100"/>
            </a:xfrm>
            <a:custGeom>
              <a:avLst/>
              <a:gdLst/>
              <a:ahLst/>
              <a:cxnLst/>
              <a:rect l="l" t="t" r="r" b="b"/>
              <a:pathLst>
                <a:path w="3310" h="6431" extrusionOk="0">
                  <a:moveTo>
                    <a:pt x="1884" y="0"/>
                  </a:moveTo>
                  <a:lnTo>
                    <a:pt x="1890" y="16"/>
                  </a:lnTo>
                  <a:lnTo>
                    <a:pt x="1890" y="16"/>
                  </a:lnTo>
                  <a:cubicBezTo>
                    <a:pt x="1891" y="11"/>
                    <a:pt x="1892" y="5"/>
                    <a:pt x="1892" y="0"/>
                  </a:cubicBezTo>
                  <a:close/>
                  <a:moveTo>
                    <a:pt x="1890" y="16"/>
                  </a:moveTo>
                  <a:cubicBezTo>
                    <a:pt x="1742" y="1029"/>
                    <a:pt x="1128" y="4523"/>
                    <a:pt x="1019" y="4674"/>
                  </a:cubicBezTo>
                  <a:cubicBezTo>
                    <a:pt x="908" y="4836"/>
                    <a:pt x="1" y="5251"/>
                    <a:pt x="1" y="5251"/>
                  </a:cubicBezTo>
                  <a:lnTo>
                    <a:pt x="790" y="6430"/>
                  </a:lnTo>
                  <a:cubicBezTo>
                    <a:pt x="790" y="6430"/>
                    <a:pt x="2011" y="5998"/>
                    <a:pt x="2215" y="5667"/>
                  </a:cubicBezTo>
                  <a:cubicBezTo>
                    <a:pt x="2410" y="5336"/>
                    <a:pt x="3241" y="3775"/>
                    <a:pt x="3309" y="3512"/>
                  </a:cubicBezTo>
                  <a:lnTo>
                    <a:pt x="1890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79"/>
            <p:cNvSpPr/>
            <p:nvPr/>
          </p:nvSpPr>
          <p:spPr>
            <a:xfrm>
              <a:off x="7321540" y="3312217"/>
              <a:ext cx="235698" cy="501342"/>
            </a:xfrm>
            <a:custGeom>
              <a:avLst/>
              <a:gdLst/>
              <a:ahLst/>
              <a:cxnLst/>
              <a:rect l="l" t="t" r="r" b="b"/>
              <a:pathLst>
                <a:path w="2920" h="6211" extrusionOk="0">
                  <a:moveTo>
                    <a:pt x="1927" y="1"/>
                  </a:moveTo>
                  <a:cubicBezTo>
                    <a:pt x="1409" y="1189"/>
                    <a:pt x="1401" y="4522"/>
                    <a:pt x="1290" y="4700"/>
                  </a:cubicBezTo>
                  <a:lnTo>
                    <a:pt x="1299" y="4700"/>
                  </a:lnTo>
                  <a:cubicBezTo>
                    <a:pt x="1138" y="4963"/>
                    <a:pt x="323" y="5489"/>
                    <a:pt x="1" y="5617"/>
                  </a:cubicBezTo>
                  <a:lnTo>
                    <a:pt x="400" y="6210"/>
                  </a:lnTo>
                  <a:cubicBezTo>
                    <a:pt x="400" y="6210"/>
                    <a:pt x="1621" y="5778"/>
                    <a:pt x="1825" y="5447"/>
                  </a:cubicBezTo>
                  <a:cubicBezTo>
                    <a:pt x="2020" y="5116"/>
                    <a:pt x="2851" y="3555"/>
                    <a:pt x="2919" y="3292"/>
                  </a:cubicBez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79"/>
            <p:cNvSpPr/>
            <p:nvPr/>
          </p:nvSpPr>
          <p:spPr>
            <a:xfrm>
              <a:off x="7050407" y="3694822"/>
              <a:ext cx="374695" cy="162647"/>
            </a:xfrm>
            <a:custGeom>
              <a:avLst/>
              <a:gdLst/>
              <a:ahLst/>
              <a:cxnLst/>
              <a:rect l="l" t="t" r="r" b="b"/>
              <a:pathLst>
                <a:path w="4642" h="2015" extrusionOk="0">
                  <a:moveTo>
                    <a:pt x="3639" y="1"/>
                  </a:moveTo>
                  <a:cubicBezTo>
                    <a:pt x="3592" y="1"/>
                    <a:pt x="3544" y="9"/>
                    <a:pt x="3496" y="28"/>
                  </a:cubicBezTo>
                  <a:cubicBezTo>
                    <a:pt x="2919" y="257"/>
                    <a:pt x="433" y="1369"/>
                    <a:pt x="221" y="1453"/>
                  </a:cubicBezTo>
                  <a:cubicBezTo>
                    <a:pt x="1" y="1530"/>
                    <a:pt x="119" y="1996"/>
                    <a:pt x="119" y="1996"/>
                  </a:cubicBezTo>
                  <a:cubicBezTo>
                    <a:pt x="318" y="2009"/>
                    <a:pt x="516" y="2014"/>
                    <a:pt x="712" y="2014"/>
                  </a:cubicBezTo>
                  <a:cubicBezTo>
                    <a:pt x="2149" y="2014"/>
                    <a:pt x="3485" y="1700"/>
                    <a:pt x="4276" y="1267"/>
                  </a:cubicBezTo>
                  <a:cubicBezTo>
                    <a:pt x="4642" y="1072"/>
                    <a:pt x="4166" y="1"/>
                    <a:pt x="3639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79"/>
            <p:cNvSpPr/>
            <p:nvPr/>
          </p:nvSpPr>
          <p:spPr>
            <a:xfrm>
              <a:off x="7689293" y="4922710"/>
              <a:ext cx="181536" cy="202765"/>
            </a:xfrm>
            <a:custGeom>
              <a:avLst/>
              <a:gdLst/>
              <a:ahLst/>
              <a:cxnLst/>
              <a:rect l="l" t="t" r="r" b="b"/>
              <a:pathLst>
                <a:path w="2249" h="2512" extrusionOk="0">
                  <a:moveTo>
                    <a:pt x="0" y="1"/>
                  </a:moveTo>
                  <a:lnTo>
                    <a:pt x="0" y="467"/>
                  </a:lnTo>
                  <a:cubicBezTo>
                    <a:pt x="908" y="467"/>
                    <a:pt x="1349" y="1256"/>
                    <a:pt x="1409" y="2291"/>
                  </a:cubicBezTo>
                  <a:cubicBezTo>
                    <a:pt x="1409" y="2419"/>
                    <a:pt x="1519" y="2512"/>
                    <a:pt x="1646" y="2512"/>
                  </a:cubicBezTo>
                  <a:lnTo>
                    <a:pt x="2011" y="2512"/>
                  </a:lnTo>
                  <a:cubicBezTo>
                    <a:pt x="2147" y="2512"/>
                    <a:pt x="2248" y="2410"/>
                    <a:pt x="2248" y="2274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79"/>
            <p:cNvSpPr/>
            <p:nvPr/>
          </p:nvSpPr>
          <p:spPr>
            <a:xfrm>
              <a:off x="8467822" y="4922710"/>
              <a:ext cx="181536" cy="202765"/>
            </a:xfrm>
            <a:custGeom>
              <a:avLst/>
              <a:gdLst/>
              <a:ahLst/>
              <a:cxnLst/>
              <a:rect l="l" t="t" r="r" b="b"/>
              <a:pathLst>
                <a:path w="2249" h="2512" extrusionOk="0">
                  <a:moveTo>
                    <a:pt x="1" y="1"/>
                  </a:moveTo>
                  <a:lnTo>
                    <a:pt x="1" y="467"/>
                  </a:lnTo>
                  <a:cubicBezTo>
                    <a:pt x="908" y="467"/>
                    <a:pt x="1349" y="1256"/>
                    <a:pt x="1409" y="2291"/>
                  </a:cubicBezTo>
                  <a:cubicBezTo>
                    <a:pt x="1409" y="2419"/>
                    <a:pt x="1519" y="2512"/>
                    <a:pt x="1646" y="2512"/>
                  </a:cubicBezTo>
                  <a:lnTo>
                    <a:pt x="2011" y="2512"/>
                  </a:lnTo>
                  <a:cubicBezTo>
                    <a:pt x="2138" y="2512"/>
                    <a:pt x="2249" y="2410"/>
                    <a:pt x="2249" y="2274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79"/>
            <p:cNvSpPr/>
            <p:nvPr/>
          </p:nvSpPr>
          <p:spPr>
            <a:xfrm>
              <a:off x="7924184" y="4922710"/>
              <a:ext cx="182181" cy="202765"/>
            </a:xfrm>
            <a:custGeom>
              <a:avLst/>
              <a:gdLst/>
              <a:ahLst/>
              <a:cxnLst/>
              <a:rect l="l" t="t" r="r" b="b"/>
              <a:pathLst>
                <a:path w="2257" h="2512" extrusionOk="0">
                  <a:moveTo>
                    <a:pt x="0" y="1"/>
                  </a:moveTo>
                  <a:lnTo>
                    <a:pt x="0" y="2274"/>
                  </a:lnTo>
                  <a:cubicBezTo>
                    <a:pt x="0" y="2410"/>
                    <a:pt x="110" y="2512"/>
                    <a:pt x="246" y="2512"/>
                  </a:cubicBezTo>
                  <a:lnTo>
                    <a:pt x="602" y="2512"/>
                  </a:lnTo>
                  <a:cubicBezTo>
                    <a:pt x="738" y="2512"/>
                    <a:pt x="840" y="2419"/>
                    <a:pt x="848" y="2291"/>
                  </a:cubicBezTo>
                  <a:cubicBezTo>
                    <a:pt x="899" y="1256"/>
                    <a:pt x="1349" y="467"/>
                    <a:pt x="2257" y="467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79"/>
            <p:cNvSpPr/>
            <p:nvPr/>
          </p:nvSpPr>
          <p:spPr>
            <a:xfrm>
              <a:off x="7744739" y="3184227"/>
              <a:ext cx="1085420" cy="1683049"/>
            </a:xfrm>
            <a:custGeom>
              <a:avLst/>
              <a:gdLst/>
              <a:ahLst/>
              <a:cxnLst/>
              <a:rect l="l" t="t" r="r" b="b"/>
              <a:pathLst>
                <a:path w="13447" h="20750" extrusionOk="0">
                  <a:moveTo>
                    <a:pt x="6320" y="1"/>
                  </a:moveTo>
                  <a:cubicBezTo>
                    <a:pt x="1044" y="1"/>
                    <a:pt x="0" y="2545"/>
                    <a:pt x="0" y="9230"/>
                  </a:cubicBezTo>
                  <a:cubicBezTo>
                    <a:pt x="0" y="15923"/>
                    <a:pt x="2834" y="20750"/>
                    <a:pt x="6320" y="20750"/>
                  </a:cubicBezTo>
                  <a:cubicBezTo>
                    <a:pt x="13446" y="20750"/>
                    <a:pt x="12632" y="15923"/>
                    <a:pt x="12632" y="9230"/>
                  </a:cubicBezTo>
                  <a:cubicBezTo>
                    <a:pt x="12632" y="2545"/>
                    <a:pt x="11588" y="1"/>
                    <a:pt x="6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79"/>
            <p:cNvSpPr/>
            <p:nvPr/>
          </p:nvSpPr>
          <p:spPr>
            <a:xfrm>
              <a:off x="7606396" y="3184198"/>
              <a:ext cx="1019715" cy="1256139"/>
            </a:xfrm>
            <a:custGeom>
              <a:avLst/>
              <a:gdLst/>
              <a:ahLst/>
              <a:cxnLst/>
              <a:rect l="l" t="t" r="r" b="b"/>
              <a:pathLst>
                <a:path w="12633" h="15562" extrusionOk="0">
                  <a:moveTo>
                    <a:pt x="6321" y="1"/>
                  </a:moveTo>
                  <a:cubicBezTo>
                    <a:pt x="1044" y="1"/>
                    <a:pt x="1" y="2545"/>
                    <a:pt x="1" y="9230"/>
                  </a:cubicBezTo>
                  <a:cubicBezTo>
                    <a:pt x="1" y="15265"/>
                    <a:pt x="2298" y="15562"/>
                    <a:pt x="5312" y="15562"/>
                  </a:cubicBezTo>
                  <a:cubicBezTo>
                    <a:pt x="5640" y="15562"/>
                    <a:pt x="5977" y="15558"/>
                    <a:pt x="6321" y="15558"/>
                  </a:cubicBezTo>
                  <a:cubicBezTo>
                    <a:pt x="6663" y="15558"/>
                    <a:pt x="7000" y="15562"/>
                    <a:pt x="7328" y="15562"/>
                  </a:cubicBezTo>
                  <a:cubicBezTo>
                    <a:pt x="10335" y="15562"/>
                    <a:pt x="12632" y="15265"/>
                    <a:pt x="12632" y="9230"/>
                  </a:cubicBezTo>
                  <a:cubicBezTo>
                    <a:pt x="12632" y="2545"/>
                    <a:pt x="11589" y="1"/>
                    <a:pt x="6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79"/>
            <p:cNvSpPr/>
            <p:nvPr/>
          </p:nvSpPr>
          <p:spPr>
            <a:xfrm>
              <a:off x="6862092" y="3593601"/>
              <a:ext cx="37050" cy="22843"/>
            </a:xfrm>
            <a:custGeom>
              <a:avLst/>
              <a:gdLst/>
              <a:ahLst/>
              <a:cxnLst/>
              <a:rect l="l" t="t" r="r" b="b"/>
              <a:pathLst>
                <a:path w="459" h="283" extrusionOk="0">
                  <a:moveTo>
                    <a:pt x="267" y="0"/>
                  </a:moveTo>
                  <a:cubicBezTo>
                    <a:pt x="171" y="0"/>
                    <a:pt x="66" y="49"/>
                    <a:pt x="35" y="120"/>
                  </a:cubicBezTo>
                  <a:cubicBezTo>
                    <a:pt x="1" y="205"/>
                    <a:pt x="60" y="273"/>
                    <a:pt x="171" y="281"/>
                  </a:cubicBezTo>
                  <a:cubicBezTo>
                    <a:pt x="178" y="282"/>
                    <a:pt x="185" y="282"/>
                    <a:pt x="193" y="282"/>
                  </a:cubicBezTo>
                  <a:cubicBezTo>
                    <a:pt x="289" y="282"/>
                    <a:pt x="394" y="233"/>
                    <a:pt x="425" y="163"/>
                  </a:cubicBezTo>
                  <a:cubicBezTo>
                    <a:pt x="459" y="78"/>
                    <a:pt x="400" y="10"/>
                    <a:pt x="289" y="1"/>
                  </a:cubicBezTo>
                  <a:cubicBezTo>
                    <a:pt x="282" y="1"/>
                    <a:pt x="27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79"/>
            <p:cNvSpPr/>
            <p:nvPr/>
          </p:nvSpPr>
          <p:spPr>
            <a:xfrm>
              <a:off x="6684753" y="3538229"/>
              <a:ext cx="643729" cy="312299"/>
            </a:xfrm>
            <a:custGeom>
              <a:avLst/>
              <a:gdLst/>
              <a:ahLst/>
              <a:cxnLst/>
              <a:rect l="l" t="t" r="r" b="b"/>
              <a:pathLst>
                <a:path w="7975" h="3869" extrusionOk="0">
                  <a:moveTo>
                    <a:pt x="6024" y="0"/>
                  </a:moveTo>
                  <a:lnTo>
                    <a:pt x="2664" y="772"/>
                  </a:lnTo>
                  <a:lnTo>
                    <a:pt x="2351" y="815"/>
                  </a:lnTo>
                  <a:lnTo>
                    <a:pt x="35" y="806"/>
                  </a:lnTo>
                  <a:lnTo>
                    <a:pt x="1" y="925"/>
                  </a:lnTo>
                  <a:lnTo>
                    <a:pt x="2300" y="3555"/>
                  </a:lnTo>
                  <a:lnTo>
                    <a:pt x="4582" y="3869"/>
                  </a:lnTo>
                  <a:lnTo>
                    <a:pt x="5642" y="3869"/>
                  </a:lnTo>
                  <a:lnTo>
                    <a:pt x="7975" y="3224"/>
                  </a:lnTo>
                  <a:lnTo>
                    <a:pt x="60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79"/>
            <p:cNvSpPr/>
            <p:nvPr/>
          </p:nvSpPr>
          <p:spPr>
            <a:xfrm>
              <a:off x="6991564" y="3692239"/>
              <a:ext cx="293088" cy="152154"/>
            </a:xfrm>
            <a:custGeom>
              <a:avLst/>
              <a:gdLst/>
              <a:ahLst/>
              <a:cxnLst/>
              <a:rect l="l" t="t" r="r" b="b"/>
              <a:pathLst>
                <a:path w="3631" h="1885" extrusionOk="0">
                  <a:moveTo>
                    <a:pt x="3029" y="1"/>
                  </a:moveTo>
                  <a:lnTo>
                    <a:pt x="3029" y="9"/>
                  </a:lnTo>
                  <a:cubicBezTo>
                    <a:pt x="3020" y="35"/>
                    <a:pt x="3012" y="60"/>
                    <a:pt x="3003" y="86"/>
                  </a:cubicBezTo>
                  <a:lnTo>
                    <a:pt x="3538" y="1061"/>
                  </a:lnTo>
                  <a:lnTo>
                    <a:pt x="1179" y="1808"/>
                  </a:lnTo>
                  <a:lnTo>
                    <a:pt x="170" y="434"/>
                  </a:lnTo>
                  <a:cubicBezTo>
                    <a:pt x="110" y="391"/>
                    <a:pt x="51" y="357"/>
                    <a:pt x="0" y="315"/>
                  </a:cubicBezTo>
                  <a:lnTo>
                    <a:pt x="0" y="315"/>
                  </a:lnTo>
                  <a:lnTo>
                    <a:pt x="1137" y="1867"/>
                  </a:lnTo>
                  <a:lnTo>
                    <a:pt x="1154" y="1884"/>
                  </a:lnTo>
                  <a:lnTo>
                    <a:pt x="3631" y="1104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79"/>
            <p:cNvSpPr/>
            <p:nvPr/>
          </p:nvSpPr>
          <p:spPr>
            <a:xfrm>
              <a:off x="6917626" y="3557359"/>
              <a:ext cx="318434" cy="169912"/>
            </a:xfrm>
            <a:custGeom>
              <a:avLst/>
              <a:gdLst/>
              <a:ahLst/>
              <a:cxnLst/>
              <a:rect l="l" t="t" r="r" b="b"/>
              <a:pathLst>
                <a:path w="3945" h="2105" extrusionOk="0">
                  <a:moveTo>
                    <a:pt x="3028" y="1"/>
                  </a:moveTo>
                  <a:lnTo>
                    <a:pt x="51" y="730"/>
                  </a:lnTo>
                  <a:lnTo>
                    <a:pt x="0" y="739"/>
                  </a:lnTo>
                  <a:lnTo>
                    <a:pt x="916" y="1986"/>
                  </a:lnTo>
                  <a:cubicBezTo>
                    <a:pt x="967" y="2028"/>
                    <a:pt x="1026" y="2062"/>
                    <a:pt x="1086" y="2105"/>
                  </a:cubicBezTo>
                  <a:lnTo>
                    <a:pt x="110" y="781"/>
                  </a:lnTo>
                  <a:lnTo>
                    <a:pt x="3003" y="77"/>
                  </a:lnTo>
                  <a:lnTo>
                    <a:pt x="3919" y="1757"/>
                  </a:lnTo>
                  <a:cubicBezTo>
                    <a:pt x="3928" y="1731"/>
                    <a:pt x="3936" y="1706"/>
                    <a:pt x="3945" y="1672"/>
                  </a:cubicBezTo>
                  <a:lnTo>
                    <a:pt x="3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79"/>
            <p:cNvSpPr/>
            <p:nvPr/>
          </p:nvSpPr>
          <p:spPr>
            <a:xfrm>
              <a:off x="6684753" y="3612812"/>
              <a:ext cx="369852" cy="237716"/>
            </a:xfrm>
            <a:custGeom>
              <a:avLst/>
              <a:gdLst/>
              <a:ahLst/>
              <a:cxnLst/>
              <a:rect l="l" t="t" r="r" b="b"/>
              <a:pathLst>
                <a:path w="4582" h="2945" extrusionOk="0">
                  <a:moveTo>
                    <a:pt x="1" y="1"/>
                  </a:moveTo>
                  <a:lnTo>
                    <a:pt x="2300" y="2631"/>
                  </a:lnTo>
                  <a:lnTo>
                    <a:pt x="4582" y="2945"/>
                  </a:lnTo>
                  <a:lnTo>
                    <a:pt x="4582" y="2945"/>
                  </a:lnTo>
                  <a:lnTo>
                    <a:pt x="2351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79"/>
            <p:cNvSpPr/>
            <p:nvPr/>
          </p:nvSpPr>
          <p:spPr>
            <a:xfrm>
              <a:off x="6706709" y="3624517"/>
              <a:ext cx="312299" cy="208173"/>
            </a:xfrm>
            <a:custGeom>
              <a:avLst/>
              <a:gdLst/>
              <a:ahLst/>
              <a:cxnLst/>
              <a:rect l="l" t="t" r="r" b="b"/>
              <a:pathLst>
                <a:path w="3869" h="2579" extrusionOk="0">
                  <a:moveTo>
                    <a:pt x="170" y="76"/>
                  </a:moveTo>
                  <a:lnTo>
                    <a:pt x="1968" y="178"/>
                  </a:lnTo>
                  <a:lnTo>
                    <a:pt x="3724" y="2520"/>
                  </a:lnTo>
                  <a:lnTo>
                    <a:pt x="2104" y="2291"/>
                  </a:lnTo>
                  <a:lnTo>
                    <a:pt x="170" y="76"/>
                  </a:lnTo>
                  <a:close/>
                  <a:moveTo>
                    <a:pt x="0" y="0"/>
                  </a:moveTo>
                  <a:lnTo>
                    <a:pt x="2045" y="2333"/>
                  </a:lnTo>
                  <a:lnTo>
                    <a:pt x="3868" y="2579"/>
                  </a:lnTo>
                  <a:lnTo>
                    <a:pt x="3860" y="2562"/>
                  </a:lnTo>
                  <a:lnTo>
                    <a:pt x="2019" y="110"/>
                  </a:lnTo>
                  <a:lnTo>
                    <a:pt x="1985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79"/>
            <p:cNvSpPr/>
            <p:nvPr/>
          </p:nvSpPr>
          <p:spPr>
            <a:xfrm>
              <a:off x="6554716" y="3988072"/>
              <a:ext cx="112360" cy="72001"/>
            </a:xfrm>
            <a:custGeom>
              <a:avLst/>
              <a:gdLst/>
              <a:ahLst/>
              <a:cxnLst/>
              <a:rect l="l" t="t" r="r" b="b"/>
              <a:pathLst>
                <a:path w="1392" h="892" extrusionOk="0">
                  <a:moveTo>
                    <a:pt x="246" y="1"/>
                  </a:moveTo>
                  <a:cubicBezTo>
                    <a:pt x="110" y="1"/>
                    <a:pt x="0" y="111"/>
                    <a:pt x="0" y="238"/>
                  </a:cubicBezTo>
                  <a:lnTo>
                    <a:pt x="0" y="654"/>
                  </a:lnTo>
                  <a:cubicBezTo>
                    <a:pt x="0" y="790"/>
                    <a:pt x="110" y="891"/>
                    <a:pt x="246" y="891"/>
                  </a:cubicBezTo>
                  <a:lnTo>
                    <a:pt x="1154" y="891"/>
                  </a:lnTo>
                  <a:cubicBezTo>
                    <a:pt x="1289" y="891"/>
                    <a:pt x="1391" y="790"/>
                    <a:pt x="1391" y="654"/>
                  </a:cubicBezTo>
                  <a:lnTo>
                    <a:pt x="1391" y="238"/>
                  </a:lnTo>
                  <a:cubicBezTo>
                    <a:pt x="1391" y="111"/>
                    <a:pt x="1289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79"/>
            <p:cNvSpPr/>
            <p:nvPr/>
          </p:nvSpPr>
          <p:spPr>
            <a:xfrm>
              <a:off x="6773786" y="3988072"/>
              <a:ext cx="112360" cy="72001"/>
            </a:xfrm>
            <a:custGeom>
              <a:avLst/>
              <a:gdLst/>
              <a:ahLst/>
              <a:cxnLst/>
              <a:rect l="l" t="t" r="r" b="b"/>
              <a:pathLst>
                <a:path w="1392" h="892" extrusionOk="0">
                  <a:moveTo>
                    <a:pt x="238" y="1"/>
                  </a:moveTo>
                  <a:cubicBezTo>
                    <a:pt x="102" y="1"/>
                    <a:pt x="1" y="111"/>
                    <a:pt x="1" y="238"/>
                  </a:cubicBezTo>
                  <a:lnTo>
                    <a:pt x="1" y="654"/>
                  </a:lnTo>
                  <a:cubicBezTo>
                    <a:pt x="1" y="790"/>
                    <a:pt x="102" y="891"/>
                    <a:pt x="238" y="891"/>
                  </a:cubicBezTo>
                  <a:lnTo>
                    <a:pt x="1146" y="891"/>
                  </a:lnTo>
                  <a:cubicBezTo>
                    <a:pt x="1282" y="891"/>
                    <a:pt x="1392" y="790"/>
                    <a:pt x="1392" y="654"/>
                  </a:cubicBezTo>
                  <a:lnTo>
                    <a:pt x="1392" y="238"/>
                  </a:lnTo>
                  <a:cubicBezTo>
                    <a:pt x="1392" y="111"/>
                    <a:pt x="1282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79"/>
            <p:cNvSpPr/>
            <p:nvPr/>
          </p:nvSpPr>
          <p:spPr>
            <a:xfrm>
              <a:off x="7030551" y="3988072"/>
              <a:ext cx="112360" cy="72001"/>
            </a:xfrm>
            <a:custGeom>
              <a:avLst/>
              <a:gdLst/>
              <a:ahLst/>
              <a:cxnLst/>
              <a:rect l="l" t="t" r="r" b="b"/>
              <a:pathLst>
                <a:path w="1392" h="892" extrusionOk="0">
                  <a:moveTo>
                    <a:pt x="238" y="1"/>
                  </a:moveTo>
                  <a:cubicBezTo>
                    <a:pt x="111" y="1"/>
                    <a:pt x="1" y="111"/>
                    <a:pt x="1" y="238"/>
                  </a:cubicBezTo>
                  <a:lnTo>
                    <a:pt x="1" y="654"/>
                  </a:lnTo>
                  <a:cubicBezTo>
                    <a:pt x="1" y="790"/>
                    <a:pt x="111" y="891"/>
                    <a:pt x="238" y="891"/>
                  </a:cubicBezTo>
                  <a:lnTo>
                    <a:pt x="1154" y="891"/>
                  </a:lnTo>
                  <a:cubicBezTo>
                    <a:pt x="1282" y="891"/>
                    <a:pt x="1392" y="790"/>
                    <a:pt x="1392" y="654"/>
                  </a:cubicBezTo>
                  <a:lnTo>
                    <a:pt x="1392" y="238"/>
                  </a:lnTo>
                  <a:cubicBezTo>
                    <a:pt x="1392" y="111"/>
                    <a:pt x="1282" y="1"/>
                    <a:pt x="1154" y="1"/>
                  </a:cubicBezTo>
                  <a:close/>
                </a:path>
              </a:pathLst>
            </a:custGeom>
            <a:solidFill>
              <a:srgbClr val="59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79"/>
            <p:cNvSpPr/>
            <p:nvPr/>
          </p:nvSpPr>
          <p:spPr>
            <a:xfrm>
              <a:off x="7248975" y="3988072"/>
              <a:ext cx="112360" cy="72001"/>
            </a:xfrm>
            <a:custGeom>
              <a:avLst/>
              <a:gdLst/>
              <a:ahLst/>
              <a:cxnLst/>
              <a:rect l="l" t="t" r="r" b="b"/>
              <a:pathLst>
                <a:path w="1392" h="892" extrusionOk="0">
                  <a:moveTo>
                    <a:pt x="247" y="1"/>
                  </a:moveTo>
                  <a:cubicBezTo>
                    <a:pt x="111" y="1"/>
                    <a:pt x="1" y="111"/>
                    <a:pt x="1" y="238"/>
                  </a:cubicBezTo>
                  <a:lnTo>
                    <a:pt x="1" y="654"/>
                  </a:lnTo>
                  <a:cubicBezTo>
                    <a:pt x="1" y="790"/>
                    <a:pt x="111" y="891"/>
                    <a:pt x="247" y="891"/>
                  </a:cubicBezTo>
                  <a:lnTo>
                    <a:pt x="1154" y="891"/>
                  </a:lnTo>
                  <a:cubicBezTo>
                    <a:pt x="1290" y="891"/>
                    <a:pt x="1392" y="790"/>
                    <a:pt x="1392" y="654"/>
                  </a:cubicBezTo>
                  <a:lnTo>
                    <a:pt x="1392" y="238"/>
                  </a:lnTo>
                  <a:cubicBezTo>
                    <a:pt x="1392" y="111"/>
                    <a:pt x="1290" y="1"/>
                    <a:pt x="1154" y="1"/>
                  </a:cubicBezTo>
                  <a:close/>
                </a:path>
              </a:pathLst>
            </a:custGeom>
            <a:solidFill>
              <a:srgbClr val="59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79"/>
            <p:cNvSpPr/>
            <p:nvPr/>
          </p:nvSpPr>
          <p:spPr>
            <a:xfrm>
              <a:off x="6505397" y="3874421"/>
              <a:ext cx="915588" cy="142468"/>
            </a:xfrm>
            <a:custGeom>
              <a:avLst/>
              <a:gdLst/>
              <a:ahLst/>
              <a:cxnLst/>
              <a:rect l="l" t="t" r="r" b="b"/>
              <a:pathLst>
                <a:path w="11343" h="176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510"/>
                    <a:pt x="255" y="1765"/>
                    <a:pt x="569" y="1765"/>
                  </a:cubicBezTo>
                  <a:lnTo>
                    <a:pt x="10774" y="1765"/>
                  </a:lnTo>
                  <a:cubicBezTo>
                    <a:pt x="11088" y="1765"/>
                    <a:pt x="11342" y="1510"/>
                    <a:pt x="11342" y="1197"/>
                  </a:cubicBezTo>
                  <a:lnTo>
                    <a:pt x="11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79"/>
            <p:cNvSpPr/>
            <p:nvPr/>
          </p:nvSpPr>
          <p:spPr>
            <a:xfrm>
              <a:off x="6854585" y="3874421"/>
              <a:ext cx="567046" cy="142468"/>
            </a:xfrm>
            <a:custGeom>
              <a:avLst/>
              <a:gdLst/>
              <a:ahLst/>
              <a:cxnLst/>
              <a:rect l="l" t="t" r="r" b="b"/>
              <a:pathLst>
                <a:path w="7025" h="1765" extrusionOk="0">
                  <a:moveTo>
                    <a:pt x="1" y="0"/>
                  </a:moveTo>
                  <a:lnTo>
                    <a:pt x="1" y="1197"/>
                  </a:lnTo>
                  <a:cubicBezTo>
                    <a:pt x="1" y="1510"/>
                    <a:pt x="255" y="1765"/>
                    <a:pt x="569" y="1765"/>
                  </a:cubicBezTo>
                  <a:lnTo>
                    <a:pt x="6456" y="1765"/>
                  </a:lnTo>
                  <a:cubicBezTo>
                    <a:pt x="6770" y="1765"/>
                    <a:pt x="7024" y="1510"/>
                    <a:pt x="7024" y="1197"/>
                  </a:cubicBezTo>
                  <a:lnTo>
                    <a:pt x="7016" y="1197"/>
                  </a:lnTo>
                  <a:lnTo>
                    <a:pt x="7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79"/>
            <p:cNvSpPr/>
            <p:nvPr/>
          </p:nvSpPr>
          <p:spPr>
            <a:xfrm>
              <a:off x="7279163" y="4031902"/>
              <a:ext cx="53436" cy="1092200"/>
            </a:xfrm>
            <a:custGeom>
              <a:avLst/>
              <a:gdLst/>
              <a:ahLst/>
              <a:cxnLst/>
              <a:rect l="l" t="t" r="r" b="b"/>
              <a:pathLst>
                <a:path w="662" h="13531" extrusionOk="0">
                  <a:moveTo>
                    <a:pt x="0" y="1"/>
                  </a:moveTo>
                  <a:lnTo>
                    <a:pt x="390" y="13531"/>
                  </a:lnTo>
                  <a:lnTo>
                    <a:pt x="662" y="13531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79"/>
            <p:cNvSpPr/>
            <p:nvPr/>
          </p:nvSpPr>
          <p:spPr>
            <a:xfrm>
              <a:off x="7060013" y="4031902"/>
              <a:ext cx="53516" cy="1092200"/>
            </a:xfrm>
            <a:custGeom>
              <a:avLst/>
              <a:gdLst/>
              <a:ahLst/>
              <a:cxnLst/>
              <a:rect l="l" t="t" r="r" b="b"/>
              <a:pathLst>
                <a:path w="663" h="13531" extrusionOk="0">
                  <a:moveTo>
                    <a:pt x="0" y="1"/>
                  </a:moveTo>
                  <a:lnTo>
                    <a:pt x="399" y="13531"/>
                  </a:lnTo>
                  <a:lnTo>
                    <a:pt x="662" y="13531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79"/>
            <p:cNvSpPr/>
            <p:nvPr/>
          </p:nvSpPr>
          <p:spPr>
            <a:xfrm>
              <a:off x="6611542" y="4101078"/>
              <a:ext cx="696438" cy="35678"/>
            </a:xfrm>
            <a:custGeom>
              <a:avLst/>
              <a:gdLst/>
              <a:ahLst/>
              <a:cxnLst/>
              <a:rect l="l" t="t" r="r" b="b"/>
              <a:pathLst>
                <a:path w="8628" h="442" extrusionOk="0">
                  <a:moveTo>
                    <a:pt x="0" y="0"/>
                  </a:moveTo>
                  <a:lnTo>
                    <a:pt x="0" y="441"/>
                  </a:lnTo>
                  <a:lnTo>
                    <a:pt x="8627" y="441"/>
                  </a:lnTo>
                  <a:lnTo>
                    <a:pt x="8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79"/>
            <p:cNvSpPr/>
            <p:nvPr/>
          </p:nvSpPr>
          <p:spPr>
            <a:xfrm>
              <a:off x="6505397" y="3874421"/>
              <a:ext cx="915588" cy="44557"/>
            </a:xfrm>
            <a:custGeom>
              <a:avLst/>
              <a:gdLst/>
              <a:ahLst/>
              <a:cxnLst/>
              <a:rect l="l" t="t" r="r" b="b"/>
              <a:pathLst>
                <a:path w="11343" h="552" extrusionOk="0">
                  <a:moveTo>
                    <a:pt x="0" y="0"/>
                  </a:moveTo>
                  <a:lnTo>
                    <a:pt x="0" y="552"/>
                  </a:lnTo>
                  <a:lnTo>
                    <a:pt x="11342" y="552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79"/>
            <p:cNvSpPr/>
            <p:nvPr/>
          </p:nvSpPr>
          <p:spPr>
            <a:xfrm>
              <a:off x="6468428" y="3846331"/>
              <a:ext cx="990172" cy="48673"/>
            </a:xfrm>
            <a:custGeom>
              <a:avLst/>
              <a:gdLst/>
              <a:ahLst/>
              <a:cxnLst/>
              <a:rect l="l" t="t" r="r" b="b"/>
              <a:pathLst>
                <a:path w="12267" h="603" extrusionOk="0">
                  <a:moveTo>
                    <a:pt x="297" y="1"/>
                  </a:moveTo>
                  <a:cubicBezTo>
                    <a:pt x="127" y="1"/>
                    <a:pt x="0" y="136"/>
                    <a:pt x="0" y="298"/>
                  </a:cubicBezTo>
                  <a:cubicBezTo>
                    <a:pt x="0" y="467"/>
                    <a:pt x="127" y="603"/>
                    <a:pt x="297" y="603"/>
                  </a:cubicBezTo>
                  <a:lnTo>
                    <a:pt x="11970" y="603"/>
                  </a:lnTo>
                  <a:cubicBezTo>
                    <a:pt x="12131" y="603"/>
                    <a:pt x="12267" y="467"/>
                    <a:pt x="12267" y="298"/>
                  </a:cubicBezTo>
                  <a:cubicBezTo>
                    <a:pt x="12267" y="136"/>
                    <a:pt x="12131" y="1"/>
                    <a:pt x="1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79"/>
            <p:cNvSpPr/>
            <p:nvPr/>
          </p:nvSpPr>
          <p:spPr>
            <a:xfrm>
              <a:off x="6468428" y="3846331"/>
              <a:ext cx="430713" cy="48673"/>
            </a:xfrm>
            <a:custGeom>
              <a:avLst/>
              <a:gdLst/>
              <a:ahLst/>
              <a:cxnLst/>
              <a:rect l="l" t="t" r="r" b="b"/>
              <a:pathLst>
                <a:path w="5336" h="603" extrusionOk="0">
                  <a:moveTo>
                    <a:pt x="297" y="1"/>
                  </a:moveTo>
                  <a:cubicBezTo>
                    <a:pt x="127" y="1"/>
                    <a:pt x="0" y="136"/>
                    <a:pt x="0" y="298"/>
                  </a:cubicBezTo>
                  <a:cubicBezTo>
                    <a:pt x="0" y="467"/>
                    <a:pt x="127" y="603"/>
                    <a:pt x="297" y="603"/>
                  </a:cubicBezTo>
                  <a:lnTo>
                    <a:pt x="5039" y="603"/>
                  </a:lnTo>
                  <a:cubicBezTo>
                    <a:pt x="5200" y="603"/>
                    <a:pt x="5336" y="467"/>
                    <a:pt x="5336" y="298"/>
                  </a:cubicBezTo>
                  <a:cubicBezTo>
                    <a:pt x="5336" y="136"/>
                    <a:pt x="5200" y="1"/>
                    <a:pt x="5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79"/>
            <p:cNvSpPr/>
            <p:nvPr/>
          </p:nvSpPr>
          <p:spPr>
            <a:xfrm>
              <a:off x="7145574" y="4922710"/>
              <a:ext cx="182262" cy="202765"/>
            </a:xfrm>
            <a:custGeom>
              <a:avLst/>
              <a:gdLst/>
              <a:ahLst/>
              <a:cxnLst/>
              <a:rect l="l" t="t" r="r" b="b"/>
              <a:pathLst>
                <a:path w="2258" h="2512" extrusionOk="0">
                  <a:moveTo>
                    <a:pt x="1" y="1"/>
                  </a:moveTo>
                  <a:lnTo>
                    <a:pt x="1" y="2274"/>
                  </a:lnTo>
                  <a:cubicBezTo>
                    <a:pt x="1" y="2410"/>
                    <a:pt x="111" y="2512"/>
                    <a:pt x="247" y="2512"/>
                  </a:cubicBezTo>
                  <a:lnTo>
                    <a:pt x="603" y="2512"/>
                  </a:lnTo>
                  <a:cubicBezTo>
                    <a:pt x="739" y="2512"/>
                    <a:pt x="841" y="2419"/>
                    <a:pt x="849" y="2291"/>
                  </a:cubicBezTo>
                  <a:cubicBezTo>
                    <a:pt x="900" y="1256"/>
                    <a:pt x="1350" y="467"/>
                    <a:pt x="2257" y="467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79"/>
            <p:cNvSpPr/>
            <p:nvPr/>
          </p:nvSpPr>
          <p:spPr>
            <a:xfrm>
              <a:off x="7120955" y="4887113"/>
              <a:ext cx="1537281" cy="81606"/>
            </a:xfrm>
            <a:custGeom>
              <a:avLst/>
              <a:gdLst/>
              <a:ahLst/>
              <a:cxnLst/>
              <a:rect l="l" t="t" r="r" b="b"/>
              <a:pathLst>
                <a:path w="19045" h="1011" extrusionOk="0">
                  <a:moveTo>
                    <a:pt x="374" y="1"/>
                  </a:moveTo>
                  <a:cubicBezTo>
                    <a:pt x="170" y="1"/>
                    <a:pt x="0" y="162"/>
                    <a:pt x="0" y="374"/>
                  </a:cubicBezTo>
                  <a:lnTo>
                    <a:pt x="0" y="637"/>
                  </a:lnTo>
                  <a:cubicBezTo>
                    <a:pt x="0" y="849"/>
                    <a:pt x="170" y="1010"/>
                    <a:pt x="374" y="1010"/>
                  </a:cubicBezTo>
                  <a:lnTo>
                    <a:pt x="18672" y="1010"/>
                  </a:lnTo>
                  <a:cubicBezTo>
                    <a:pt x="18875" y="1010"/>
                    <a:pt x="19045" y="849"/>
                    <a:pt x="19045" y="637"/>
                  </a:cubicBezTo>
                  <a:lnTo>
                    <a:pt x="19045" y="374"/>
                  </a:lnTo>
                  <a:cubicBezTo>
                    <a:pt x="19045" y="162"/>
                    <a:pt x="18875" y="1"/>
                    <a:pt x="1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79"/>
            <p:cNvSpPr/>
            <p:nvPr/>
          </p:nvSpPr>
          <p:spPr>
            <a:xfrm>
              <a:off x="7389344" y="3958610"/>
              <a:ext cx="499970" cy="951912"/>
            </a:xfrm>
            <a:custGeom>
              <a:avLst/>
              <a:gdLst/>
              <a:ahLst/>
              <a:cxnLst/>
              <a:rect l="l" t="t" r="r" b="b"/>
              <a:pathLst>
                <a:path w="6194" h="11793" extrusionOk="0">
                  <a:moveTo>
                    <a:pt x="3097" y="1"/>
                  </a:moveTo>
                  <a:cubicBezTo>
                    <a:pt x="1" y="1"/>
                    <a:pt x="2843" y="10460"/>
                    <a:pt x="2893" y="10944"/>
                  </a:cubicBezTo>
                  <a:cubicBezTo>
                    <a:pt x="2944" y="11410"/>
                    <a:pt x="3207" y="11792"/>
                    <a:pt x="3479" y="11792"/>
                  </a:cubicBezTo>
                  <a:lnTo>
                    <a:pt x="5057" y="11792"/>
                  </a:lnTo>
                  <a:cubicBezTo>
                    <a:pt x="5328" y="11792"/>
                    <a:pt x="5515" y="11419"/>
                    <a:pt x="5472" y="10944"/>
                  </a:cubicBezTo>
                  <a:cubicBezTo>
                    <a:pt x="5430" y="10460"/>
                    <a:pt x="6193" y="1"/>
                    <a:pt x="3097" y="1"/>
                  </a:cubicBezTo>
                  <a:close/>
                </a:path>
              </a:pathLst>
            </a:custGeom>
            <a:solidFill>
              <a:srgbClr val="258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79"/>
            <p:cNvSpPr/>
            <p:nvPr/>
          </p:nvSpPr>
          <p:spPr>
            <a:xfrm>
              <a:off x="7072363" y="3958610"/>
              <a:ext cx="662213" cy="951185"/>
            </a:xfrm>
            <a:custGeom>
              <a:avLst/>
              <a:gdLst/>
              <a:ahLst/>
              <a:cxnLst/>
              <a:rect l="l" t="t" r="r" b="b"/>
              <a:pathLst>
                <a:path w="8204" h="11784" extrusionOk="0">
                  <a:moveTo>
                    <a:pt x="0" y="1"/>
                  </a:moveTo>
                  <a:lnTo>
                    <a:pt x="1688" y="11784"/>
                  </a:lnTo>
                  <a:lnTo>
                    <a:pt x="8203" y="11784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79"/>
            <p:cNvSpPr/>
            <p:nvPr/>
          </p:nvSpPr>
          <p:spPr>
            <a:xfrm>
              <a:off x="7072363" y="3958610"/>
              <a:ext cx="578670" cy="70951"/>
            </a:xfrm>
            <a:custGeom>
              <a:avLst/>
              <a:gdLst/>
              <a:ahLst/>
              <a:cxnLst/>
              <a:rect l="l" t="t" r="r" b="b"/>
              <a:pathLst>
                <a:path w="7169" h="879" extrusionOk="0">
                  <a:moveTo>
                    <a:pt x="0" y="1"/>
                  </a:moveTo>
                  <a:cubicBezTo>
                    <a:pt x="0" y="1"/>
                    <a:pt x="2783" y="879"/>
                    <a:pt x="6692" y="879"/>
                  </a:cubicBezTo>
                  <a:cubicBezTo>
                    <a:pt x="6849" y="879"/>
                    <a:pt x="7008" y="878"/>
                    <a:pt x="7168" y="875"/>
                  </a:cubicBezTo>
                  <a:lnTo>
                    <a:pt x="7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79"/>
            <p:cNvSpPr/>
            <p:nvPr/>
          </p:nvSpPr>
          <p:spPr>
            <a:xfrm>
              <a:off x="6830611" y="3958610"/>
              <a:ext cx="499970" cy="951912"/>
            </a:xfrm>
            <a:custGeom>
              <a:avLst/>
              <a:gdLst/>
              <a:ahLst/>
              <a:cxnLst/>
              <a:rect l="l" t="t" r="r" b="b"/>
              <a:pathLst>
                <a:path w="6194" h="11793" extrusionOk="0">
                  <a:moveTo>
                    <a:pt x="3097" y="1"/>
                  </a:moveTo>
                  <a:cubicBezTo>
                    <a:pt x="1" y="1"/>
                    <a:pt x="2842" y="10460"/>
                    <a:pt x="2902" y="10944"/>
                  </a:cubicBezTo>
                  <a:cubicBezTo>
                    <a:pt x="2953" y="11410"/>
                    <a:pt x="3207" y="11792"/>
                    <a:pt x="3479" y="11792"/>
                  </a:cubicBezTo>
                  <a:lnTo>
                    <a:pt x="5065" y="11792"/>
                  </a:lnTo>
                  <a:cubicBezTo>
                    <a:pt x="5336" y="11792"/>
                    <a:pt x="5515" y="11419"/>
                    <a:pt x="5472" y="10944"/>
                  </a:cubicBezTo>
                  <a:cubicBezTo>
                    <a:pt x="5430" y="10460"/>
                    <a:pt x="6193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79"/>
            <p:cNvSpPr/>
            <p:nvPr/>
          </p:nvSpPr>
          <p:spPr>
            <a:xfrm>
              <a:off x="7317504" y="4301017"/>
              <a:ext cx="821713" cy="609504"/>
            </a:xfrm>
            <a:custGeom>
              <a:avLst/>
              <a:gdLst/>
              <a:ahLst/>
              <a:cxnLst/>
              <a:rect l="l" t="t" r="r" b="b"/>
              <a:pathLst>
                <a:path w="10180" h="7551" extrusionOk="0">
                  <a:moveTo>
                    <a:pt x="314" y="0"/>
                  </a:moveTo>
                  <a:cubicBezTo>
                    <a:pt x="136" y="0"/>
                    <a:pt x="0" y="145"/>
                    <a:pt x="9" y="331"/>
                  </a:cubicBezTo>
                  <a:lnTo>
                    <a:pt x="458" y="7219"/>
                  </a:lnTo>
                  <a:cubicBezTo>
                    <a:pt x="467" y="7398"/>
                    <a:pt x="619" y="7550"/>
                    <a:pt x="806" y="7550"/>
                  </a:cubicBezTo>
                  <a:lnTo>
                    <a:pt x="9866" y="7550"/>
                  </a:lnTo>
                  <a:cubicBezTo>
                    <a:pt x="10044" y="7550"/>
                    <a:pt x="10180" y="7398"/>
                    <a:pt x="10171" y="7219"/>
                  </a:cubicBezTo>
                  <a:lnTo>
                    <a:pt x="9722" y="331"/>
                  </a:lnTo>
                  <a:cubicBezTo>
                    <a:pt x="9713" y="145"/>
                    <a:pt x="9560" y="0"/>
                    <a:pt x="9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79"/>
            <p:cNvSpPr/>
            <p:nvPr/>
          </p:nvSpPr>
          <p:spPr>
            <a:xfrm>
              <a:off x="7295549" y="4301017"/>
              <a:ext cx="634123" cy="609504"/>
            </a:xfrm>
            <a:custGeom>
              <a:avLst/>
              <a:gdLst/>
              <a:ahLst/>
              <a:cxnLst/>
              <a:rect l="l" t="t" r="r" b="b"/>
              <a:pathLst>
                <a:path w="7856" h="7551" extrusionOk="0">
                  <a:moveTo>
                    <a:pt x="102" y="0"/>
                  </a:moveTo>
                  <a:cubicBezTo>
                    <a:pt x="9" y="0"/>
                    <a:pt x="1" y="145"/>
                    <a:pt x="68" y="331"/>
                  </a:cubicBezTo>
                  <a:lnTo>
                    <a:pt x="3284" y="7219"/>
                  </a:lnTo>
                  <a:cubicBezTo>
                    <a:pt x="3360" y="7398"/>
                    <a:pt x="3496" y="7550"/>
                    <a:pt x="3589" y="7550"/>
                  </a:cubicBezTo>
                  <a:lnTo>
                    <a:pt x="7746" y="7550"/>
                  </a:lnTo>
                  <a:cubicBezTo>
                    <a:pt x="7839" y="7550"/>
                    <a:pt x="7856" y="7398"/>
                    <a:pt x="7780" y="7219"/>
                  </a:cubicBezTo>
                  <a:lnTo>
                    <a:pt x="5014" y="331"/>
                  </a:lnTo>
                  <a:cubicBezTo>
                    <a:pt x="4946" y="145"/>
                    <a:pt x="4810" y="0"/>
                    <a:pt x="4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79"/>
            <p:cNvSpPr/>
            <p:nvPr/>
          </p:nvSpPr>
          <p:spPr>
            <a:xfrm>
              <a:off x="7096982" y="4001794"/>
              <a:ext cx="659469" cy="1034002"/>
            </a:xfrm>
            <a:custGeom>
              <a:avLst/>
              <a:gdLst/>
              <a:ahLst/>
              <a:cxnLst/>
              <a:rect l="l" t="t" r="r" b="b"/>
              <a:pathLst>
                <a:path w="8170" h="12810" extrusionOk="0">
                  <a:moveTo>
                    <a:pt x="4709" y="0"/>
                  </a:moveTo>
                  <a:cubicBezTo>
                    <a:pt x="4709" y="0"/>
                    <a:pt x="2104" y="637"/>
                    <a:pt x="1578" y="899"/>
                  </a:cubicBezTo>
                  <a:cubicBezTo>
                    <a:pt x="1163" y="1095"/>
                    <a:pt x="1" y="1926"/>
                    <a:pt x="620" y="3478"/>
                  </a:cubicBezTo>
                  <a:cubicBezTo>
                    <a:pt x="1239" y="5022"/>
                    <a:pt x="3962" y="8534"/>
                    <a:pt x="8034" y="12810"/>
                  </a:cubicBezTo>
                  <a:lnTo>
                    <a:pt x="8170" y="12555"/>
                  </a:lnTo>
                  <a:cubicBezTo>
                    <a:pt x="7949" y="12139"/>
                    <a:pt x="4361" y="3690"/>
                    <a:pt x="4361" y="3690"/>
                  </a:cubicBezTo>
                  <a:lnTo>
                    <a:pt x="5947" y="3690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79"/>
            <p:cNvSpPr/>
            <p:nvPr/>
          </p:nvSpPr>
          <p:spPr>
            <a:xfrm>
              <a:off x="7112076" y="4103096"/>
              <a:ext cx="405448" cy="683442"/>
            </a:xfrm>
            <a:custGeom>
              <a:avLst/>
              <a:gdLst/>
              <a:ahLst/>
              <a:cxnLst/>
              <a:rect l="l" t="t" r="r" b="b"/>
              <a:pathLst>
                <a:path w="5023" h="8467" extrusionOk="0">
                  <a:moveTo>
                    <a:pt x="882" y="1"/>
                  </a:moveTo>
                  <a:cubicBezTo>
                    <a:pt x="433" y="408"/>
                    <a:pt x="0" y="1146"/>
                    <a:pt x="433" y="2223"/>
                  </a:cubicBezTo>
                  <a:cubicBezTo>
                    <a:pt x="891" y="3377"/>
                    <a:pt x="2528" y="5625"/>
                    <a:pt x="5022" y="8467"/>
                  </a:cubicBezTo>
                  <a:cubicBezTo>
                    <a:pt x="4768" y="7194"/>
                    <a:pt x="3996" y="5243"/>
                    <a:pt x="2867" y="3173"/>
                  </a:cubicBezTo>
                  <a:cubicBezTo>
                    <a:pt x="2214" y="1960"/>
                    <a:pt x="1527" y="875"/>
                    <a:pt x="882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79"/>
            <p:cNvSpPr/>
            <p:nvPr/>
          </p:nvSpPr>
          <p:spPr>
            <a:xfrm>
              <a:off x="7362626" y="3847703"/>
              <a:ext cx="395924" cy="407466"/>
            </a:xfrm>
            <a:custGeom>
              <a:avLst/>
              <a:gdLst/>
              <a:ahLst/>
              <a:cxnLst/>
              <a:rect l="l" t="t" r="r" b="b"/>
              <a:pathLst>
                <a:path w="4905" h="5048" extrusionOk="0">
                  <a:moveTo>
                    <a:pt x="3996" y="1"/>
                  </a:moveTo>
                  <a:lnTo>
                    <a:pt x="2792" y="272"/>
                  </a:lnTo>
                  <a:lnTo>
                    <a:pt x="2614" y="1443"/>
                  </a:lnTo>
                  <a:lnTo>
                    <a:pt x="1" y="2283"/>
                  </a:lnTo>
                  <a:cubicBezTo>
                    <a:pt x="798" y="2800"/>
                    <a:pt x="1587" y="3903"/>
                    <a:pt x="2164" y="5048"/>
                  </a:cubicBezTo>
                  <a:lnTo>
                    <a:pt x="4904" y="3962"/>
                  </a:lnTo>
                  <a:lnTo>
                    <a:pt x="39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79"/>
            <p:cNvSpPr/>
            <p:nvPr/>
          </p:nvSpPr>
          <p:spPr>
            <a:xfrm>
              <a:off x="7362626" y="3964825"/>
              <a:ext cx="234971" cy="106871"/>
            </a:xfrm>
            <a:custGeom>
              <a:avLst/>
              <a:gdLst/>
              <a:ahLst/>
              <a:cxnLst/>
              <a:rect l="l" t="t" r="r" b="b"/>
              <a:pathLst>
                <a:path w="2911" h="1324" extrusionOk="0">
                  <a:moveTo>
                    <a:pt x="2588" y="0"/>
                  </a:moveTo>
                  <a:lnTo>
                    <a:pt x="1" y="832"/>
                  </a:lnTo>
                  <a:cubicBezTo>
                    <a:pt x="196" y="959"/>
                    <a:pt x="400" y="1128"/>
                    <a:pt x="595" y="1324"/>
                  </a:cubicBezTo>
                  <a:cubicBezTo>
                    <a:pt x="722" y="1307"/>
                    <a:pt x="849" y="1298"/>
                    <a:pt x="977" y="1273"/>
                  </a:cubicBezTo>
                  <a:cubicBezTo>
                    <a:pt x="2071" y="1095"/>
                    <a:pt x="2911" y="645"/>
                    <a:pt x="2851" y="272"/>
                  </a:cubicBezTo>
                  <a:cubicBezTo>
                    <a:pt x="2834" y="161"/>
                    <a:pt x="2741" y="68"/>
                    <a:pt x="2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79"/>
            <p:cNvSpPr/>
            <p:nvPr/>
          </p:nvSpPr>
          <p:spPr>
            <a:xfrm>
              <a:off x="7325011" y="4038763"/>
              <a:ext cx="529351" cy="997033"/>
            </a:xfrm>
            <a:custGeom>
              <a:avLst/>
              <a:gdLst/>
              <a:ahLst/>
              <a:cxnLst/>
              <a:rect l="l" t="t" r="r" b="b"/>
              <a:pathLst>
                <a:path w="6558" h="12352" extrusionOk="0">
                  <a:moveTo>
                    <a:pt x="4759" y="0"/>
                  </a:moveTo>
                  <a:cubicBezTo>
                    <a:pt x="4759" y="0"/>
                    <a:pt x="2028" y="314"/>
                    <a:pt x="1570" y="441"/>
                  </a:cubicBezTo>
                  <a:cubicBezTo>
                    <a:pt x="1112" y="560"/>
                    <a:pt x="0" y="1307"/>
                    <a:pt x="408" y="2851"/>
                  </a:cubicBezTo>
                  <a:cubicBezTo>
                    <a:pt x="815" y="4395"/>
                    <a:pt x="3283" y="7949"/>
                    <a:pt x="6388" y="12352"/>
                  </a:cubicBezTo>
                  <a:lnTo>
                    <a:pt x="6558" y="12097"/>
                  </a:lnTo>
                  <a:cubicBezTo>
                    <a:pt x="6397" y="11681"/>
                    <a:pt x="3962" y="3232"/>
                    <a:pt x="3962" y="3232"/>
                  </a:cubicBezTo>
                  <a:lnTo>
                    <a:pt x="5557" y="3232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79"/>
            <p:cNvSpPr/>
            <p:nvPr/>
          </p:nvSpPr>
          <p:spPr>
            <a:xfrm>
              <a:off x="7561920" y="3810734"/>
              <a:ext cx="556069" cy="490364"/>
            </a:xfrm>
            <a:custGeom>
              <a:avLst/>
              <a:gdLst/>
              <a:ahLst/>
              <a:cxnLst/>
              <a:rect l="l" t="t" r="r" b="b"/>
              <a:pathLst>
                <a:path w="6889" h="6075" extrusionOk="0">
                  <a:moveTo>
                    <a:pt x="4437" y="1"/>
                  </a:moveTo>
                  <a:lnTo>
                    <a:pt x="535" y="645"/>
                  </a:lnTo>
                  <a:lnTo>
                    <a:pt x="815" y="2690"/>
                  </a:lnTo>
                  <a:lnTo>
                    <a:pt x="1" y="3046"/>
                  </a:lnTo>
                  <a:lnTo>
                    <a:pt x="9" y="3046"/>
                  </a:lnTo>
                  <a:cubicBezTo>
                    <a:pt x="951" y="3674"/>
                    <a:pt x="2062" y="6074"/>
                    <a:pt x="2062" y="6074"/>
                  </a:cubicBezTo>
                  <a:lnTo>
                    <a:pt x="6346" y="6074"/>
                  </a:lnTo>
                  <a:cubicBezTo>
                    <a:pt x="6346" y="6074"/>
                    <a:pt x="6821" y="4615"/>
                    <a:pt x="6855" y="3954"/>
                  </a:cubicBezTo>
                  <a:cubicBezTo>
                    <a:pt x="6889" y="3292"/>
                    <a:pt x="4437" y="1"/>
                    <a:pt x="4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79"/>
            <p:cNvSpPr/>
            <p:nvPr/>
          </p:nvSpPr>
          <p:spPr>
            <a:xfrm>
              <a:off x="7579032" y="3810734"/>
              <a:ext cx="538956" cy="490364"/>
            </a:xfrm>
            <a:custGeom>
              <a:avLst/>
              <a:gdLst/>
              <a:ahLst/>
              <a:cxnLst/>
              <a:rect l="l" t="t" r="r" b="b"/>
              <a:pathLst>
                <a:path w="6677" h="6075" extrusionOk="0">
                  <a:moveTo>
                    <a:pt x="4234" y="1"/>
                  </a:moveTo>
                  <a:lnTo>
                    <a:pt x="94" y="679"/>
                  </a:lnTo>
                  <a:lnTo>
                    <a:pt x="1" y="1468"/>
                  </a:lnTo>
                  <a:cubicBezTo>
                    <a:pt x="3530" y="1510"/>
                    <a:pt x="4615" y="2410"/>
                    <a:pt x="4615" y="3207"/>
                  </a:cubicBezTo>
                  <a:cubicBezTo>
                    <a:pt x="4615" y="3945"/>
                    <a:pt x="3071" y="4547"/>
                    <a:pt x="1086" y="4641"/>
                  </a:cubicBezTo>
                  <a:cubicBezTo>
                    <a:pt x="1528" y="5379"/>
                    <a:pt x="1850" y="6074"/>
                    <a:pt x="1850" y="6074"/>
                  </a:cubicBezTo>
                  <a:lnTo>
                    <a:pt x="6142" y="6074"/>
                  </a:lnTo>
                  <a:cubicBezTo>
                    <a:pt x="6142" y="6074"/>
                    <a:pt x="6617" y="4615"/>
                    <a:pt x="6651" y="3954"/>
                  </a:cubicBezTo>
                  <a:cubicBezTo>
                    <a:pt x="6677" y="3292"/>
                    <a:pt x="4234" y="1"/>
                    <a:pt x="4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79"/>
            <p:cNvSpPr/>
            <p:nvPr/>
          </p:nvSpPr>
          <p:spPr>
            <a:xfrm>
              <a:off x="7781070" y="4986477"/>
              <a:ext cx="112360" cy="138997"/>
            </a:xfrm>
            <a:custGeom>
              <a:avLst/>
              <a:gdLst/>
              <a:ahLst/>
              <a:cxnLst/>
              <a:rect l="l" t="t" r="r" b="b"/>
              <a:pathLst>
                <a:path w="1392" h="1722" extrusionOk="0">
                  <a:moveTo>
                    <a:pt x="860" y="0"/>
                  </a:moveTo>
                  <a:cubicBezTo>
                    <a:pt x="817" y="0"/>
                    <a:pt x="773" y="10"/>
                    <a:pt x="730" y="34"/>
                  </a:cubicBezTo>
                  <a:cubicBezTo>
                    <a:pt x="399" y="212"/>
                    <a:pt x="585" y="1323"/>
                    <a:pt x="585" y="1323"/>
                  </a:cubicBezTo>
                  <a:lnTo>
                    <a:pt x="0" y="1722"/>
                  </a:lnTo>
                  <a:lnTo>
                    <a:pt x="840" y="1722"/>
                  </a:lnTo>
                  <a:lnTo>
                    <a:pt x="1391" y="441"/>
                  </a:lnTo>
                  <a:cubicBezTo>
                    <a:pt x="1391" y="441"/>
                    <a:pt x="1142" y="0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79"/>
            <p:cNvSpPr/>
            <p:nvPr/>
          </p:nvSpPr>
          <p:spPr>
            <a:xfrm>
              <a:off x="7678316" y="4986477"/>
              <a:ext cx="112360" cy="138997"/>
            </a:xfrm>
            <a:custGeom>
              <a:avLst/>
              <a:gdLst/>
              <a:ahLst/>
              <a:cxnLst/>
              <a:rect l="l" t="t" r="r" b="b"/>
              <a:pathLst>
                <a:path w="1392" h="1722" extrusionOk="0">
                  <a:moveTo>
                    <a:pt x="860" y="0"/>
                  </a:moveTo>
                  <a:cubicBezTo>
                    <a:pt x="818" y="0"/>
                    <a:pt x="774" y="10"/>
                    <a:pt x="730" y="34"/>
                  </a:cubicBezTo>
                  <a:cubicBezTo>
                    <a:pt x="399" y="212"/>
                    <a:pt x="696" y="1357"/>
                    <a:pt x="696" y="1357"/>
                  </a:cubicBezTo>
                  <a:lnTo>
                    <a:pt x="1" y="1722"/>
                  </a:lnTo>
                  <a:lnTo>
                    <a:pt x="1061" y="1722"/>
                  </a:lnTo>
                  <a:lnTo>
                    <a:pt x="1392" y="441"/>
                  </a:lnTo>
                  <a:cubicBezTo>
                    <a:pt x="1392" y="441"/>
                    <a:pt x="1143" y="0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79"/>
            <p:cNvSpPr/>
            <p:nvPr/>
          </p:nvSpPr>
          <p:spPr>
            <a:xfrm>
              <a:off x="7442779" y="3187588"/>
              <a:ext cx="529351" cy="729855"/>
            </a:xfrm>
            <a:custGeom>
              <a:avLst/>
              <a:gdLst/>
              <a:ahLst/>
              <a:cxnLst/>
              <a:rect l="l" t="t" r="r" b="b"/>
              <a:pathLst>
                <a:path w="6558" h="9042" extrusionOk="0">
                  <a:moveTo>
                    <a:pt x="1197" y="1"/>
                  </a:moveTo>
                  <a:cubicBezTo>
                    <a:pt x="934" y="1"/>
                    <a:pt x="0" y="1324"/>
                    <a:pt x="0" y="1324"/>
                  </a:cubicBezTo>
                  <a:lnTo>
                    <a:pt x="77" y="5218"/>
                  </a:lnTo>
                  <a:cubicBezTo>
                    <a:pt x="77" y="5218"/>
                    <a:pt x="518" y="5354"/>
                    <a:pt x="620" y="5413"/>
                  </a:cubicBezTo>
                  <a:cubicBezTo>
                    <a:pt x="1035" y="5668"/>
                    <a:pt x="1663" y="6720"/>
                    <a:pt x="1680" y="8738"/>
                  </a:cubicBezTo>
                  <a:lnTo>
                    <a:pt x="1689" y="8738"/>
                  </a:lnTo>
                  <a:cubicBezTo>
                    <a:pt x="2281" y="8945"/>
                    <a:pt x="3171" y="9041"/>
                    <a:pt x="4037" y="9041"/>
                  </a:cubicBezTo>
                  <a:cubicBezTo>
                    <a:pt x="5132" y="9041"/>
                    <a:pt x="6188" y="8887"/>
                    <a:pt x="6558" y="8603"/>
                  </a:cubicBezTo>
                  <a:cubicBezTo>
                    <a:pt x="6558" y="8603"/>
                    <a:pt x="4488" y="4989"/>
                    <a:pt x="4183" y="3241"/>
                  </a:cubicBezTo>
                  <a:cubicBezTo>
                    <a:pt x="3869" y="1502"/>
                    <a:pt x="3563" y="527"/>
                    <a:pt x="3563" y="527"/>
                  </a:cubicBezTo>
                  <a:cubicBezTo>
                    <a:pt x="3563" y="527"/>
                    <a:pt x="1468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79"/>
            <p:cNvSpPr/>
            <p:nvPr/>
          </p:nvSpPr>
          <p:spPr>
            <a:xfrm>
              <a:off x="7451013" y="3221167"/>
              <a:ext cx="521118" cy="694420"/>
            </a:xfrm>
            <a:custGeom>
              <a:avLst/>
              <a:gdLst/>
              <a:ahLst/>
              <a:cxnLst/>
              <a:rect l="l" t="t" r="r" b="b"/>
              <a:pathLst>
                <a:path w="6456" h="8603" extrusionOk="0">
                  <a:moveTo>
                    <a:pt x="3029" y="1"/>
                  </a:moveTo>
                  <a:cubicBezTo>
                    <a:pt x="2783" y="442"/>
                    <a:pt x="2342" y="3351"/>
                    <a:pt x="2206" y="4310"/>
                  </a:cubicBezTo>
                  <a:cubicBezTo>
                    <a:pt x="2172" y="4488"/>
                    <a:pt x="2028" y="4632"/>
                    <a:pt x="1850" y="4649"/>
                  </a:cubicBezTo>
                  <a:lnTo>
                    <a:pt x="0" y="4811"/>
                  </a:lnTo>
                  <a:cubicBezTo>
                    <a:pt x="102" y="4844"/>
                    <a:pt x="399" y="4997"/>
                    <a:pt x="484" y="5048"/>
                  </a:cubicBezTo>
                  <a:cubicBezTo>
                    <a:pt x="899" y="5303"/>
                    <a:pt x="1570" y="6304"/>
                    <a:pt x="1587" y="8322"/>
                  </a:cubicBezTo>
                  <a:cubicBezTo>
                    <a:pt x="1654" y="8348"/>
                    <a:pt x="1731" y="8373"/>
                    <a:pt x="1816" y="8390"/>
                  </a:cubicBezTo>
                  <a:cubicBezTo>
                    <a:pt x="1535" y="7094"/>
                    <a:pt x="1552" y="5630"/>
                    <a:pt x="2232" y="5630"/>
                  </a:cubicBezTo>
                  <a:cubicBezTo>
                    <a:pt x="2251" y="5630"/>
                    <a:pt x="2271" y="5631"/>
                    <a:pt x="2291" y="5633"/>
                  </a:cubicBezTo>
                  <a:cubicBezTo>
                    <a:pt x="3020" y="5710"/>
                    <a:pt x="4174" y="7279"/>
                    <a:pt x="4590" y="8602"/>
                  </a:cubicBezTo>
                  <a:cubicBezTo>
                    <a:pt x="5429" y="8560"/>
                    <a:pt x="6159" y="8416"/>
                    <a:pt x="6456" y="8187"/>
                  </a:cubicBezTo>
                  <a:cubicBezTo>
                    <a:pt x="6456" y="8187"/>
                    <a:pt x="4386" y="4573"/>
                    <a:pt x="4081" y="2825"/>
                  </a:cubicBezTo>
                  <a:cubicBezTo>
                    <a:pt x="3767" y="1086"/>
                    <a:pt x="3461" y="111"/>
                    <a:pt x="3461" y="111"/>
                  </a:cubicBezTo>
                  <a:cubicBezTo>
                    <a:pt x="3461" y="111"/>
                    <a:pt x="3283" y="69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79"/>
            <p:cNvSpPr/>
            <p:nvPr/>
          </p:nvSpPr>
          <p:spPr>
            <a:xfrm>
              <a:off x="8054221" y="3958610"/>
              <a:ext cx="665684" cy="99364"/>
            </a:xfrm>
            <a:custGeom>
              <a:avLst/>
              <a:gdLst/>
              <a:ahLst/>
              <a:cxnLst/>
              <a:rect l="l" t="t" r="r" b="b"/>
              <a:pathLst>
                <a:path w="8247" h="1231" extrusionOk="0">
                  <a:moveTo>
                    <a:pt x="1" y="1"/>
                  </a:moveTo>
                  <a:lnTo>
                    <a:pt x="35" y="917"/>
                  </a:lnTo>
                  <a:cubicBezTo>
                    <a:pt x="1248" y="1112"/>
                    <a:pt x="2741" y="1231"/>
                    <a:pt x="4353" y="1231"/>
                  </a:cubicBezTo>
                  <a:cubicBezTo>
                    <a:pt x="5786" y="1231"/>
                    <a:pt x="7118" y="1138"/>
                    <a:pt x="8246" y="985"/>
                  </a:cubicBezTo>
                  <a:cubicBezTo>
                    <a:pt x="7966" y="400"/>
                    <a:pt x="7585" y="35"/>
                    <a:pt x="7033" y="9"/>
                  </a:cubicBezTo>
                  <a:lnTo>
                    <a:pt x="7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79"/>
            <p:cNvSpPr/>
            <p:nvPr/>
          </p:nvSpPr>
          <p:spPr>
            <a:xfrm>
              <a:off x="8086428" y="4009301"/>
              <a:ext cx="740995" cy="900494"/>
            </a:xfrm>
            <a:custGeom>
              <a:avLst/>
              <a:gdLst/>
              <a:ahLst/>
              <a:cxnLst/>
              <a:rect l="l" t="t" r="r" b="b"/>
              <a:pathLst>
                <a:path w="9180" h="11156" extrusionOk="0">
                  <a:moveTo>
                    <a:pt x="7644" y="1"/>
                  </a:moveTo>
                  <a:cubicBezTo>
                    <a:pt x="7932" y="942"/>
                    <a:pt x="8093" y="1986"/>
                    <a:pt x="8093" y="3080"/>
                  </a:cubicBezTo>
                  <a:cubicBezTo>
                    <a:pt x="8093" y="7177"/>
                    <a:pt x="5896" y="10494"/>
                    <a:pt x="3190" y="10494"/>
                  </a:cubicBezTo>
                  <a:cubicBezTo>
                    <a:pt x="1977" y="10494"/>
                    <a:pt x="857" y="9824"/>
                    <a:pt x="0" y="8713"/>
                  </a:cubicBezTo>
                  <a:lnTo>
                    <a:pt x="0" y="8713"/>
                  </a:lnTo>
                  <a:lnTo>
                    <a:pt x="111" y="11156"/>
                  </a:lnTo>
                  <a:lnTo>
                    <a:pt x="7415" y="11156"/>
                  </a:lnTo>
                  <a:cubicBezTo>
                    <a:pt x="7686" y="11156"/>
                    <a:pt x="7907" y="10782"/>
                    <a:pt x="7907" y="10316"/>
                  </a:cubicBezTo>
                  <a:cubicBezTo>
                    <a:pt x="7907" y="9900"/>
                    <a:pt x="9179" y="2266"/>
                    <a:pt x="7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79"/>
            <p:cNvSpPr/>
            <p:nvPr/>
          </p:nvSpPr>
          <p:spPr>
            <a:xfrm>
              <a:off x="7821429" y="3958610"/>
              <a:ext cx="499970" cy="951912"/>
            </a:xfrm>
            <a:custGeom>
              <a:avLst/>
              <a:gdLst/>
              <a:ahLst/>
              <a:cxnLst/>
              <a:rect l="l" t="t" r="r" b="b"/>
              <a:pathLst>
                <a:path w="6194" h="11793" extrusionOk="0">
                  <a:moveTo>
                    <a:pt x="3097" y="1"/>
                  </a:moveTo>
                  <a:cubicBezTo>
                    <a:pt x="1" y="1"/>
                    <a:pt x="2155" y="10460"/>
                    <a:pt x="2172" y="10944"/>
                  </a:cubicBezTo>
                  <a:cubicBezTo>
                    <a:pt x="2198" y="11410"/>
                    <a:pt x="2435" y="11792"/>
                    <a:pt x="2707" y="11792"/>
                  </a:cubicBezTo>
                  <a:lnTo>
                    <a:pt x="4284" y="11792"/>
                  </a:lnTo>
                  <a:cubicBezTo>
                    <a:pt x="4556" y="11792"/>
                    <a:pt x="4768" y="11419"/>
                    <a:pt x="4751" y="10944"/>
                  </a:cubicBezTo>
                  <a:cubicBezTo>
                    <a:pt x="4743" y="10460"/>
                    <a:pt x="6193" y="1"/>
                    <a:pt x="3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79"/>
            <p:cNvSpPr/>
            <p:nvPr/>
          </p:nvSpPr>
          <p:spPr>
            <a:xfrm>
              <a:off x="7808434" y="3958610"/>
              <a:ext cx="499243" cy="951912"/>
            </a:xfrm>
            <a:custGeom>
              <a:avLst/>
              <a:gdLst/>
              <a:ahLst/>
              <a:cxnLst/>
              <a:rect l="l" t="t" r="r" b="b"/>
              <a:pathLst>
                <a:path w="6185" h="11793" extrusionOk="0">
                  <a:moveTo>
                    <a:pt x="3097" y="1"/>
                  </a:moveTo>
                  <a:cubicBezTo>
                    <a:pt x="0" y="1"/>
                    <a:pt x="1841" y="10460"/>
                    <a:pt x="1850" y="10944"/>
                  </a:cubicBezTo>
                  <a:cubicBezTo>
                    <a:pt x="1858" y="11410"/>
                    <a:pt x="2087" y="11792"/>
                    <a:pt x="2359" y="11792"/>
                  </a:cubicBezTo>
                  <a:lnTo>
                    <a:pt x="3937" y="11792"/>
                  </a:lnTo>
                  <a:cubicBezTo>
                    <a:pt x="4208" y="11792"/>
                    <a:pt x="4429" y="11419"/>
                    <a:pt x="4429" y="10944"/>
                  </a:cubicBezTo>
                  <a:cubicBezTo>
                    <a:pt x="4437" y="10460"/>
                    <a:pt x="6185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79"/>
            <p:cNvSpPr/>
            <p:nvPr/>
          </p:nvSpPr>
          <p:spPr>
            <a:xfrm>
              <a:off x="7553041" y="3228270"/>
              <a:ext cx="248613" cy="565432"/>
            </a:xfrm>
            <a:custGeom>
              <a:avLst/>
              <a:gdLst/>
              <a:ahLst/>
              <a:cxnLst/>
              <a:rect l="l" t="t" r="r" b="b"/>
              <a:pathLst>
                <a:path w="3080" h="7005" extrusionOk="0">
                  <a:moveTo>
                    <a:pt x="2044" y="1"/>
                  </a:moveTo>
                  <a:cubicBezTo>
                    <a:pt x="1957" y="1"/>
                    <a:pt x="1886" y="45"/>
                    <a:pt x="1841" y="125"/>
                  </a:cubicBezTo>
                  <a:lnTo>
                    <a:pt x="1841" y="133"/>
                  </a:lnTo>
                  <a:cubicBezTo>
                    <a:pt x="1290" y="1109"/>
                    <a:pt x="1841" y="3688"/>
                    <a:pt x="857" y="5070"/>
                  </a:cubicBezTo>
                  <a:cubicBezTo>
                    <a:pt x="747" y="5223"/>
                    <a:pt x="0" y="5528"/>
                    <a:pt x="0" y="5528"/>
                  </a:cubicBezTo>
                  <a:lnTo>
                    <a:pt x="789" y="7004"/>
                  </a:lnTo>
                  <a:cubicBezTo>
                    <a:pt x="789" y="7004"/>
                    <a:pt x="1782" y="6657"/>
                    <a:pt x="1985" y="6326"/>
                  </a:cubicBezTo>
                  <a:cubicBezTo>
                    <a:pt x="2180" y="5995"/>
                    <a:pt x="3080" y="4188"/>
                    <a:pt x="3080" y="3238"/>
                  </a:cubicBezTo>
                  <a:cubicBezTo>
                    <a:pt x="3080" y="833"/>
                    <a:pt x="2419" y="1"/>
                    <a:pt x="2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79"/>
            <p:cNvSpPr/>
            <p:nvPr/>
          </p:nvSpPr>
          <p:spPr>
            <a:xfrm>
              <a:off x="7553041" y="3228512"/>
              <a:ext cx="201392" cy="501503"/>
            </a:xfrm>
            <a:custGeom>
              <a:avLst/>
              <a:gdLst/>
              <a:ahLst/>
              <a:cxnLst/>
              <a:rect l="l" t="t" r="r" b="b"/>
              <a:pathLst>
                <a:path w="2495" h="6213" extrusionOk="0">
                  <a:moveTo>
                    <a:pt x="2047" y="0"/>
                  </a:moveTo>
                  <a:cubicBezTo>
                    <a:pt x="1955" y="0"/>
                    <a:pt x="1879" y="45"/>
                    <a:pt x="1833" y="130"/>
                  </a:cubicBezTo>
                  <a:cubicBezTo>
                    <a:pt x="1290" y="1106"/>
                    <a:pt x="1841" y="3685"/>
                    <a:pt x="857" y="5067"/>
                  </a:cubicBezTo>
                  <a:cubicBezTo>
                    <a:pt x="747" y="5220"/>
                    <a:pt x="0" y="5525"/>
                    <a:pt x="0" y="5525"/>
                  </a:cubicBezTo>
                  <a:lnTo>
                    <a:pt x="365" y="6213"/>
                  </a:lnTo>
                  <a:cubicBezTo>
                    <a:pt x="653" y="6094"/>
                    <a:pt x="1247" y="5839"/>
                    <a:pt x="1391" y="5593"/>
                  </a:cubicBezTo>
                  <a:cubicBezTo>
                    <a:pt x="1595" y="5262"/>
                    <a:pt x="2494" y="3456"/>
                    <a:pt x="2494" y="2514"/>
                  </a:cubicBezTo>
                  <a:cubicBezTo>
                    <a:pt x="2494" y="1326"/>
                    <a:pt x="2333" y="529"/>
                    <a:pt x="2121" y="11"/>
                  </a:cubicBezTo>
                  <a:lnTo>
                    <a:pt x="2129" y="11"/>
                  </a:lnTo>
                  <a:cubicBezTo>
                    <a:pt x="2101" y="4"/>
                    <a:pt x="2073" y="0"/>
                    <a:pt x="2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79"/>
            <p:cNvSpPr/>
            <p:nvPr/>
          </p:nvSpPr>
          <p:spPr>
            <a:xfrm>
              <a:off x="7212006" y="3665602"/>
              <a:ext cx="489476" cy="180809"/>
            </a:xfrm>
            <a:custGeom>
              <a:avLst/>
              <a:gdLst/>
              <a:ahLst/>
              <a:cxnLst/>
              <a:rect l="l" t="t" r="r" b="b"/>
              <a:pathLst>
                <a:path w="6064" h="2240" extrusionOk="0">
                  <a:moveTo>
                    <a:pt x="4553" y="1"/>
                  </a:moveTo>
                  <a:cubicBezTo>
                    <a:pt x="4531" y="1"/>
                    <a:pt x="4509" y="3"/>
                    <a:pt x="4488" y="9"/>
                  </a:cubicBezTo>
                  <a:cubicBezTo>
                    <a:pt x="4208" y="76"/>
                    <a:pt x="1" y="1977"/>
                    <a:pt x="1" y="1977"/>
                  </a:cubicBezTo>
                  <a:lnTo>
                    <a:pt x="86" y="2240"/>
                  </a:lnTo>
                  <a:cubicBezTo>
                    <a:pt x="1027" y="2206"/>
                    <a:pt x="4174" y="1765"/>
                    <a:pt x="5014" y="1586"/>
                  </a:cubicBezTo>
                  <a:cubicBezTo>
                    <a:pt x="6063" y="1359"/>
                    <a:pt x="5078" y="1"/>
                    <a:pt x="4553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79"/>
            <p:cNvSpPr/>
            <p:nvPr/>
          </p:nvSpPr>
          <p:spPr>
            <a:xfrm>
              <a:off x="7212006" y="3718311"/>
              <a:ext cx="449278" cy="128100"/>
            </a:xfrm>
            <a:custGeom>
              <a:avLst/>
              <a:gdLst/>
              <a:ahLst/>
              <a:cxnLst/>
              <a:rect l="l" t="t" r="r" b="b"/>
              <a:pathLst>
                <a:path w="5566" h="1587" extrusionOk="0">
                  <a:moveTo>
                    <a:pt x="5353" y="0"/>
                  </a:moveTo>
                  <a:lnTo>
                    <a:pt x="5353" y="9"/>
                  </a:lnTo>
                  <a:cubicBezTo>
                    <a:pt x="5353" y="26"/>
                    <a:pt x="5353" y="51"/>
                    <a:pt x="5353" y="68"/>
                  </a:cubicBezTo>
                  <a:cubicBezTo>
                    <a:pt x="5323" y="553"/>
                    <a:pt x="4380" y="889"/>
                    <a:pt x="3182" y="889"/>
                  </a:cubicBezTo>
                  <a:cubicBezTo>
                    <a:pt x="3038" y="889"/>
                    <a:pt x="2891" y="884"/>
                    <a:pt x="2741" y="874"/>
                  </a:cubicBezTo>
                  <a:cubicBezTo>
                    <a:pt x="2283" y="840"/>
                    <a:pt x="1858" y="764"/>
                    <a:pt x="1494" y="654"/>
                  </a:cubicBezTo>
                  <a:cubicBezTo>
                    <a:pt x="671" y="1027"/>
                    <a:pt x="1" y="1324"/>
                    <a:pt x="1" y="1324"/>
                  </a:cubicBezTo>
                  <a:lnTo>
                    <a:pt x="86" y="1587"/>
                  </a:lnTo>
                  <a:cubicBezTo>
                    <a:pt x="1027" y="1553"/>
                    <a:pt x="4174" y="1112"/>
                    <a:pt x="5014" y="933"/>
                  </a:cubicBezTo>
                  <a:cubicBezTo>
                    <a:pt x="5566" y="815"/>
                    <a:pt x="5557" y="382"/>
                    <a:pt x="5353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79"/>
            <p:cNvSpPr/>
            <p:nvPr/>
          </p:nvSpPr>
          <p:spPr>
            <a:xfrm>
              <a:off x="7140812" y="3794994"/>
              <a:ext cx="105499" cy="63122"/>
            </a:xfrm>
            <a:custGeom>
              <a:avLst/>
              <a:gdLst/>
              <a:ahLst/>
              <a:cxnLst/>
              <a:rect l="l" t="t" r="r" b="b"/>
              <a:pathLst>
                <a:path w="1307" h="782" extrusionOk="0">
                  <a:moveTo>
                    <a:pt x="934" y="0"/>
                  </a:moveTo>
                  <a:cubicBezTo>
                    <a:pt x="934" y="0"/>
                    <a:pt x="755" y="17"/>
                    <a:pt x="705" y="60"/>
                  </a:cubicBezTo>
                  <a:cubicBezTo>
                    <a:pt x="676" y="83"/>
                    <a:pt x="572" y="89"/>
                    <a:pt x="475" y="89"/>
                  </a:cubicBezTo>
                  <a:cubicBezTo>
                    <a:pt x="397" y="89"/>
                    <a:pt x="324" y="85"/>
                    <a:pt x="297" y="85"/>
                  </a:cubicBezTo>
                  <a:cubicBezTo>
                    <a:pt x="238" y="85"/>
                    <a:pt x="0" y="603"/>
                    <a:pt x="0" y="603"/>
                  </a:cubicBezTo>
                  <a:cubicBezTo>
                    <a:pt x="0" y="603"/>
                    <a:pt x="255" y="772"/>
                    <a:pt x="467" y="781"/>
                  </a:cubicBezTo>
                  <a:cubicBezTo>
                    <a:pt x="472" y="781"/>
                    <a:pt x="478" y="781"/>
                    <a:pt x="483" y="781"/>
                  </a:cubicBezTo>
                  <a:cubicBezTo>
                    <a:pt x="701" y="781"/>
                    <a:pt x="1264" y="628"/>
                    <a:pt x="1264" y="628"/>
                  </a:cubicBezTo>
                  <a:lnTo>
                    <a:pt x="1307" y="179"/>
                  </a:lnTo>
                  <a:cubicBezTo>
                    <a:pt x="1307" y="179"/>
                    <a:pt x="1273" y="128"/>
                    <a:pt x="934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79"/>
            <p:cNvSpPr/>
            <p:nvPr/>
          </p:nvSpPr>
          <p:spPr>
            <a:xfrm>
              <a:off x="7174391" y="3726787"/>
              <a:ext cx="78781" cy="85239"/>
            </a:xfrm>
            <a:custGeom>
              <a:avLst/>
              <a:gdLst/>
              <a:ahLst/>
              <a:cxnLst/>
              <a:rect l="l" t="t" r="r" b="b"/>
              <a:pathLst>
                <a:path w="976" h="1056" extrusionOk="0">
                  <a:moveTo>
                    <a:pt x="125" y="0"/>
                  </a:moveTo>
                  <a:cubicBezTo>
                    <a:pt x="117" y="0"/>
                    <a:pt x="110" y="2"/>
                    <a:pt x="102" y="6"/>
                  </a:cubicBezTo>
                  <a:cubicBezTo>
                    <a:pt x="0" y="48"/>
                    <a:pt x="204" y="540"/>
                    <a:pt x="204" y="540"/>
                  </a:cubicBezTo>
                  <a:cubicBezTo>
                    <a:pt x="204" y="540"/>
                    <a:pt x="272" y="837"/>
                    <a:pt x="373" y="998"/>
                  </a:cubicBezTo>
                  <a:cubicBezTo>
                    <a:pt x="373" y="998"/>
                    <a:pt x="686" y="1055"/>
                    <a:pt x="844" y="1055"/>
                  </a:cubicBezTo>
                  <a:cubicBezTo>
                    <a:pt x="936" y="1055"/>
                    <a:pt x="975" y="1035"/>
                    <a:pt x="865" y="973"/>
                  </a:cubicBezTo>
                  <a:cubicBezTo>
                    <a:pt x="436" y="738"/>
                    <a:pt x="285" y="0"/>
                    <a:pt x="125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79"/>
            <p:cNvSpPr/>
            <p:nvPr/>
          </p:nvSpPr>
          <p:spPr>
            <a:xfrm>
              <a:off x="7099726" y="3757218"/>
              <a:ext cx="98719" cy="59086"/>
            </a:xfrm>
            <a:custGeom>
              <a:avLst/>
              <a:gdLst/>
              <a:ahLst/>
              <a:cxnLst/>
              <a:rect l="l" t="t" r="r" b="b"/>
              <a:pathLst>
                <a:path w="1223" h="732" extrusionOk="0">
                  <a:moveTo>
                    <a:pt x="11" y="1"/>
                  </a:moveTo>
                  <a:cubicBezTo>
                    <a:pt x="4" y="1"/>
                    <a:pt x="0" y="4"/>
                    <a:pt x="0" y="10"/>
                  </a:cubicBezTo>
                  <a:cubicBezTo>
                    <a:pt x="0" y="95"/>
                    <a:pt x="442" y="545"/>
                    <a:pt x="832" y="731"/>
                  </a:cubicBezTo>
                  <a:lnTo>
                    <a:pt x="1222" y="528"/>
                  </a:lnTo>
                  <a:lnTo>
                    <a:pt x="1222" y="528"/>
                  </a:lnTo>
                  <a:cubicBezTo>
                    <a:pt x="1215" y="528"/>
                    <a:pt x="1209" y="528"/>
                    <a:pt x="1202" y="528"/>
                  </a:cubicBezTo>
                  <a:cubicBezTo>
                    <a:pt x="737" y="528"/>
                    <a:pt x="98" y="1"/>
                    <a:pt x="11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79"/>
            <p:cNvSpPr/>
            <p:nvPr/>
          </p:nvSpPr>
          <p:spPr>
            <a:xfrm>
              <a:off x="7082533" y="3778366"/>
              <a:ext cx="102189" cy="54323"/>
            </a:xfrm>
            <a:custGeom>
              <a:avLst/>
              <a:gdLst/>
              <a:ahLst/>
              <a:cxnLst/>
              <a:rect l="l" t="t" r="r" b="b"/>
              <a:pathLst>
                <a:path w="1266" h="673" extrusionOk="0">
                  <a:moveTo>
                    <a:pt x="13" y="1"/>
                  </a:moveTo>
                  <a:cubicBezTo>
                    <a:pt x="5" y="1"/>
                    <a:pt x="1" y="4"/>
                    <a:pt x="1" y="11"/>
                  </a:cubicBezTo>
                  <a:cubicBezTo>
                    <a:pt x="10" y="96"/>
                    <a:pt x="485" y="512"/>
                    <a:pt x="892" y="673"/>
                  </a:cubicBezTo>
                  <a:lnTo>
                    <a:pt x="1265" y="435"/>
                  </a:lnTo>
                  <a:lnTo>
                    <a:pt x="1265" y="435"/>
                  </a:lnTo>
                  <a:cubicBezTo>
                    <a:pt x="1244" y="438"/>
                    <a:pt x="1222" y="439"/>
                    <a:pt x="1199" y="439"/>
                  </a:cubicBezTo>
                  <a:cubicBezTo>
                    <a:pt x="740" y="439"/>
                    <a:pt x="104" y="1"/>
                    <a:pt x="13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79"/>
            <p:cNvSpPr/>
            <p:nvPr/>
          </p:nvSpPr>
          <p:spPr>
            <a:xfrm>
              <a:off x="7087941" y="3809765"/>
              <a:ext cx="105015" cy="45525"/>
            </a:xfrm>
            <a:custGeom>
              <a:avLst/>
              <a:gdLst/>
              <a:ahLst/>
              <a:cxnLst/>
              <a:rect l="l" t="t" r="r" b="b"/>
              <a:pathLst>
                <a:path w="1301" h="564" extrusionOk="0">
                  <a:moveTo>
                    <a:pt x="18" y="0"/>
                  </a:moveTo>
                  <a:cubicBezTo>
                    <a:pt x="6" y="0"/>
                    <a:pt x="1" y="4"/>
                    <a:pt x="2" y="13"/>
                  </a:cubicBezTo>
                  <a:cubicBezTo>
                    <a:pt x="19" y="97"/>
                    <a:pt x="545" y="454"/>
                    <a:pt x="961" y="564"/>
                  </a:cubicBezTo>
                  <a:lnTo>
                    <a:pt x="1300" y="284"/>
                  </a:lnTo>
                  <a:lnTo>
                    <a:pt x="1300" y="284"/>
                  </a:lnTo>
                  <a:cubicBezTo>
                    <a:pt x="1249" y="296"/>
                    <a:pt x="1195" y="301"/>
                    <a:pt x="1138" y="301"/>
                  </a:cubicBezTo>
                  <a:cubicBezTo>
                    <a:pt x="700" y="301"/>
                    <a:pt x="119" y="0"/>
                    <a:pt x="18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79"/>
            <p:cNvSpPr/>
            <p:nvPr/>
          </p:nvSpPr>
          <p:spPr>
            <a:xfrm>
              <a:off x="7477004" y="3187588"/>
              <a:ext cx="293815" cy="102109"/>
            </a:xfrm>
            <a:custGeom>
              <a:avLst/>
              <a:gdLst/>
              <a:ahLst/>
              <a:cxnLst/>
              <a:rect l="l" t="t" r="r" b="b"/>
              <a:pathLst>
                <a:path w="3640" h="1265" extrusionOk="0">
                  <a:moveTo>
                    <a:pt x="773" y="1"/>
                  </a:moveTo>
                  <a:cubicBezTo>
                    <a:pt x="628" y="1"/>
                    <a:pt x="289" y="400"/>
                    <a:pt x="1" y="756"/>
                  </a:cubicBezTo>
                  <a:cubicBezTo>
                    <a:pt x="484" y="1061"/>
                    <a:pt x="1528" y="1265"/>
                    <a:pt x="2724" y="1265"/>
                  </a:cubicBezTo>
                  <a:cubicBezTo>
                    <a:pt x="3046" y="1265"/>
                    <a:pt x="3351" y="1256"/>
                    <a:pt x="3640" y="1223"/>
                  </a:cubicBezTo>
                  <a:cubicBezTo>
                    <a:pt x="3487" y="849"/>
                    <a:pt x="3334" y="612"/>
                    <a:pt x="3173" y="527"/>
                  </a:cubicBezTo>
                  <a:cubicBezTo>
                    <a:pt x="3055" y="459"/>
                    <a:pt x="1044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79"/>
            <p:cNvSpPr/>
            <p:nvPr/>
          </p:nvSpPr>
          <p:spPr>
            <a:xfrm>
              <a:off x="7486609" y="3165713"/>
              <a:ext cx="134961" cy="189042"/>
            </a:xfrm>
            <a:custGeom>
              <a:avLst/>
              <a:gdLst/>
              <a:ahLst/>
              <a:cxnLst/>
              <a:rect l="l" t="t" r="r" b="b"/>
              <a:pathLst>
                <a:path w="1672" h="2342" extrusionOk="0">
                  <a:moveTo>
                    <a:pt x="603" y="1"/>
                  </a:moveTo>
                  <a:cubicBezTo>
                    <a:pt x="501" y="1"/>
                    <a:pt x="212" y="543"/>
                    <a:pt x="0" y="883"/>
                  </a:cubicBezTo>
                  <a:cubicBezTo>
                    <a:pt x="212" y="1824"/>
                    <a:pt x="611" y="2342"/>
                    <a:pt x="611" y="2342"/>
                  </a:cubicBezTo>
                  <a:cubicBezTo>
                    <a:pt x="611" y="2342"/>
                    <a:pt x="1358" y="1451"/>
                    <a:pt x="1672" y="459"/>
                  </a:cubicBezTo>
                  <a:cubicBezTo>
                    <a:pt x="1417" y="331"/>
                    <a:pt x="671" y="1"/>
                    <a:pt x="603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79"/>
            <p:cNvSpPr/>
            <p:nvPr/>
          </p:nvSpPr>
          <p:spPr>
            <a:xfrm>
              <a:off x="7486609" y="3165713"/>
              <a:ext cx="134961" cy="115831"/>
            </a:xfrm>
            <a:custGeom>
              <a:avLst/>
              <a:gdLst/>
              <a:ahLst/>
              <a:cxnLst/>
              <a:rect l="l" t="t" r="r" b="b"/>
              <a:pathLst>
                <a:path w="1672" h="1435" extrusionOk="0">
                  <a:moveTo>
                    <a:pt x="1672" y="450"/>
                  </a:moveTo>
                  <a:cubicBezTo>
                    <a:pt x="1671" y="453"/>
                    <a:pt x="1670" y="455"/>
                    <a:pt x="1669" y="457"/>
                  </a:cubicBezTo>
                  <a:lnTo>
                    <a:pt x="1669" y="457"/>
                  </a:lnTo>
                  <a:cubicBezTo>
                    <a:pt x="1670" y="458"/>
                    <a:pt x="1671" y="458"/>
                    <a:pt x="1672" y="459"/>
                  </a:cubicBezTo>
                  <a:lnTo>
                    <a:pt x="1672" y="450"/>
                  </a:lnTo>
                  <a:close/>
                  <a:moveTo>
                    <a:pt x="603" y="1"/>
                  </a:moveTo>
                  <a:cubicBezTo>
                    <a:pt x="501" y="1"/>
                    <a:pt x="212" y="543"/>
                    <a:pt x="0" y="883"/>
                  </a:cubicBezTo>
                  <a:cubicBezTo>
                    <a:pt x="17" y="959"/>
                    <a:pt x="43" y="1035"/>
                    <a:pt x="60" y="1112"/>
                  </a:cubicBezTo>
                  <a:cubicBezTo>
                    <a:pt x="382" y="1239"/>
                    <a:pt x="781" y="1358"/>
                    <a:pt x="1230" y="1434"/>
                  </a:cubicBezTo>
                  <a:cubicBezTo>
                    <a:pt x="1390" y="1148"/>
                    <a:pt x="1559" y="811"/>
                    <a:pt x="1669" y="457"/>
                  </a:cubicBezTo>
                  <a:lnTo>
                    <a:pt x="1669" y="457"/>
                  </a:lnTo>
                  <a:cubicBezTo>
                    <a:pt x="1413" y="329"/>
                    <a:pt x="670" y="1"/>
                    <a:pt x="603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79"/>
            <p:cNvSpPr/>
            <p:nvPr/>
          </p:nvSpPr>
          <p:spPr>
            <a:xfrm>
              <a:off x="7459246" y="2963756"/>
              <a:ext cx="144486" cy="275976"/>
            </a:xfrm>
            <a:custGeom>
              <a:avLst/>
              <a:gdLst/>
              <a:ahLst/>
              <a:cxnLst/>
              <a:rect l="l" t="t" r="r" b="b"/>
              <a:pathLst>
                <a:path w="1790" h="3419" extrusionOk="0">
                  <a:moveTo>
                    <a:pt x="1069" y="0"/>
                  </a:moveTo>
                  <a:lnTo>
                    <a:pt x="0" y="696"/>
                  </a:lnTo>
                  <a:cubicBezTo>
                    <a:pt x="0" y="696"/>
                    <a:pt x="153" y="1892"/>
                    <a:pt x="441" y="3224"/>
                  </a:cubicBezTo>
                  <a:cubicBezTo>
                    <a:pt x="557" y="3358"/>
                    <a:pt x="690" y="3419"/>
                    <a:pt x="838" y="3419"/>
                  </a:cubicBezTo>
                  <a:cubicBezTo>
                    <a:pt x="1110" y="3419"/>
                    <a:pt x="1432" y="3211"/>
                    <a:pt x="1790" y="2876"/>
                  </a:cubicBezTo>
                  <a:lnTo>
                    <a:pt x="1069" y="0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79"/>
            <p:cNvSpPr/>
            <p:nvPr/>
          </p:nvSpPr>
          <p:spPr>
            <a:xfrm>
              <a:off x="7256562" y="2832266"/>
              <a:ext cx="317788" cy="394471"/>
            </a:xfrm>
            <a:custGeom>
              <a:avLst/>
              <a:gdLst/>
              <a:ahLst/>
              <a:cxnLst/>
              <a:rect l="l" t="t" r="r" b="b"/>
              <a:pathLst>
                <a:path w="3937" h="4887" extrusionOk="0">
                  <a:moveTo>
                    <a:pt x="492" y="0"/>
                  </a:moveTo>
                  <a:cubicBezTo>
                    <a:pt x="0" y="569"/>
                    <a:pt x="93" y="1934"/>
                    <a:pt x="212" y="2367"/>
                  </a:cubicBezTo>
                  <a:cubicBezTo>
                    <a:pt x="322" y="2808"/>
                    <a:pt x="874" y="3970"/>
                    <a:pt x="2486" y="4887"/>
                  </a:cubicBezTo>
                  <a:cubicBezTo>
                    <a:pt x="2486" y="4887"/>
                    <a:pt x="3936" y="3699"/>
                    <a:pt x="3580" y="1629"/>
                  </a:cubicBezTo>
                  <a:cubicBezTo>
                    <a:pt x="1934" y="730"/>
                    <a:pt x="1273" y="272"/>
                    <a:pt x="492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79"/>
            <p:cNvSpPr/>
            <p:nvPr/>
          </p:nvSpPr>
          <p:spPr>
            <a:xfrm>
              <a:off x="7375702" y="2965935"/>
              <a:ext cx="41812" cy="51983"/>
            </a:xfrm>
            <a:custGeom>
              <a:avLst/>
              <a:gdLst/>
              <a:ahLst/>
              <a:cxnLst/>
              <a:rect l="l" t="t" r="r" b="b"/>
              <a:pathLst>
                <a:path w="518" h="644" extrusionOk="0">
                  <a:moveTo>
                    <a:pt x="104" y="1"/>
                  </a:moveTo>
                  <a:cubicBezTo>
                    <a:pt x="94" y="1"/>
                    <a:pt x="85" y="3"/>
                    <a:pt x="76" y="7"/>
                  </a:cubicBezTo>
                  <a:cubicBezTo>
                    <a:pt x="0" y="49"/>
                    <a:pt x="26" y="219"/>
                    <a:pt x="127" y="397"/>
                  </a:cubicBezTo>
                  <a:cubicBezTo>
                    <a:pt x="222" y="542"/>
                    <a:pt x="334" y="644"/>
                    <a:pt x="408" y="644"/>
                  </a:cubicBezTo>
                  <a:cubicBezTo>
                    <a:pt x="420" y="644"/>
                    <a:pt x="431" y="641"/>
                    <a:pt x="441" y="635"/>
                  </a:cubicBezTo>
                  <a:cubicBezTo>
                    <a:pt x="518" y="601"/>
                    <a:pt x="492" y="423"/>
                    <a:pt x="390" y="253"/>
                  </a:cubicBezTo>
                  <a:cubicBezTo>
                    <a:pt x="294" y="104"/>
                    <a:pt x="177" y="1"/>
                    <a:pt x="104" y="1"/>
                  </a:cubicBez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79"/>
            <p:cNvSpPr/>
            <p:nvPr/>
          </p:nvSpPr>
          <p:spPr>
            <a:xfrm>
              <a:off x="7267459" y="3026636"/>
              <a:ext cx="43265" cy="51579"/>
            </a:xfrm>
            <a:custGeom>
              <a:avLst/>
              <a:gdLst/>
              <a:ahLst/>
              <a:cxnLst/>
              <a:rect l="l" t="t" r="r" b="b"/>
              <a:pathLst>
                <a:path w="536" h="639" extrusionOk="0">
                  <a:moveTo>
                    <a:pt x="111" y="1"/>
                  </a:moveTo>
                  <a:cubicBezTo>
                    <a:pt x="99" y="1"/>
                    <a:pt x="87" y="4"/>
                    <a:pt x="77" y="10"/>
                  </a:cubicBezTo>
                  <a:cubicBezTo>
                    <a:pt x="1" y="52"/>
                    <a:pt x="35" y="222"/>
                    <a:pt x="137" y="392"/>
                  </a:cubicBezTo>
                  <a:lnTo>
                    <a:pt x="145" y="392"/>
                  </a:lnTo>
                  <a:cubicBezTo>
                    <a:pt x="231" y="543"/>
                    <a:pt x="348" y="639"/>
                    <a:pt x="423" y="639"/>
                  </a:cubicBezTo>
                  <a:cubicBezTo>
                    <a:pt x="436" y="639"/>
                    <a:pt x="449" y="636"/>
                    <a:pt x="459" y="629"/>
                  </a:cubicBezTo>
                  <a:cubicBezTo>
                    <a:pt x="535" y="595"/>
                    <a:pt x="501" y="417"/>
                    <a:pt x="400" y="247"/>
                  </a:cubicBezTo>
                  <a:cubicBezTo>
                    <a:pt x="305" y="102"/>
                    <a:pt x="186" y="1"/>
                    <a:pt x="111" y="1"/>
                  </a:cubicBez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79"/>
            <p:cNvSpPr/>
            <p:nvPr/>
          </p:nvSpPr>
          <p:spPr>
            <a:xfrm>
              <a:off x="7312661" y="2915244"/>
              <a:ext cx="87095" cy="53274"/>
            </a:xfrm>
            <a:custGeom>
              <a:avLst/>
              <a:gdLst/>
              <a:ahLst/>
              <a:cxnLst/>
              <a:rect l="l" t="t" r="r" b="b"/>
              <a:pathLst>
                <a:path w="1079" h="660" extrusionOk="0">
                  <a:moveTo>
                    <a:pt x="798" y="1"/>
                  </a:moveTo>
                  <a:cubicBezTo>
                    <a:pt x="784" y="1"/>
                    <a:pt x="769" y="3"/>
                    <a:pt x="756" y="7"/>
                  </a:cubicBezTo>
                  <a:lnTo>
                    <a:pt x="111" y="211"/>
                  </a:lnTo>
                  <a:cubicBezTo>
                    <a:pt x="35" y="236"/>
                    <a:pt x="1" y="321"/>
                    <a:pt x="35" y="397"/>
                  </a:cubicBezTo>
                  <a:lnTo>
                    <a:pt x="111" y="550"/>
                  </a:lnTo>
                  <a:cubicBezTo>
                    <a:pt x="138" y="618"/>
                    <a:pt x="204" y="659"/>
                    <a:pt x="273" y="659"/>
                  </a:cubicBezTo>
                  <a:cubicBezTo>
                    <a:pt x="290" y="659"/>
                    <a:pt x="307" y="657"/>
                    <a:pt x="323" y="652"/>
                  </a:cubicBezTo>
                  <a:lnTo>
                    <a:pt x="959" y="448"/>
                  </a:lnTo>
                  <a:cubicBezTo>
                    <a:pt x="1044" y="423"/>
                    <a:pt x="1078" y="347"/>
                    <a:pt x="1036" y="262"/>
                  </a:cubicBezTo>
                  <a:lnTo>
                    <a:pt x="968" y="109"/>
                  </a:lnTo>
                  <a:cubicBezTo>
                    <a:pt x="940" y="46"/>
                    <a:pt x="866" y="1"/>
                    <a:pt x="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79"/>
            <p:cNvSpPr/>
            <p:nvPr/>
          </p:nvSpPr>
          <p:spPr>
            <a:xfrm>
              <a:off x="7230490" y="2963110"/>
              <a:ext cx="57633" cy="66350"/>
            </a:xfrm>
            <a:custGeom>
              <a:avLst/>
              <a:gdLst/>
              <a:ahLst/>
              <a:cxnLst/>
              <a:rect l="l" t="t" r="r" b="b"/>
              <a:pathLst>
                <a:path w="714" h="822" extrusionOk="0">
                  <a:moveTo>
                    <a:pt x="408" y="0"/>
                  </a:moveTo>
                  <a:cubicBezTo>
                    <a:pt x="380" y="0"/>
                    <a:pt x="355" y="11"/>
                    <a:pt x="340" y="33"/>
                  </a:cubicBezTo>
                  <a:lnTo>
                    <a:pt x="43" y="441"/>
                  </a:lnTo>
                  <a:lnTo>
                    <a:pt x="43" y="432"/>
                  </a:lnTo>
                  <a:lnTo>
                    <a:pt x="43" y="432"/>
                  </a:lnTo>
                  <a:cubicBezTo>
                    <a:pt x="1" y="483"/>
                    <a:pt x="26" y="576"/>
                    <a:pt x="86" y="644"/>
                  </a:cubicBezTo>
                  <a:lnTo>
                    <a:pt x="196" y="763"/>
                  </a:lnTo>
                  <a:cubicBezTo>
                    <a:pt x="230" y="802"/>
                    <a:pt x="272" y="821"/>
                    <a:pt x="308" y="821"/>
                  </a:cubicBezTo>
                  <a:cubicBezTo>
                    <a:pt x="336" y="821"/>
                    <a:pt x="359" y="810"/>
                    <a:pt x="374" y="788"/>
                  </a:cubicBezTo>
                  <a:lnTo>
                    <a:pt x="671" y="381"/>
                  </a:lnTo>
                  <a:cubicBezTo>
                    <a:pt x="713" y="330"/>
                    <a:pt x="696" y="246"/>
                    <a:pt x="637" y="178"/>
                  </a:cubicBezTo>
                  <a:lnTo>
                    <a:pt x="518" y="50"/>
                  </a:lnTo>
                  <a:cubicBezTo>
                    <a:pt x="485" y="17"/>
                    <a:pt x="444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79"/>
            <p:cNvSpPr/>
            <p:nvPr/>
          </p:nvSpPr>
          <p:spPr>
            <a:xfrm>
              <a:off x="7255836" y="3015093"/>
              <a:ext cx="106871" cy="108808"/>
            </a:xfrm>
            <a:custGeom>
              <a:avLst/>
              <a:gdLst/>
              <a:ahLst/>
              <a:cxnLst/>
              <a:rect l="l" t="t" r="r" b="b"/>
              <a:pathLst>
                <a:path w="1324" h="1348" extrusionOk="0">
                  <a:moveTo>
                    <a:pt x="773" y="0"/>
                  </a:moveTo>
                  <a:lnTo>
                    <a:pt x="1" y="441"/>
                  </a:lnTo>
                  <a:lnTo>
                    <a:pt x="450" y="1162"/>
                  </a:lnTo>
                  <a:cubicBezTo>
                    <a:pt x="530" y="1282"/>
                    <a:pt x="659" y="1348"/>
                    <a:pt x="789" y="1348"/>
                  </a:cubicBezTo>
                  <a:cubicBezTo>
                    <a:pt x="853" y="1348"/>
                    <a:pt x="917" y="1332"/>
                    <a:pt x="976" y="1298"/>
                  </a:cubicBezTo>
                  <a:lnTo>
                    <a:pt x="1086" y="1230"/>
                  </a:lnTo>
                  <a:cubicBezTo>
                    <a:pt x="1265" y="1129"/>
                    <a:pt x="1324" y="899"/>
                    <a:pt x="1214" y="721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79"/>
            <p:cNvSpPr/>
            <p:nvPr/>
          </p:nvSpPr>
          <p:spPr>
            <a:xfrm>
              <a:off x="7338007" y="2967146"/>
              <a:ext cx="115831" cy="115750"/>
            </a:xfrm>
            <a:custGeom>
              <a:avLst/>
              <a:gdLst/>
              <a:ahLst/>
              <a:cxnLst/>
              <a:rect l="l" t="t" r="r" b="b"/>
              <a:pathLst>
                <a:path w="1435" h="1434" extrusionOk="0">
                  <a:moveTo>
                    <a:pt x="900" y="0"/>
                  </a:moveTo>
                  <a:lnTo>
                    <a:pt x="1" y="509"/>
                  </a:lnTo>
                  <a:lnTo>
                    <a:pt x="433" y="1239"/>
                  </a:lnTo>
                  <a:cubicBezTo>
                    <a:pt x="510" y="1363"/>
                    <a:pt x="640" y="1434"/>
                    <a:pt x="764" y="1434"/>
                  </a:cubicBezTo>
                  <a:cubicBezTo>
                    <a:pt x="818" y="1434"/>
                    <a:pt x="870" y="1420"/>
                    <a:pt x="917" y="1392"/>
                  </a:cubicBezTo>
                  <a:lnTo>
                    <a:pt x="1231" y="1214"/>
                  </a:lnTo>
                  <a:cubicBezTo>
                    <a:pt x="1392" y="1129"/>
                    <a:pt x="1434" y="908"/>
                    <a:pt x="1332" y="730"/>
                  </a:cubicBezTo>
                  <a:lnTo>
                    <a:pt x="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79"/>
            <p:cNvSpPr/>
            <p:nvPr/>
          </p:nvSpPr>
          <p:spPr>
            <a:xfrm>
              <a:off x="7257208" y="2902087"/>
              <a:ext cx="273958" cy="162405"/>
            </a:xfrm>
            <a:custGeom>
              <a:avLst/>
              <a:gdLst/>
              <a:ahLst/>
              <a:cxnLst/>
              <a:rect l="l" t="t" r="r" b="b"/>
              <a:pathLst>
                <a:path w="3394" h="2012" extrusionOk="0">
                  <a:moveTo>
                    <a:pt x="3241" y="1"/>
                  </a:moveTo>
                  <a:lnTo>
                    <a:pt x="1" y="1824"/>
                  </a:lnTo>
                  <a:lnTo>
                    <a:pt x="111" y="2011"/>
                  </a:lnTo>
                  <a:lnTo>
                    <a:pt x="3394" y="153"/>
                  </a:lnTo>
                  <a:lnTo>
                    <a:pt x="3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79"/>
            <p:cNvSpPr/>
            <p:nvPr/>
          </p:nvSpPr>
          <p:spPr>
            <a:xfrm>
              <a:off x="7269558" y="3033577"/>
              <a:ext cx="76763" cy="78700"/>
            </a:xfrm>
            <a:custGeom>
              <a:avLst/>
              <a:gdLst/>
              <a:ahLst/>
              <a:cxnLst/>
              <a:rect l="l" t="t" r="r" b="b"/>
              <a:pathLst>
                <a:path w="951" h="975" extrusionOk="0">
                  <a:moveTo>
                    <a:pt x="552" y="0"/>
                  </a:moveTo>
                  <a:lnTo>
                    <a:pt x="0" y="314"/>
                  </a:lnTo>
                  <a:lnTo>
                    <a:pt x="323" y="840"/>
                  </a:lnTo>
                  <a:cubicBezTo>
                    <a:pt x="375" y="927"/>
                    <a:pt x="474" y="974"/>
                    <a:pt x="572" y="974"/>
                  </a:cubicBezTo>
                  <a:cubicBezTo>
                    <a:pt x="618" y="974"/>
                    <a:pt x="664" y="964"/>
                    <a:pt x="704" y="942"/>
                  </a:cubicBezTo>
                  <a:lnTo>
                    <a:pt x="781" y="891"/>
                  </a:lnTo>
                  <a:cubicBezTo>
                    <a:pt x="908" y="815"/>
                    <a:pt x="950" y="654"/>
                    <a:pt x="874" y="526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79"/>
            <p:cNvSpPr/>
            <p:nvPr/>
          </p:nvSpPr>
          <p:spPr>
            <a:xfrm>
              <a:off x="7355119" y="2982241"/>
              <a:ext cx="80880" cy="81687"/>
            </a:xfrm>
            <a:custGeom>
              <a:avLst/>
              <a:gdLst/>
              <a:ahLst/>
              <a:cxnLst/>
              <a:rect l="l" t="t" r="r" b="b"/>
              <a:pathLst>
                <a:path w="1002" h="1012" extrusionOk="0">
                  <a:moveTo>
                    <a:pt x="620" y="0"/>
                  </a:moveTo>
                  <a:lnTo>
                    <a:pt x="1" y="356"/>
                  </a:lnTo>
                  <a:lnTo>
                    <a:pt x="315" y="882"/>
                  </a:lnTo>
                  <a:cubicBezTo>
                    <a:pt x="364" y="964"/>
                    <a:pt x="456" y="1011"/>
                    <a:pt x="553" y="1011"/>
                  </a:cubicBezTo>
                  <a:cubicBezTo>
                    <a:pt x="607" y="1011"/>
                    <a:pt x="662" y="997"/>
                    <a:pt x="713" y="967"/>
                  </a:cubicBezTo>
                  <a:lnTo>
                    <a:pt x="807" y="916"/>
                  </a:lnTo>
                  <a:cubicBezTo>
                    <a:pt x="951" y="831"/>
                    <a:pt x="1002" y="662"/>
                    <a:pt x="925" y="52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79"/>
            <p:cNvSpPr/>
            <p:nvPr/>
          </p:nvSpPr>
          <p:spPr>
            <a:xfrm>
              <a:off x="7382483" y="2982886"/>
              <a:ext cx="31642" cy="34144"/>
            </a:xfrm>
            <a:custGeom>
              <a:avLst/>
              <a:gdLst/>
              <a:ahLst/>
              <a:cxnLst/>
              <a:rect l="l" t="t" r="r" b="b"/>
              <a:pathLst>
                <a:path w="392" h="423" extrusionOk="0">
                  <a:moveTo>
                    <a:pt x="247" y="1"/>
                  </a:moveTo>
                  <a:lnTo>
                    <a:pt x="1" y="145"/>
                  </a:lnTo>
                  <a:lnTo>
                    <a:pt x="9" y="170"/>
                  </a:lnTo>
                  <a:cubicBezTo>
                    <a:pt x="98" y="325"/>
                    <a:pt x="219" y="423"/>
                    <a:pt x="294" y="423"/>
                  </a:cubicBezTo>
                  <a:cubicBezTo>
                    <a:pt x="305" y="423"/>
                    <a:pt x="315" y="421"/>
                    <a:pt x="323" y="416"/>
                  </a:cubicBezTo>
                  <a:cubicBezTo>
                    <a:pt x="391" y="374"/>
                    <a:pt x="366" y="204"/>
                    <a:pt x="264" y="35"/>
                  </a:cubicBezTo>
                  <a:cubicBezTo>
                    <a:pt x="264" y="18"/>
                    <a:pt x="255" y="18"/>
                    <a:pt x="247" y="1"/>
                  </a:cubicBez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79"/>
            <p:cNvSpPr/>
            <p:nvPr/>
          </p:nvSpPr>
          <p:spPr>
            <a:xfrm>
              <a:off x="7275047" y="3043829"/>
              <a:ext cx="32207" cy="33660"/>
            </a:xfrm>
            <a:custGeom>
              <a:avLst/>
              <a:gdLst/>
              <a:ahLst/>
              <a:cxnLst/>
              <a:rect l="l" t="t" r="r" b="b"/>
              <a:pathLst>
                <a:path w="399" h="417" extrusionOk="0">
                  <a:moveTo>
                    <a:pt x="255" y="1"/>
                  </a:moveTo>
                  <a:lnTo>
                    <a:pt x="0" y="153"/>
                  </a:lnTo>
                  <a:lnTo>
                    <a:pt x="9" y="170"/>
                  </a:lnTo>
                  <a:cubicBezTo>
                    <a:pt x="103" y="315"/>
                    <a:pt x="222" y="417"/>
                    <a:pt x="297" y="417"/>
                  </a:cubicBezTo>
                  <a:cubicBezTo>
                    <a:pt x="310" y="417"/>
                    <a:pt x="321" y="414"/>
                    <a:pt x="331" y="408"/>
                  </a:cubicBezTo>
                  <a:cubicBezTo>
                    <a:pt x="399" y="365"/>
                    <a:pt x="373" y="196"/>
                    <a:pt x="272" y="26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79"/>
            <p:cNvSpPr/>
            <p:nvPr/>
          </p:nvSpPr>
          <p:spPr>
            <a:xfrm>
              <a:off x="7345110" y="3041084"/>
              <a:ext cx="43669" cy="62880"/>
            </a:xfrm>
            <a:custGeom>
              <a:avLst/>
              <a:gdLst/>
              <a:ahLst/>
              <a:cxnLst/>
              <a:rect l="l" t="t" r="r" b="b"/>
              <a:pathLst>
                <a:path w="541" h="779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156"/>
                    <a:pt x="20" y="778"/>
                    <a:pt x="284" y="778"/>
                  </a:cubicBezTo>
                  <a:cubicBezTo>
                    <a:pt x="352" y="778"/>
                    <a:pt x="436" y="737"/>
                    <a:pt x="540" y="637"/>
                  </a:cubicBezTo>
                  <a:cubicBezTo>
                    <a:pt x="540" y="628"/>
                    <a:pt x="532" y="620"/>
                    <a:pt x="532" y="603"/>
                  </a:cubicBezTo>
                  <a:cubicBezTo>
                    <a:pt x="471" y="645"/>
                    <a:pt x="419" y="663"/>
                    <a:pt x="373" y="663"/>
                  </a:cubicBezTo>
                  <a:cubicBezTo>
                    <a:pt x="172" y="663"/>
                    <a:pt x="113" y="302"/>
                    <a:pt x="99" y="60"/>
                  </a:cubicBezTo>
                  <a:cubicBezTo>
                    <a:pt x="48" y="26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79"/>
            <p:cNvSpPr/>
            <p:nvPr/>
          </p:nvSpPr>
          <p:spPr>
            <a:xfrm>
              <a:off x="7380465" y="3093793"/>
              <a:ext cx="89759" cy="72162"/>
            </a:xfrm>
            <a:custGeom>
              <a:avLst/>
              <a:gdLst/>
              <a:ahLst/>
              <a:cxnLst/>
              <a:rect l="l" t="t" r="r" b="b"/>
              <a:pathLst>
                <a:path w="1112" h="894" extrusionOk="0">
                  <a:moveTo>
                    <a:pt x="857" y="1"/>
                  </a:moveTo>
                  <a:lnTo>
                    <a:pt x="1" y="578"/>
                  </a:lnTo>
                  <a:cubicBezTo>
                    <a:pt x="1" y="578"/>
                    <a:pt x="241" y="894"/>
                    <a:pt x="541" y="894"/>
                  </a:cubicBezTo>
                  <a:cubicBezTo>
                    <a:pt x="602" y="894"/>
                    <a:pt x="665" y="881"/>
                    <a:pt x="730" y="849"/>
                  </a:cubicBezTo>
                  <a:cubicBezTo>
                    <a:pt x="1112" y="663"/>
                    <a:pt x="857" y="1"/>
                    <a:pt x="857" y="1"/>
                  </a:cubicBezTo>
                  <a:close/>
                </a:path>
              </a:pathLst>
            </a:custGeom>
            <a:solidFill>
              <a:srgbClr val="2D1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79"/>
            <p:cNvSpPr/>
            <p:nvPr/>
          </p:nvSpPr>
          <p:spPr>
            <a:xfrm>
              <a:off x="7387326" y="3100009"/>
              <a:ext cx="62395" cy="54808"/>
            </a:xfrm>
            <a:custGeom>
              <a:avLst/>
              <a:gdLst/>
              <a:ahLst/>
              <a:cxnLst/>
              <a:rect l="l" t="t" r="r" b="b"/>
              <a:pathLst>
                <a:path w="773" h="679" extrusionOk="0">
                  <a:moveTo>
                    <a:pt x="713" y="0"/>
                  </a:moveTo>
                  <a:lnTo>
                    <a:pt x="0" y="475"/>
                  </a:lnTo>
                  <a:cubicBezTo>
                    <a:pt x="0" y="475"/>
                    <a:pt x="85" y="594"/>
                    <a:pt x="221" y="679"/>
                  </a:cubicBezTo>
                  <a:lnTo>
                    <a:pt x="772" y="229"/>
                  </a:lnTo>
                  <a:cubicBezTo>
                    <a:pt x="747" y="102"/>
                    <a:pt x="713" y="0"/>
                    <a:pt x="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79"/>
            <p:cNvSpPr/>
            <p:nvPr/>
          </p:nvSpPr>
          <p:spPr>
            <a:xfrm>
              <a:off x="7516717" y="2884329"/>
              <a:ext cx="59005" cy="106871"/>
            </a:xfrm>
            <a:custGeom>
              <a:avLst/>
              <a:gdLst/>
              <a:ahLst/>
              <a:cxnLst/>
              <a:rect l="l" t="t" r="r" b="b"/>
              <a:pathLst>
                <a:path w="731" h="1324" extrusionOk="0">
                  <a:moveTo>
                    <a:pt x="365" y="0"/>
                  </a:moveTo>
                  <a:cubicBezTo>
                    <a:pt x="162" y="0"/>
                    <a:pt x="1" y="297"/>
                    <a:pt x="1" y="662"/>
                  </a:cubicBezTo>
                  <a:cubicBezTo>
                    <a:pt x="1" y="1035"/>
                    <a:pt x="162" y="1323"/>
                    <a:pt x="365" y="1323"/>
                  </a:cubicBezTo>
                  <a:cubicBezTo>
                    <a:pt x="569" y="1323"/>
                    <a:pt x="730" y="1035"/>
                    <a:pt x="730" y="662"/>
                  </a:cubicBezTo>
                  <a:cubicBezTo>
                    <a:pt x="730" y="297"/>
                    <a:pt x="569" y="0"/>
                    <a:pt x="365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79"/>
            <p:cNvSpPr/>
            <p:nvPr/>
          </p:nvSpPr>
          <p:spPr>
            <a:xfrm>
              <a:off x="7328401" y="4079122"/>
              <a:ext cx="347977" cy="688931"/>
            </a:xfrm>
            <a:custGeom>
              <a:avLst/>
              <a:gdLst/>
              <a:ahLst/>
              <a:cxnLst/>
              <a:rect l="l" t="t" r="r" b="b"/>
              <a:pathLst>
                <a:path w="4311" h="8535" extrusionOk="0">
                  <a:moveTo>
                    <a:pt x="1358" y="1"/>
                  </a:moveTo>
                  <a:cubicBezTo>
                    <a:pt x="849" y="230"/>
                    <a:pt x="1" y="968"/>
                    <a:pt x="366" y="2351"/>
                  </a:cubicBezTo>
                  <a:cubicBezTo>
                    <a:pt x="662" y="3487"/>
                    <a:pt x="2071" y="5693"/>
                    <a:pt x="4030" y="8535"/>
                  </a:cubicBezTo>
                  <a:cubicBezTo>
                    <a:pt x="4310" y="7644"/>
                    <a:pt x="4013" y="5668"/>
                    <a:pt x="3207" y="3521"/>
                  </a:cubicBezTo>
                  <a:cubicBezTo>
                    <a:pt x="2656" y="2054"/>
                    <a:pt x="1986" y="798"/>
                    <a:pt x="1358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79"/>
            <p:cNvSpPr/>
            <p:nvPr/>
          </p:nvSpPr>
          <p:spPr>
            <a:xfrm>
              <a:off x="7527695" y="2912338"/>
              <a:ext cx="39794" cy="69256"/>
            </a:xfrm>
            <a:custGeom>
              <a:avLst/>
              <a:gdLst/>
              <a:ahLst/>
              <a:cxnLst/>
              <a:rect l="l" t="t" r="r" b="b"/>
              <a:pathLst>
                <a:path w="493" h="858" extrusionOk="0">
                  <a:moveTo>
                    <a:pt x="297" y="1"/>
                  </a:moveTo>
                  <a:cubicBezTo>
                    <a:pt x="179" y="1"/>
                    <a:pt x="51" y="187"/>
                    <a:pt x="26" y="425"/>
                  </a:cubicBezTo>
                  <a:cubicBezTo>
                    <a:pt x="0" y="662"/>
                    <a:pt x="77" y="858"/>
                    <a:pt x="195" y="858"/>
                  </a:cubicBezTo>
                  <a:cubicBezTo>
                    <a:pt x="323" y="858"/>
                    <a:pt x="441" y="662"/>
                    <a:pt x="467" y="425"/>
                  </a:cubicBezTo>
                  <a:cubicBezTo>
                    <a:pt x="492" y="187"/>
                    <a:pt x="416" y="1"/>
                    <a:pt x="297" y="1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79"/>
            <p:cNvSpPr/>
            <p:nvPr/>
          </p:nvSpPr>
          <p:spPr>
            <a:xfrm>
              <a:off x="7529067" y="2941155"/>
              <a:ext cx="28171" cy="44557"/>
            </a:xfrm>
            <a:custGeom>
              <a:avLst/>
              <a:gdLst/>
              <a:ahLst/>
              <a:cxnLst/>
              <a:rect l="l" t="t" r="r" b="b"/>
              <a:pathLst>
                <a:path w="349" h="552" extrusionOk="0">
                  <a:moveTo>
                    <a:pt x="204" y="0"/>
                  </a:moveTo>
                  <a:cubicBezTo>
                    <a:pt x="119" y="0"/>
                    <a:pt x="34" y="127"/>
                    <a:pt x="17" y="280"/>
                  </a:cubicBezTo>
                  <a:cubicBezTo>
                    <a:pt x="0" y="433"/>
                    <a:pt x="51" y="552"/>
                    <a:pt x="136" y="552"/>
                  </a:cubicBezTo>
                  <a:cubicBezTo>
                    <a:pt x="221" y="552"/>
                    <a:pt x="306" y="433"/>
                    <a:pt x="323" y="280"/>
                  </a:cubicBezTo>
                  <a:cubicBezTo>
                    <a:pt x="348" y="127"/>
                    <a:pt x="289" y="0"/>
                    <a:pt x="204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0" name="Google Shape;5350;p79"/>
          <p:cNvGrpSpPr/>
          <p:nvPr/>
        </p:nvGrpSpPr>
        <p:grpSpPr>
          <a:xfrm>
            <a:off x="237993" y="599700"/>
            <a:ext cx="1731552" cy="4543543"/>
            <a:chOff x="11317416" y="448182"/>
            <a:chExt cx="1916494" cy="5028825"/>
          </a:xfrm>
        </p:grpSpPr>
        <p:sp>
          <p:nvSpPr>
            <p:cNvPr id="5351" name="Google Shape;5351;p79"/>
            <p:cNvSpPr/>
            <p:nvPr/>
          </p:nvSpPr>
          <p:spPr>
            <a:xfrm>
              <a:off x="12055208" y="448182"/>
              <a:ext cx="440921" cy="398781"/>
            </a:xfrm>
            <a:custGeom>
              <a:avLst/>
              <a:gdLst/>
              <a:ahLst/>
              <a:cxnLst/>
              <a:rect l="l" t="t" r="r" b="b"/>
              <a:pathLst>
                <a:path w="3275" h="2962" extrusionOk="0">
                  <a:moveTo>
                    <a:pt x="1641" y="0"/>
                  </a:moveTo>
                  <a:cubicBezTo>
                    <a:pt x="1514" y="0"/>
                    <a:pt x="1384" y="17"/>
                    <a:pt x="1256" y="51"/>
                  </a:cubicBezTo>
                  <a:cubicBezTo>
                    <a:pt x="467" y="264"/>
                    <a:pt x="0" y="1078"/>
                    <a:pt x="212" y="1867"/>
                  </a:cubicBezTo>
                  <a:cubicBezTo>
                    <a:pt x="390" y="2527"/>
                    <a:pt x="983" y="2961"/>
                    <a:pt x="1634" y="2961"/>
                  </a:cubicBezTo>
                  <a:cubicBezTo>
                    <a:pt x="1761" y="2961"/>
                    <a:pt x="1890" y="2945"/>
                    <a:pt x="2019" y="2910"/>
                  </a:cubicBezTo>
                  <a:cubicBezTo>
                    <a:pt x="2808" y="2698"/>
                    <a:pt x="3275" y="1884"/>
                    <a:pt x="3062" y="1095"/>
                  </a:cubicBezTo>
                  <a:cubicBezTo>
                    <a:pt x="2885" y="435"/>
                    <a:pt x="2292" y="0"/>
                    <a:pt x="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79"/>
            <p:cNvSpPr/>
            <p:nvPr/>
          </p:nvSpPr>
          <p:spPr>
            <a:xfrm>
              <a:off x="12092905" y="472416"/>
              <a:ext cx="365527" cy="330119"/>
            </a:xfrm>
            <a:custGeom>
              <a:avLst/>
              <a:gdLst/>
              <a:ahLst/>
              <a:cxnLst/>
              <a:rect l="l" t="t" r="r" b="b"/>
              <a:pathLst>
                <a:path w="2715" h="2452" extrusionOk="0">
                  <a:moveTo>
                    <a:pt x="1357" y="1"/>
                  </a:moveTo>
                  <a:cubicBezTo>
                    <a:pt x="1253" y="1"/>
                    <a:pt x="1148" y="14"/>
                    <a:pt x="1043" y="41"/>
                  </a:cubicBezTo>
                  <a:cubicBezTo>
                    <a:pt x="390" y="219"/>
                    <a:pt x="0" y="889"/>
                    <a:pt x="178" y="1543"/>
                  </a:cubicBezTo>
                  <a:cubicBezTo>
                    <a:pt x="327" y="2089"/>
                    <a:pt x="820" y="2451"/>
                    <a:pt x="1354" y="2451"/>
                  </a:cubicBezTo>
                  <a:cubicBezTo>
                    <a:pt x="1459" y="2451"/>
                    <a:pt x="1566" y="2437"/>
                    <a:pt x="1671" y="2408"/>
                  </a:cubicBezTo>
                  <a:cubicBezTo>
                    <a:pt x="2324" y="2230"/>
                    <a:pt x="2715" y="1560"/>
                    <a:pt x="2536" y="906"/>
                  </a:cubicBezTo>
                  <a:cubicBezTo>
                    <a:pt x="2394" y="358"/>
                    <a:pt x="1899" y="1"/>
                    <a:pt x="1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79"/>
            <p:cNvSpPr/>
            <p:nvPr/>
          </p:nvSpPr>
          <p:spPr>
            <a:xfrm>
              <a:off x="12154567" y="501900"/>
              <a:ext cx="242204" cy="241127"/>
            </a:xfrm>
            <a:custGeom>
              <a:avLst/>
              <a:gdLst/>
              <a:ahLst/>
              <a:cxnLst/>
              <a:rect l="l" t="t" r="r" b="b"/>
              <a:pathLst>
                <a:path w="1799" h="1791" extrusionOk="0">
                  <a:moveTo>
                    <a:pt x="899" y="0"/>
                  </a:moveTo>
                  <a:cubicBezTo>
                    <a:pt x="407" y="0"/>
                    <a:pt x="0" y="399"/>
                    <a:pt x="0" y="891"/>
                  </a:cubicBezTo>
                  <a:cubicBezTo>
                    <a:pt x="0" y="1391"/>
                    <a:pt x="407" y="1790"/>
                    <a:pt x="899" y="1790"/>
                  </a:cubicBezTo>
                  <a:cubicBezTo>
                    <a:pt x="1400" y="1790"/>
                    <a:pt x="1799" y="1391"/>
                    <a:pt x="1799" y="891"/>
                  </a:cubicBezTo>
                  <a:cubicBezTo>
                    <a:pt x="1799" y="399"/>
                    <a:pt x="1400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79"/>
            <p:cNvSpPr/>
            <p:nvPr/>
          </p:nvSpPr>
          <p:spPr>
            <a:xfrm>
              <a:off x="12219595" y="523576"/>
              <a:ext cx="112149" cy="112014"/>
            </a:xfrm>
            <a:custGeom>
              <a:avLst/>
              <a:gdLst/>
              <a:ahLst/>
              <a:cxnLst/>
              <a:rect l="l" t="t" r="r" b="b"/>
              <a:pathLst>
                <a:path w="833" h="832" extrusionOk="0">
                  <a:moveTo>
                    <a:pt x="416" y="0"/>
                  </a:moveTo>
                  <a:cubicBezTo>
                    <a:pt x="187" y="0"/>
                    <a:pt x="1" y="187"/>
                    <a:pt x="1" y="416"/>
                  </a:cubicBezTo>
                  <a:cubicBezTo>
                    <a:pt x="1" y="645"/>
                    <a:pt x="187" y="832"/>
                    <a:pt x="416" y="832"/>
                  </a:cubicBezTo>
                  <a:cubicBezTo>
                    <a:pt x="645" y="832"/>
                    <a:pt x="832" y="645"/>
                    <a:pt x="832" y="416"/>
                  </a:cubicBezTo>
                  <a:cubicBezTo>
                    <a:pt x="832" y="187"/>
                    <a:pt x="645" y="0"/>
                    <a:pt x="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79"/>
            <p:cNvSpPr/>
            <p:nvPr/>
          </p:nvSpPr>
          <p:spPr>
            <a:xfrm>
              <a:off x="11382444" y="627244"/>
              <a:ext cx="1787516" cy="781542"/>
            </a:xfrm>
            <a:custGeom>
              <a:avLst/>
              <a:gdLst/>
              <a:ahLst/>
              <a:cxnLst/>
              <a:rect l="l" t="t" r="r" b="b"/>
              <a:pathLst>
                <a:path w="13277" h="5805" extrusionOk="0">
                  <a:moveTo>
                    <a:pt x="9" y="5804"/>
                  </a:moveTo>
                  <a:lnTo>
                    <a:pt x="1" y="5805"/>
                  </a:lnTo>
                  <a:lnTo>
                    <a:pt x="9" y="5805"/>
                  </a:lnTo>
                  <a:cubicBezTo>
                    <a:pt x="9" y="5804"/>
                    <a:pt x="9" y="5804"/>
                    <a:pt x="9" y="5804"/>
                  </a:cubicBezTo>
                  <a:close/>
                  <a:moveTo>
                    <a:pt x="5303" y="1"/>
                  </a:moveTo>
                  <a:cubicBezTo>
                    <a:pt x="4677" y="1"/>
                    <a:pt x="4007" y="259"/>
                    <a:pt x="3725" y="774"/>
                  </a:cubicBezTo>
                  <a:cubicBezTo>
                    <a:pt x="3614" y="978"/>
                    <a:pt x="3538" y="1190"/>
                    <a:pt x="3496" y="1385"/>
                  </a:cubicBezTo>
                  <a:cubicBezTo>
                    <a:pt x="3402" y="1775"/>
                    <a:pt x="3428" y="2098"/>
                    <a:pt x="3436" y="2216"/>
                  </a:cubicBezTo>
                  <a:lnTo>
                    <a:pt x="3436" y="2225"/>
                  </a:lnTo>
                  <a:cubicBezTo>
                    <a:pt x="3436" y="2233"/>
                    <a:pt x="3436" y="2233"/>
                    <a:pt x="3436" y="2242"/>
                  </a:cubicBezTo>
                  <a:cubicBezTo>
                    <a:pt x="3436" y="2242"/>
                    <a:pt x="3436" y="2250"/>
                    <a:pt x="3445" y="2250"/>
                  </a:cubicBezTo>
                  <a:cubicBezTo>
                    <a:pt x="3445" y="2250"/>
                    <a:pt x="3445" y="2259"/>
                    <a:pt x="3445" y="2259"/>
                  </a:cubicBezTo>
                  <a:lnTo>
                    <a:pt x="3445" y="2267"/>
                  </a:lnTo>
                  <a:cubicBezTo>
                    <a:pt x="3445" y="2267"/>
                    <a:pt x="3203" y="1704"/>
                    <a:pt x="2582" y="1704"/>
                  </a:cubicBezTo>
                  <a:cubicBezTo>
                    <a:pt x="2449" y="1704"/>
                    <a:pt x="2299" y="1729"/>
                    <a:pt x="2130" y="1792"/>
                  </a:cubicBezTo>
                  <a:cubicBezTo>
                    <a:pt x="1595" y="1987"/>
                    <a:pt x="1383" y="2369"/>
                    <a:pt x="1307" y="2658"/>
                  </a:cubicBezTo>
                  <a:cubicBezTo>
                    <a:pt x="1299" y="2692"/>
                    <a:pt x="1299" y="2717"/>
                    <a:pt x="1290" y="2751"/>
                  </a:cubicBezTo>
                  <a:cubicBezTo>
                    <a:pt x="1290" y="2751"/>
                    <a:pt x="1290" y="2759"/>
                    <a:pt x="1290" y="2768"/>
                  </a:cubicBezTo>
                  <a:cubicBezTo>
                    <a:pt x="1282" y="2785"/>
                    <a:pt x="1282" y="2810"/>
                    <a:pt x="1282" y="2827"/>
                  </a:cubicBezTo>
                  <a:cubicBezTo>
                    <a:pt x="1282" y="2836"/>
                    <a:pt x="1282" y="2844"/>
                    <a:pt x="1282" y="2853"/>
                  </a:cubicBezTo>
                  <a:cubicBezTo>
                    <a:pt x="1282" y="2870"/>
                    <a:pt x="1282" y="2887"/>
                    <a:pt x="1282" y="2904"/>
                  </a:cubicBezTo>
                  <a:lnTo>
                    <a:pt x="1282" y="2921"/>
                  </a:lnTo>
                  <a:cubicBezTo>
                    <a:pt x="1282" y="2938"/>
                    <a:pt x="1282" y="2954"/>
                    <a:pt x="1282" y="2971"/>
                  </a:cubicBezTo>
                  <a:cubicBezTo>
                    <a:pt x="1282" y="2954"/>
                    <a:pt x="1273" y="2929"/>
                    <a:pt x="1273" y="2904"/>
                  </a:cubicBezTo>
                  <a:cubicBezTo>
                    <a:pt x="1273" y="2904"/>
                    <a:pt x="1265" y="2895"/>
                    <a:pt x="1265" y="2895"/>
                  </a:cubicBezTo>
                  <a:cubicBezTo>
                    <a:pt x="1265" y="2870"/>
                    <a:pt x="1256" y="2844"/>
                    <a:pt x="1248" y="2819"/>
                  </a:cubicBezTo>
                  <a:cubicBezTo>
                    <a:pt x="1248" y="2819"/>
                    <a:pt x="1248" y="2810"/>
                    <a:pt x="1248" y="2810"/>
                  </a:cubicBezTo>
                  <a:cubicBezTo>
                    <a:pt x="1239" y="2785"/>
                    <a:pt x="1231" y="2751"/>
                    <a:pt x="1222" y="2725"/>
                  </a:cubicBezTo>
                  <a:cubicBezTo>
                    <a:pt x="1222" y="2717"/>
                    <a:pt x="1222" y="2717"/>
                    <a:pt x="1222" y="2717"/>
                  </a:cubicBezTo>
                  <a:cubicBezTo>
                    <a:pt x="1129" y="2335"/>
                    <a:pt x="925" y="1767"/>
                    <a:pt x="603" y="1767"/>
                  </a:cubicBezTo>
                  <a:cubicBezTo>
                    <a:pt x="145" y="1767"/>
                    <a:pt x="18" y="3090"/>
                    <a:pt x="9" y="5304"/>
                  </a:cubicBezTo>
                  <a:lnTo>
                    <a:pt x="9" y="5338"/>
                  </a:lnTo>
                  <a:cubicBezTo>
                    <a:pt x="9" y="5491"/>
                    <a:pt x="9" y="5643"/>
                    <a:pt x="9" y="5804"/>
                  </a:cubicBezTo>
                  <a:lnTo>
                    <a:pt x="9" y="5804"/>
                  </a:lnTo>
                  <a:lnTo>
                    <a:pt x="6626" y="5050"/>
                  </a:lnTo>
                  <a:lnTo>
                    <a:pt x="13277" y="5805"/>
                  </a:lnTo>
                  <a:cubicBezTo>
                    <a:pt x="13277" y="5644"/>
                    <a:pt x="13277" y="5491"/>
                    <a:pt x="13277" y="5338"/>
                  </a:cubicBezTo>
                  <a:lnTo>
                    <a:pt x="13277" y="5296"/>
                  </a:lnTo>
                  <a:cubicBezTo>
                    <a:pt x="13277" y="5160"/>
                    <a:pt x="13268" y="5024"/>
                    <a:pt x="13268" y="4889"/>
                  </a:cubicBezTo>
                  <a:lnTo>
                    <a:pt x="13268" y="4872"/>
                  </a:lnTo>
                  <a:cubicBezTo>
                    <a:pt x="13243" y="2921"/>
                    <a:pt x="13107" y="1767"/>
                    <a:pt x="12674" y="1767"/>
                  </a:cubicBezTo>
                  <a:cubicBezTo>
                    <a:pt x="12377" y="1767"/>
                    <a:pt x="12191" y="2233"/>
                    <a:pt x="12080" y="2607"/>
                  </a:cubicBezTo>
                  <a:cubicBezTo>
                    <a:pt x="12072" y="2641"/>
                    <a:pt x="12063" y="2675"/>
                    <a:pt x="12055" y="2708"/>
                  </a:cubicBezTo>
                  <a:cubicBezTo>
                    <a:pt x="12055" y="2717"/>
                    <a:pt x="12047" y="2717"/>
                    <a:pt x="12047" y="2725"/>
                  </a:cubicBezTo>
                  <a:cubicBezTo>
                    <a:pt x="12038" y="2751"/>
                    <a:pt x="12038" y="2785"/>
                    <a:pt x="12030" y="2810"/>
                  </a:cubicBezTo>
                  <a:lnTo>
                    <a:pt x="12021" y="2827"/>
                  </a:lnTo>
                  <a:cubicBezTo>
                    <a:pt x="12021" y="2853"/>
                    <a:pt x="12013" y="2870"/>
                    <a:pt x="12013" y="2895"/>
                  </a:cubicBezTo>
                  <a:cubicBezTo>
                    <a:pt x="12013" y="2904"/>
                    <a:pt x="12004" y="2904"/>
                    <a:pt x="12004" y="2912"/>
                  </a:cubicBezTo>
                  <a:cubicBezTo>
                    <a:pt x="12004" y="2932"/>
                    <a:pt x="11999" y="2947"/>
                    <a:pt x="11993" y="2960"/>
                  </a:cubicBezTo>
                  <a:lnTo>
                    <a:pt x="11993" y="2960"/>
                  </a:lnTo>
                  <a:cubicBezTo>
                    <a:pt x="11996" y="2949"/>
                    <a:pt x="11996" y="2933"/>
                    <a:pt x="11996" y="2921"/>
                  </a:cubicBezTo>
                  <a:lnTo>
                    <a:pt x="11996" y="2904"/>
                  </a:lnTo>
                  <a:cubicBezTo>
                    <a:pt x="11996" y="2887"/>
                    <a:pt x="11996" y="2870"/>
                    <a:pt x="11996" y="2853"/>
                  </a:cubicBezTo>
                  <a:cubicBezTo>
                    <a:pt x="11996" y="2844"/>
                    <a:pt x="11996" y="2836"/>
                    <a:pt x="11996" y="2827"/>
                  </a:cubicBezTo>
                  <a:cubicBezTo>
                    <a:pt x="11996" y="2810"/>
                    <a:pt x="11987" y="2785"/>
                    <a:pt x="11987" y="2768"/>
                  </a:cubicBezTo>
                  <a:cubicBezTo>
                    <a:pt x="11987" y="2759"/>
                    <a:pt x="11987" y="2751"/>
                    <a:pt x="11987" y="2751"/>
                  </a:cubicBezTo>
                  <a:cubicBezTo>
                    <a:pt x="11979" y="2717"/>
                    <a:pt x="11970" y="2692"/>
                    <a:pt x="11962" y="2658"/>
                  </a:cubicBezTo>
                  <a:cubicBezTo>
                    <a:pt x="11894" y="2361"/>
                    <a:pt x="11682" y="1987"/>
                    <a:pt x="11139" y="1792"/>
                  </a:cubicBezTo>
                  <a:cubicBezTo>
                    <a:pt x="10970" y="1729"/>
                    <a:pt x="10819" y="1704"/>
                    <a:pt x="10686" y="1704"/>
                  </a:cubicBezTo>
                  <a:cubicBezTo>
                    <a:pt x="10066" y="1704"/>
                    <a:pt x="9824" y="2267"/>
                    <a:pt x="9824" y="2267"/>
                  </a:cubicBezTo>
                  <a:lnTo>
                    <a:pt x="9824" y="2259"/>
                  </a:lnTo>
                  <a:cubicBezTo>
                    <a:pt x="9824" y="2259"/>
                    <a:pt x="9824" y="2250"/>
                    <a:pt x="9824" y="2250"/>
                  </a:cubicBezTo>
                  <a:cubicBezTo>
                    <a:pt x="9824" y="2250"/>
                    <a:pt x="9824" y="2242"/>
                    <a:pt x="9824" y="2242"/>
                  </a:cubicBezTo>
                  <a:cubicBezTo>
                    <a:pt x="9824" y="2233"/>
                    <a:pt x="9832" y="2233"/>
                    <a:pt x="9832" y="2225"/>
                  </a:cubicBezTo>
                  <a:lnTo>
                    <a:pt x="9832" y="2216"/>
                  </a:lnTo>
                  <a:cubicBezTo>
                    <a:pt x="9841" y="2098"/>
                    <a:pt x="9866" y="1775"/>
                    <a:pt x="9773" y="1385"/>
                  </a:cubicBezTo>
                  <a:cubicBezTo>
                    <a:pt x="9731" y="1190"/>
                    <a:pt x="9654" y="978"/>
                    <a:pt x="9536" y="774"/>
                  </a:cubicBezTo>
                  <a:cubicBezTo>
                    <a:pt x="9254" y="259"/>
                    <a:pt x="8584" y="1"/>
                    <a:pt x="7957" y="1"/>
                  </a:cubicBezTo>
                  <a:cubicBezTo>
                    <a:pt x="7604" y="1"/>
                    <a:pt x="7264" y="83"/>
                    <a:pt x="7016" y="248"/>
                  </a:cubicBezTo>
                  <a:cubicBezTo>
                    <a:pt x="6982" y="274"/>
                    <a:pt x="6957" y="291"/>
                    <a:pt x="6931" y="316"/>
                  </a:cubicBezTo>
                  <a:cubicBezTo>
                    <a:pt x="6906" y="342"/>
                    <a:pt x="6880" y="359"/>
                    <a:pt x="6855" y="384"/>
                  </a:cubicBezTo>
                  <a:lnTo>
                    <a:pt x="6855" y="393"/>
                  </a:lnTo>
                  <a:cubicBezTo>
                    <a:pt x="6829" y="410"/>
                    <a:pt x="6804" y="435"/>
                    <a:pt x="6787" y="460"/>
                  </a:cubicBezTo>
                  <a:cubicBezTo>
                    <a:pt x="6787" y="460"/>
                    <a:pt x="6787" y="469"/>
                    <a:pt x="6787" y="469"/>
                  </a:cubicBezTo>
                  <a:cubicBezTo>
                    <a:pt x="6770" y="494"/>
                    <a:pt x="6753" y="520"/>
                    <a:pt x="6736" y="545"/>
                  </a:cubicBezTo>
                  <a:cubicBezTo>
                    <a:pt x="6736" y="545"/>
                    <a:pt x="6728" y="554"/>
                    <a:pt x="6728" y="554"/>
                  </a:cubicBezTo>
                  <a:cubicBezTo>
                    <a:pt x="6711" y="579"/>
                    <a:pt x="6702" y="605"/>
                    <a:pt x="6694" y="630"/>
                  </a:cubicBezTo>
                  <a:cubicBezTo>
                    <a:pt x="6685" y="639"/>
                    <a:pt x="6685" y="647"/>
                    <a:pt x="6685" y="656"/>
                  </a:cubicBezTo>
                  <a:cubicBezTo>
                    <a:pt x="6668" y="673"/>
                    <a:pt x="6660" y="707"/>
                    <a:pt x="6660" y="732"/>
                  </a:cubicBezTo>
                  <a:cubicBezTo>
                    <a:pt x="6651" y="740"/>
                    <a:pt x="6651" y="740"/>
                    <a:pt x="6651" y="749"/>
                  </a:cubicBezTo>
                  <a:cubicBezTo>
                    <a:pt x="6643" y="783"/>
                    <a:pt x="6634" y="808"/>
                    <a:pt x="6634" y="834"/>
                  </a:cubicBezTo>
                  <a:cubicBezTo>
                    <a:pt x="6634" y="842"/>
                    <a:pt x="6626" y="842"/>
                    <a:pt x="6626" y="851"/>
                  </a:cubicBezTo>
                  <a:cubicBezTo>
                    <a:pt x="6626" y="842"/>
                    <a:pt x="6626" y="842"/>
                    <a:pt x="6626" y="834"/>
                  </a:cubicBezTo>
                  <a:cubicBezTo>
                    <a:pt x="6626" y="808"/>
                    <a:pt x="6617" y="783"/>
                    <a:pt x="6609" y="749"/>
                  </a:cubicBezTo>
                  <a:cubicBezTo>
                    <a:pt x="6609" y="740"/>
                    <a:pt x="6609" y="740"/>
                    <a:pt x="6600" y="732"/>
                  </a:cubicBezTo>
                  <a:cubicBezTo>
                    <a:pt x="6592" y="698"/>
                    <a:pt x="6583" y="673"/>
                    <a:pt x="6575" y="647"/>
                  </a:cubicBezTo>
                  <a:cubicBezTo>
                    <a:pt x="6575" y="647"/>
                    <a:pt x="6575" y="639"/>
                    <a:pt x="6566" y="630"/>
                  </a:cubicBezTo>
                  <a:cubicBezTo>
                    <a:pt x="6558" y="605"/>
                    <a:pt x="6550" y="579"/>
                    <a:pt x="6533" y="554"/>
                  </a:cubicBezTo>
                  <a:cubicBezTo>
                    <a:pt x="6533" y="554"/>
                    <a:pt x="6524" y="545"/>
                    <a:pt x="6524" y="545"/>
                  </a:cubicBezTo>
                  <a:cubicBezTo>
                    <a:pt x="6507" y="520"/>
                    <a:pt x="6490" y="494"/>
                    <a:pt x="6473" y="469"/>
                  </a:cubicBezTo>
                  <a:cubicBezTo>
                    <a:pt x="6473" y="469"/>
                    <a:pt x="6473" y="460"/>
                    <a:pt x="6473" y="460"/>
                  </a:cubicBezTo>
                  <a:cubicBezTo>
                    <a:pt x="6448" y="435"/>
                    <a:pt x="6431" y="410"/>
                    <a:pt x="6405" y="384"/>
                  </a:cubicBezTo>
                  <a:cubicBezTo>
                    <a:pt x="6380" y="359"/>
                    <a:pt x="6354" y="342"/>
                    <a:pt x="6329" y="316"/>
                  </a:cubicBezTo>
                  <a:cubicBezTo>
                    <a:pt x="6304" y="291"/>
                    <a:pt x="6270" y="274"/>
                    <a:pt x="6244" y="248"/>
                  </a:cubicBezTo>
                  <a:cubicBezTo>
                    <a:pt x="5996" y="83"/>
                    <a:pt x="5657" y="1"/>
                    <a:pt x="53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79"/>
            <p:cNvSpPr/>
            <p:nvPr/>
          </p:nvSpPr>
          <p:spPr>
            <a:xfrm>
              <a:off x="11382444" y="648786"/>
              <a:ext cx="893287" cy="781676"/>
            </a:xfrm>
            <a:custGeom>
              <a:avLst/>
              <a:gdLst/>
              <a:ahLst/>
              <a:cxnLst/>
              <a:rect l="l" t="t" r="r" b="b"/>
              <a:pathLst>
                <a:path w="6635" h="5806" extrusionOk="0">
                  <a:moveTo>
                    <a:pt x="5298" y="0"/>
                  </a:moveTo>
                  <a:cubicBezTo>
                    <a:pt x="4673" y="0"/>
                    <a:pt x="4006" y="261"/>
                    <a:pt x="3725" y="776"/>
                  </a:cubicBezTo>
                  <a:cubicBezTo>
                    <a:pt x="3309" y="1522"/>
                    <a:pt x="3436" y="2269"/>
                    <a:pt x="3436" y="2269"/>
                  </a:cubicBezTo>
                  <a:cubicBezTo>
                    <a:pt x="3436" y="2269"/>
                    <a:pt x="3193" y="1700"/>
                    <a:pt x="2571" y="1700"/>
                  </a:cubicBezTo>
                  <a:cubicBezTo>
                    <a:pt x="2441" y="1700"/>
                    <a:pt x="2294" y="1725"/>
                    <a:pt x="2130" y="1785"/>
                  </a:cubicBezTo>
                  <a:cubicBezTo>
                    <a:pt x="1341" y="2073"/>
                    <a:pt x="1248" y="2752"/>
                    <a:pt x="1282" y="2973"/>
                  </a:cubicBezTo>
                  <a:cubicBezTo>
                    <a:pt x="1222" y="2701"/>
                    <a:pt x="1019" y="1768"/>
                    <a:pt x="594" y="1768"/>
                  </a:cubicBezTo>
                  <a:cubicBezTo>
                    <a:pt x="102" y="1768"/>
                    <a:pt x="1" y="3287"/>
                    <a:pt x="1" y="5806"/>
                  </a:cubicBezTo>
                  <a:lnTo>
                    <a:pt x="6634" y="5042"/>
                  </a:lnTo>
                  <a:lnTo>
                    <a:pt x="6634" y="979"/>
                  </a:lnTo>
                  <a:cubicBezTo>
                    <a:pt x="6634" y="323"/>
                    <a:pt x="5993" y="0"/>
                    <a:pt x="5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79"/>
            <p:cNvSpPr/>
            <p:nvPr/>
          </p:nvSpPr>
          <p:spPr>
            <a:xfrm>
              <a:off x="11382444" y="667500"/>
              <a:ext cx="903519" cy="762962"/>
            </a:xfrm>
            <a:custGeom>
              <a:avLst/>
              <a:gdLst/>
              <a:ahLst/>
              <a:cxnLst/>
              <a:rect l="l" t="t" r="r" b="b"/>
              <a:pathLst>
                <a:path w="6711" h="5667" extrusionOk="0">
                  <a:moveTo>
                    <a:pt x="6236" y="0"/>
                  </a:moveTo>
                  <a:cubicBezTo>
                    <a:pt x="6651" y="492"/>
                    <a:pt x="6711" y="1349"/>
                    <a:pt x="6346" y="1960"/>
                  </a:cubicBezTo>
                  <a:cubicBezTo>
                    <a:pt x="6037" y="2475"/>
                    <a:pt x="5501" y="2762"/>
                    <a:pt x="4966" y="2762"/>
                  </a:cubicBezTo>
                  <a:cubicBezTo>
                    <a:pt x="4707" y="2762"/>
                    <a:pt x="4449" y="2695"/>
                    <a:pt x="4217" y="2554"/>
                  </a:cubicBezTo>
                  <a:cubicBezTo>
                    <a:pt x="3725" y="2257"/>
                    <a:pt x="3470" y="1705"/>
                    <a:pt x="3513" y="1146"/>
                  </a:cubicBezTo>
                  <a:lnTo>
                    <a:pt x="3513" y="1146"/>
                  </a:lnTo>
                  <a:cubicBezTo>
                    <a:pt x="3360" y="1688"/>
                    <a:pt x="3436" y="2121"/>
                    <a:pt x="3436" y="2121"/>
                  </a:cubicBezTo>
                  <a:cubicBezTo>
                    <a:pt x="3436" y="2121"/>
                    <a:pt x="3402" y="2036"/>
                    <a:pt x="3317" y="1926"/>
                  </a:cubicBezTo>
                  <a:lnTo>
                    <a:pt x="3317" y="1926"/>
                  </a:lnTo>
                  <a:cubicBezTo>
                    <a:pt x="3377" y="2070"/>
                    <a:pt x="3419" y="2223"/>
                    <a:pt x="3419" y="2393"/>
                  </a:cubicBezTo>
                  <a:cubicBezTo>
                    <a:pt x="3419" y="2978"/>
                    <a:pt x="2944" y="3453"/>
                    <a:pt x="2359" y="3453"/>
                  </a:cubicBezTo>
                  <a:cubicBezTo>
                    <a:pt x="1816" y="3453"/>
                    <a:pt x="1366" y="3046"/>
                    <a:pt x="1307" y="2520"/>
                  </a:cubicBezTo>
                  <a:cubicBezTo>
                    <a:pt x="1273" y="2655"/>
                    <a:pt x="1273" y="2766"/>
                    <a:pt x="1282" y="2834"/>
                  </a:cubicBezTo>
                  <a:cubicBezTo>
                    <a:pt x="1248" y="2672"/>
                    <a:pt x="1163" y="2299"/>
                    <a:pt x="1019" y="2002"/>
                  </a:cubicBezTo>
                  <a:lnTo>
                    <a:pt x="1019" y="2002"/>
                  </a:lnTo>
                  <a:cubicBezTo>
                    <a:pt x="1086" y="2214"/>
                    <a:pt x="1129" y="2486"/>
                    <a:pt x="1129" y="2783"/>
                  </a:cubicBezTo>
                  <a:cubicBezTo>
                    <a:pt x="1129" y="3470"/>
                    <a:pt x="900" y="4030"/>
                    <a:pt x="620" y="4030"/>
                  </a:cubicBezTo>
                  <a:cubicBezTo>
                    <a:pt x="348" y="4030"/>
                    <a:pt x="119" y="3470"/>
                    <a:pt x="119" y="2783"/>
                  </a:cubicBezTo>
                  <a:cubicBezTo>
                    <a:pt x="119" y="2740"/>
                    <a:pt x="119" y="2698"/>
                    <a:pt x="119" y="2655"/>
                  </a:cubicBezTo>
                  <a:cubicBezTo>
                    <a:pt x="26" y="3351"/>
                    <a:pt x="1" y="4378"/>
                    <a:pt x="1" y="5667"/>
                  </a:cubicBezTo>
                  <a:lnTo>
                    <a:pt x="6600" y="4912"/>
                  </a:lnTo>
                  <a:lnTo>
                    <a:pt x="662" y="5158"/>
                  </a:lnTo>
                  <a:cubicBezTo>
                    <a:pt x="162" y="4742"/>
                    <a:pt x="247" y="4216"/>
                    <a:pt x="247" y="4216"/>
                  </a:cubicBezTo>
                  <a:lnTo>
                    <a:pt x="247" y="4216"/>
                  </a:lnTo>
                  <a:cubicBezTo>
                    <a:pt x="393" y="4310"/>
                    <a:pt x="531" y="4347"/>
                    <a:pt x="656" y="4347"/>
                  </a:cubicBezTo>
                  <a:cubicBezTo>
                    <a:pt x="1099" y="4347"/>
                    <a:pt x="1392" y="3894"/>
                    <a:pt x="1392" y="3894"/>
                  </a:cubicBezTo>
                  <a:cubicBezTo>
                    <a:pt x="1231" y="3648"/>
                    <a:pt x="1349" y="3266"/>
                    <a:pt x="1349" y="3266"/>
                  </a:cubicBezTo>
                  <a:lnTo>
                    <a:pt x="1349" y="3266"/>
                  </a:lnTo>
                  <a:cubicBezTo>
                    <a:pt x="1349" y="3266"/>
                    <a:pt x="1392" y="3538"/>
                    <a:pt x="2020" y="3784"/>
                  </a:cubicBezTo>
                  <a:cubicBezTo>
                    <a:pt x="2186" y="3849"/>
                    <a:pt x="2351" y="3875"/>
                    <a:pt x="2509" y="3875"/>
                  </a:cubicBezTo>
                  <a:cubicBezTo>
                    <a:pt x="3171" y="3875"/>
                    <a:pt x="3708" y="3410"/>
                    <a:pt x="3708" y="3410"/>
                  </a:cubicBezTo>
                  <a:cubicBezTo>
                    <a:pt x="3606" y="3207"/>
                    <a:pt x="3716" y="2664"/>
                    <a:pt x="3716" y="2664"/>
                  </a:cubicBezTo>
                  <a:cubicBezTo>
                    <a:pt x="3716" y="2664"/>
                    <a:pt x="3954" y="3046"/>
                    <a:pt x="4921" y="3148"/>
                  </a:cubicBezTo>
                  <a:cubicBezTo>
                    <a:pt x="4964" y="3152"/>
                    <a:pt x="5007" y="3154"/>
                    <a:pt x="5049" y="3154"/>
                  </a:cubicBezTo>
                  <a:cubicBezTo>
                    <a:pt x="5812" y="3154"/>
                    <a:pt x="6483" y="2466"/>
                    <a:pt x="6668" y="2257"/>
                  </a:cubicBezTo>
                  <a:cubicBezTo>
                    <a:pt x="6668" y="1799"/>
                    <a:pt x="6634" y="1256"/>
                    <a:pt x="6634" y="755"/>
                  </a:cubicBezTo>
                  <a:cubicBezTo>
                    <a:pt x="6634" y="433"/>
                    <a:pt x="6482" y="161"/>
                    <a:pt x="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79"/>
            <p:cNvSpPr/>
            <p:nvPr/>
          </p:nvSpPr>
          <p:spPr>
            <a:xfrm>
              <a:off x="12273314" y="648786"/>
              <a:ext cx="896652" cy="781676"/>
            </a:xfrm>
            <a:custGeom>
              <a:avLst/>
              <a:gdLst/>
              <a:ahLst/>
              <a:cxnLst/>
              <a:rect l="l" t="t" r="r" b="b"/>
              <a:pathLst>
                <a:path w="6660" h="5806" extrusionOk="0">
                  <a:moveTo>
                    <a:pt x="1342" y="0"/>
                  </a:moveTo>
                  <a:cubicBezTo>
                    <a:pt x="644" y="0"/>
                    <a:pt x="0" y="323"/>
                    <a:pt x="0" y="979"/>
                  </a:cubicBezTo>
                  <a:lnTo>
                    <a:pt x="0" y="5042"/>
                  </a:lnTo>
                  <a:lnTo>
                    <a:pt x="6660" y="5806"/>
                  </a:lnTo>
                  <a:cubicBezTo>
                    <a:pt x="6660" y="3287"/>
                    <a:pt x="6558" y="1768"/>
                    <a:pt x="6057" y="1768"/>
                  </a:cubicBezTo>
                  <a:cubicBezTo>
                    <a:pt x="5642" y="1768"/>
                    <a:pt x="5430" y="2701"/>
                    <a:pt x="5379" y="2973"/>
                  </a:cubicBezTo>
                  <a:cubicBezTo>
                    <a:pt x="5404" y="2752"/>
                    <a:pt x="5311" y="2073"/>
                    <a:pt x="4522" y="1785"/>
                  </a:cubicBezTo>
                  <a:cubicBezTo>
                    <a:pt x="4356" y="1725"/>
                    <a:pt x="4208" y="1700"/>
                    <a:pt x="4077" y="1700"/>
                  </a:cubicBezTo>
                  <a:cubicBezTo>
                    <a:pt x="3451" y="1700"/>
                    <a:pt x="3207" y="2269"/>
                    <a:pt x="3207" y="2269"/>
                  </a:cubicBezTo>
                  <a:cubicBezTo>
                    <a:pt x="3207" y="2269"/>
                    <a:pt x="3334" y="1522"/>
                    <a:pt x="2927" y="776"/>
                  </a:cubicBezTo>
                  <a:cubicBezTo>
                    <a:pt x="2642" y="261"/>
                    <a:pt x="1970" y="0"/>
                    <a:pt x="1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79"/>
            <p:cNvSpPr/>
            <p:nvPr/>
          </p:nvSpPr>
          <p:spPr>
            <a:xfrm>
              <a:off x="12263082" y="661710"/>
              <a:ext cx="905807" cy="768752"/>
            </a:xfrm>
            <a:custGeom>
              <a:avLst/>
              <a:gdLst/>
              <a:ahLst/>
              <a:cxnLst/>
              <a:rect l="l" t="t" r="r" b="b"/>
              <a:pathLst>
                <a:path w="6728" h="5710" extrusionOk="0">
                  <a:moveTo>
                    <a:pt x="6608" y="2698"/>
                  </a:moveTo>
                  <a:lnTo>
                    <a:pt x="6608" y="2698"/>
                  </a:lnTo>
                  <a:cubicBezTo>
                    <a:pt x="6611" y="2715"/>
                    <a:pt x="6613" y="2732"/>
                    <a:pt x="6615" y="2750"/>
                  </a:cubicBezTo>
                  <a:lnTo>
                    <a:pt x="6615" y="2750"/>
                  </a:lnTo>
                  <a:cubicBezTo>
                    <a:pt x="6614" y="2733"/>
                    <a:pt x="6612" y="2716"/>
                    <a:pt x="6608" y="2698"/>
                  </a:cubicBezTo>
                  <a:close/>
                  <a:moveTo>
                    <a:pt x="475" y="1"/>
                  </a:moveTo>
                  <a:cubicBezTo>
                    <a:pt x="229" y="171"/>
                    <a:pt x="76" y="476"/>
                    <a:pt x="76" y="798"/>
                  </a:cubicBezTo>
                  <a:cubicBezTo>
                    <a:pt x="76" y="1299"/>
                    <a:pt x="34" y="1876"/>
                    <a:pt x="34" y="2334"/>
                  </a:cubicBezTo>
                  <a:cubicBezTo>
                    <a:pt x="218" y="2542"/>
                    <a:pt x="903" y="3197"/>
                    <a:pt x="1664" y="3197"/>
                  </a:cubicBezTo>
                  <a:cubicBezTo>
                    <a:pt x="1709" y="3197"/>
                    <a:pt x="1754" y="3195"/>
                    <a:pt x="1798" y="3191"/>
                  </a:cubicBezTo>
                  <a:cubicBezTo>
                    <a:pt x="2766" y="3089"/>
                    <a:pt x="3003" y="2707"/>
                    <a:pt x="3003" y="2707"/>
                  </a:cubicBezTo>
                  <a:cubicBezTo>
                    <a:pt x="3003" y="2707"/>
                    <a:pt x="3122" y="3250"/>
                    <a:pt x="3020" y="3453"/>
                  </a:cubicBezTo>
                  <a:cubicBezTo>
                    <a:pt x="3020" y="3453"/>
                    <a:pt x="3557" y="3918"/>
                    <a:pt x="4219" y="3918"/>
                  </a:cubicBezTo>
                  <a:cubicBezTo>
                    <a:pt x="4377" y="3918"/>
                    <a:pt x="4542" y="3892"/>
                    <a:pt x="4708" y="3827"/>
                  </a:cubicBezTo>
                  <a:cubicBezTo>
                    <a:pt x="5336" y="3581"/>
                    <a:pt x="5378" y="3309"/>
                    <a:pt x="5378" y="3309"/>
                  </a:cubicBezTo>
                  <a:lnTo>
                    <a:pt x="5378" y="3309"/>
                  </a:lnTo>
                  <a:cubicBezTo>
                    <a:pt x="5378" y="3309"/>
                    <a:pt x="5497" y="3691"/>
                    <a:pt x="5336" y="3937"/>
                  </a:cubicBezTo>
                  <a:cubicBezTo>
                    <a:pt x="5336" y="3937"/>
                    <a:pt x="5629" y="4390"/>
                    <a:pt x="6071" y="4390"/>
                  </a:cubicBezTo>
                  <a:cubicBezTo>
                    <a:pt x="6197" y="4390"/>
                    <a:pt x="6335" y="4353"/>
                    <a:pt x="6481" y="4259"/>
                  </a:cubicBezTo>
                  <a:lnTo>
                    <a:pt x="6481" y="4259"/>
                  </a:lnTo>
                  <a:cubicBezTo>
                    <a:pt x="6481" y="4259"/>
                    <a:pt x="6566" y="4785"/>
                    <a:pt x="6074" y="5201"/>
                  </a:cubicBezTo>
                  <a:lnTo>
                    <a:pt x="110" y="4955"/>
                  </a:lnTo>
                  <a:lnTo>
                    <a:pt x="6727" y="5710"/>
                  </a:lnTo>
                  <a:cubicBezTo>
                    <a:pt x="6727" y="4452"/>
                    <a:pt x="6703" y="3444"/>
                    <a:pt x="6615" y="2750"/>
                  </a:cubicBezTo>
                  <a:lnTo>
                    <a:pt x="6615" y="2750"/>
                  </a:lnTo>
                  <a:cubicBezTo>
                    <a:pt x="6617" y="2775"/>
                    <a:pt x="6617" y="2800"/>
                    <a:pt x="6617" y="2826"/>
                  </a:cubicBezTo>
                  <a:cubicBezTo>
                    <a:pt x="6617" y="3513"/>
                    <a:pt x="6388" y="4073"/>
                    <a:pt x="6108" y="4073"/>
                  </a:cubicBezTo>
                  <a:cubicBezTo>
                    <a:pt x="5828" y="4073"/>
                    <a:pt x="5599" y="3513"/>
                    <a:pt x="5599" y="2826"/>
                  </a:cubicBezTo>
                  <a:cubicBezTo>
                    <a:pt x="5599" y="2529"/>
                    <a:pt x="5641" y="2257"/>
                    <a:pt x="5709" y="2045"/>
                  </a:cubicBezTo>
                  <a:lnTo>
                    <a:pt x="5709" y="2045"/>
                  </a:lnTo>
                  <a:cubicBezTo>
                    <a:pt x="5565" y="2342"/>
                    <a:pt x="5480" y="2715"/>
                    <a:pt x="5446" y="2877"/>
                  </a:cubicBezTo>
                  <a:cubicBezTo>
                    <a:pt x="5455" y="2809"/>
                    <a:pt x="5455" y="2698"/>
                    <a:pt x="5421" y="2563"/>
                  </a:cubicBezTo>
                  <a:cubicBezTo>
                    <a:pt x="5361" y="3089"/>
                    <a:pt x="4912" y="3496"/>
                    <a:pt x="4369" y="3496"/>
                  </a:cubicBezTo>
                  <a:cubicBezTo>
                    <a:pt x="3775" y="3496"/>
                    <a:pt x="3300" y="3021"/>
                    <a:pt x="3300" y="2436"/>
                  </a:cubicBezTo>
                  <a:cubicBezTo>
                    <a:pt x="3300" y="2266"/>
                    <a:pt x="3342" y="2113"/>
                    <a:pt x="3410" y="1969"/>
                  </a:cubicBezTo>
                  <a:lnTo>
                    <a:pt x="3410" y="1969"/>
                  </a:lnTo>
                  <a:cubicBezTo>
                    <a:pt x="3325" y="2079"/>
                    <a:pt x="3283" y="2164"/>
                    <a:pt x="3283" y="2164"/>
                  </a:cubicBezTo>
                  <a:cubicBezTo>
                    <a:pt x="3283" y="2164"/>
                    <a:pt x="3359" y="1731"/>
                    <a:pt x="3207" y="1189"/>
                  </a:cubicBezTo>
                  <a:lnTo>
                    <a:pt x="3207" y="1189"/>
                  </a:lnTo>
                  <a:cubicBezTo>
                    <a:pt x="3249" y="1748"/>
                    <a:pt x="2995" y="2300"/>
                    <a:pt x="2503" y="2597"/>
                  </a:cubicBezTo>
                  <a:cubicBezTo>
                    <a:pt x="2268" y="2738"/>
                    <a:pt x="2008" y="2805"/>
                    <a:pt x="1750" y="2805"/>
                  </a:cubicBezTo>
                  <a:cubicBezTo>
                    <a:pt x="1215" y="2805"/>
                    <a:pt x="682" y="2518"/>
                    <a:pt x="373" y="2003"/>
                  </a:cubicBezTo>
                  <a:cubicBezTo>
                    <a:pt x="0" y="1392"/>
                    <a:pt x="59" y="493"/>
                    <a:pt x="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79"/>
            <p:cNvSpPr/>
            <p:nvPr/>
          </p:nvSpPr>
          <p:spPr>
            <a:xfrm>
              <a:off x="12320166" y="1180318"/>
              <a:ext cx="199929" cy="150788"/>
            </a:xfrm>
            <a:custGeom>
              <a:avLst/>
              <a:gdLst/>
              <a:ahLst/>
              <a:cxnLst/>
              <a:rect l="l" t="t" r="r" b="b"/>
              <a:pathLst>
                <a:path w="1485" h="1120" extrusionOk="0">
                  <a:moveTo>
                    <a:pt x="450" y="0"/>
                  </a:moveTo>
                  <a:cubicBezTo>
                    <a:pt x="450" y="0"/>
                    <a:pt x="1061" y="602"/>
                    <a:pt x="0" y="1120"/>
                  </a:cubicBezTo>
                  <a:lnTo>
                    <a:pt x="967" y="1120"/>
                  </a:lnTo>
                  <a:cubicBezTo>
                    <a:pt x="1485" y="509"/>
                    <a:pt x="832" y="0"/>
                    <a:pt x="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79"/>
            <p:cNvSpPr/>
            <p:nvPr/>
          </p:nvSpPr>
          <p:spPr>
            <a:xfrm>
              <a:off x="12762168" y="1165374"/>
              <a:ext cx="162232" cy="123593"/>
            </a:xfrm>
            <a:custGeom>
              <a:avLst/>
              <a:gdLst/>
              <a:ahLst/>
              <a:cxnLst/>
              <a:rect l="l" t="t" r="r" b="b"/>
              <a:pathLst>
                <a:path w="1205" h="918" extrusionOk="0">
                  <a:moveTo>
                    <a:pt x="416" y="1"/>
                  </a:moveTo>
                  <a:cubicBezTo>
                    <a:pt x="0" y="493"/>
                    <a:pt x="526" y="917"/>
                    <a:pt x="840" y="917"/>
                  </a:cubicBezTo>
                  <a:cubicBezTo>
                    <a:pt x="840" y="917"/>
                    <a:pt x="339" y="417"/>
                    <a:pt x="1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79"/>
            <p:cNvSpPr/>
            <p:nvPr/>
          </p:nvSpPr>
          <p:spPr>
            <a:xfrm>
              <a:off x="12464089" y="1060360"/>
              <a:ext cx="163444" cy="123458"/>
            </a:xfrm>
            <a:custGeom>
              <a:avLst/>
              <a:gdLst/>
              <a:ahLst/>
              <a:cxnLst/>
              <a:rect l="l" t="t" r="r" b="b"/>
              <a:pathLst>
                <a:path w="1214" h="917" extrusionOk="0">
                  <a:moveTo>
                    <a:pt x="424" y="0"/>
                  </a:moveTo>
                  <a:cubicBezTo>
                    <a:pt x="0" y="492"/>
                    <a:pt x="534" y="917"/>
                    <a:pt x="848" y="917"/>
                  </a:cubicBezTo>
                  <a:cubicBezTo>
                    <a:pt x="848" y="917"/>
                    <a:pt x="348" y="416"/>
                    <a:pt x="1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79"/>
            <p:cNvSpPr/>
            <p:nvPr/>
          </p:nvSpPr>
          <p:spPr>
            <a:xfrm>
              <a:off x="11628016" y="1165374"/>
              <a:ext cx="163444" cy="123593"/>
            </a:xfrm>
            <a:custGeom>
              <a:avLst/>
              <a:gdLst/>
              <a:ahLst/>
              <a:cxnLst/>
              <a:rect l="l" t="t" r="r" b="b"/>
              <a:pathLst>
                <a:path w="1214" h="918" extrusionOk="0">
                  <a:moveTo>
                    <a:pt x="0" y="1"/>
                  </a:moveTo>
                  <a:cubicBezTo>
                    <a:pt x="874" y="417"/>
                    <a:pt x="374" y="917"/>
                    <a:pt x="374" y="917"/>
                  </a:cubicBezTo>
                  <a:cubicBezTo>
                    <a:pt x="688" y="917"/>
                    <a:pt x="1214" y="493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79"/>
            <p:cNvSpPr/>
            <p:nvPr/>
          </p:nvSpPr>
          <p:spPr>
            <a:xfrm>
              <a:off x="11927306" y="1060360"/>
              <a:ext cx="162232" cy="123458"/>
            </a:xfrm>
            <a:custGeom>
              <a:avLst/>
              <a:gdLst/>
              <a:ahLst/>
              <a:cxnLst/>
              <a:rect l="l" t="t" r="r" b="b"/>
              <a:pathLst>
                <a:path w="1205" h="917" extrusionOk="0">
                  <a:moveTo>
                    <a:pt x="0" y="0"/>
                  </a:moveTo>
                  <a:cubicBezTo>
                    <a:pt x="865" y="416"/>
                    <a:pt x="365" y="917"/>
                    <a:pt x="365" y="917"/>
                  </a:cubicBezTo>
                  <a:cubicBezTo>
                    <a:pt x="679" y="917"/>
                    <a:pt x="1205" y="492"/>
                    <a:pt x="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79"/>
            <p:cNvSpPr/>
            <p:nvPr/>
          </p:nvSpPr>
          <p:spPr>
            <a:xfrm>
              <a:off x="12032320" y="1180318"/>
              <a:ext cx="198852" cy="150788"/>
            </a:xfrm>
            <a:custGeom>
              <a:avLst/>
              <a:gdLst/>
              <a:ahLst/>
              <a:cxnLst/>
              <a:rect l="l" t="t" r="r" b="b"/>
              <a:pathLst>
                <a:path w="1477" h="1120" extrusionOk="0">
                  <a:moveTo>
                    <a:pt x="1027" y="0"/>
                  </a:moveTo>
                  <a:cubicBezTo>
                    <a:pt x="645" y="0"/>
                    <a:pt x="0" y="509"/>
                    <a:pt x="509" y="1120"/>
                  </a:cubicBezTo>
                  <a:lnTo>
                    <a:pt x="1477" y="1120"/>
                  </a:lnTo>
                  <a:cubicBezTo>
                    <a:pt x="416" y="602"/>
                    <a:pt x="1027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79"/>
            <p:cNvSpPr/>
            <p:nvPr/>
          </p:nvSpPr>
          <p:spPr>
            <a:xfrm>
              <a:off x="12258504" y="627513"/>
              <a:ext cx="247858" cy="324464"/>
            </a:xfrm>
            <a:custGeom>
              <a:avLst/>
              <a:gdLst/>
              <a:ahLst/>
              <a:cxnLst/>
              <a:rect l="l" t="t" r="r" b="b"/>
              <a:pathLst>
                <a:path w="1841" h="2410" extrusionOk="0">
                  <a:moveTo>
                    <a:pt x="1205" y="0"/>
                  </a:moveTo>
                  <a:cubicBezTo>
                    <a:pt x="543" y="0"/>
                    <a:pt x="0" y="543"/>
                    <a:pt x="0" y="1213"/>
                  </a:cubicBezTo>
                  <a:cubicBezTo>
                    <a:pt x="0" y="1824"/>
                    <a:pt x="450" y="2333"/>
                    <a:pt x="1035" y="2410"/>
                  </a:cubicBezTo>
                  <a:cubicBezTo>
                    <a:pt x="696" y="2198"/>
                    <a:pt x="458" y="1816"/>
                    <a:pt x="458" y="1383"/>
                  </a:cubicBezTo>
                  <a:cubicBezTo>
                    <a:pt x="458" y="713"/>
                    <a:pt x="1001" y="170"/>
                    <a:pt x="1671" y="170"/>
                  </a:cubicBezTo>
                  <a:cubicBezTo>
                    <a:pt x="1731" y="170"/>
                    <a:pt x="1790" y="179"/>
                    <a:pt x="1841" y="179"/>
                  </a:cubicBezTo>
                  <a:cubicBezTo>
                    <a:pt x="1654" y="68"/>
                    <a:pt x="144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79"/>
            <p:cNvSpPr/>
            <p:nvPr/>
          </p:nvSpPr>
          <p:spPr>
            <a:xfrm>
              <a:off x="12044841" y="627513"/>
              <a:ext cx="249205" cy="324464"/>
            </a:xfrm>
            <a:custGeom>
              <a:avLst/>
              <a:gdLst/>
              <a:ahLst/>
              <a:cxnLst/>
              <a:rect l="l" t="t" r="r" b="b"/>
              <a:pathLst>
                <a:path w="1851" h="2410" extrusionOk="0">
                  <a:moveTo>
                    <a:pt x="637" y="0"/>
                  </a:moveTo>
                  <a:cubicBezTo>
                    <a:pt x="408" y="0"/>
                    <a:pt x="187" y="68"/>
                    <a:pt x="1" y="179"/>
                  </a:cubicBezTo>
                  <a:cubicBezTo>
                    <a:pt x="60" y="179"/>
                    <a:pt x="111" y="170"/>
                    <a:pt x="170" y="170"/>
                  </a:cubicBezTo>
                  <a:cubicBezTo>
                    <a:pt x="841" y="170"/>
                    <a:pt x="1384" y="713"/>
                    <a:pt x="1384" y="1383"/>
                  </a:cubicBezTo>
                  <a:cubicBezTo>
                    <a:pt x="1384" y="1816"/>
                    <a:pt x="1154" y="2198"/>
                    <a:pt x="807" y="2410"/>
                  </a:cubicBezTo>
                  <a:cubicBezTo>
                    <a:pt x="1392" y="2333"/>
                    <a:pt x="1850" y="1824"/>
                    <a:pt x="1850" y="1213"/>
                  </a:cubicBezTo>
                  <a:cubicBezTo>
                    <a:pt x="1850" y="543"/>
                    <a:pt x="1307" y="0"/>
                    <a:pt x="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79"/>
            <p:cNvSpPr/>
            <p:nvPr/>
          </p:nvSpPr>
          <p:spPr>
            <a:xfrm>
              <a:off x="11931749" y="700619"/>
              <a:ext cx="242338" cy="244493"/>
            </a:xfrm>
            <a:custGeom>
              <a:avLst/>
              <a:gdLst/>
              <a:ahLst/>
              <a:cxnLst/>
              <a:rect l="l" t="t" r="r" b="b"/>
              <a:pathLst>
                <a:path w="1800" h="1816" extrusionOk="0">
                  <a:moveTo>
                    <a:pt x="612" y="0"/>
                  </a:moveTo>
                  <a:lnTo>
                    <a:pt x="612" y="0"/>
                  </a:lnTo>
                  <a:cubicBezTo>
                    <a:pt x="255" y="128"/>
                    <a:pt x="1" y="467"/>
                    <a:pt x="1" y="874"/>
                  </a:cubicBezTo>
                  <a:cubicBezTo>
                    <a:pt x="1" y="1392"/>
                    <a:pt x="425" y="1816"/>
                    <a:pt x="943" y="1816"/>
                  </a:cubicBezTo>
                  <a:cubicBezTo>
                    <a:pt x="1324" y="1816"/>
                    <a:pt x="1647" y="1587"/>
                    <a:pt x="1799" y="1256"/>
                  </a:cubicBezTo>
                  <a:lnTo>
                    <a:pt x="1799" y="1256"/>
                  </a:lnTo>
                  <a:cubicBezTo>
                    <a:pt x="1638" y="1468"/>
                    <a:pt x="1384" y="1612"/>
                    <a:pt x="1095" y="1612"/>
                  </a:cubicBezTo>
                  <a:cubicBezTo>
                    <a:pt x="612" y="1612"/>
                    <a:pt x="213" y="1222"/>
                    <a:pt x="213" y="730"/>
                  </a:cubicBezTo>
                  <a:cubicBezTo>
                    <a:pt x="213" y="424"/>
                    <a:pt x="374" y="153"/>
                    <a:pt x="6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79"/>
            <p:cNvSpPr/>
            <p:nvPr/>
          </p:nvSpPr>
          <p:spPr>
            <a:xfrm>
              <a:off x="12003778" y="704793"/>
              <a:ext cx="170310" cy="150115"/>
            </a:xfrm>
            <a:custGeom>
              <a:avLst/>
              <a:gdLst/>
              <a:ahLst/>
              <a:cxnLst/>
              <a:rect l="l" t="t" r="r" b="b"/>
              <a:pathLst>
                <a:path w="1265" h="1115" extrusionOk="0">
                  <a:moveTo>
                    <a:pt x="603" y="0"/>
                  </a:moveTo>
                  <a:cubicBezTo>
                    <a:pt x="552" y="0"/>
                    <a:pt x="501" y="7"/>
                    <a:pt x="450" y="20"/>
                  </a:cubicBezTo>
                  <a:cubicBezTo>
                    <a:pt x="212" y="88"/>
                    <a:pt x="43" y="283"/>
                    <a:pt x="0" y="521"/>
                  </a:cubicBezTo>
                  <a:cubicBezTo>
                    <a:pt x="68" y="351"/>
                    <a:pt x="204" y="224"/>
                    <a:pt x="391" y="173"/>
                  </a:cubicBezTo>
                  <a:cubicBezTo>
                    <a:pt x="438" y="161"/>
                    <a:pt x="486" y="155"/>
                    <a:pt x="533" y="155"/>
                  </a:cubicBezTo>
                  <a:cubicBezTo>
                    <a:pt x="788" y="155"/>
                    <a:pt x="1022" y="322"/>
                    <a:pt x="1086" y="580"/>
                  </a:cubicBezTo>
                  <a:cubicBezTo>
                    <a:pt x="1137" y="775"/>
                    <a:pt x="1086" y="970"/>
                    <a:pt x="959" y="1115"/>
                  </a:cubicBezTo>
                  <a:cubicBezTo>
                    <a:pt x="1163" y="970"/>
                    <a:pt x="1264" y="707"/>
                    <a:pt x="1197" y="461"/>
                  </a:cubicBezTo>
                  <a:cubicBezTo>
                    <a:pt x="1125" y="183"/>
                    <a:pt x="873" y="0"/>
                    <a:pt x="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79"/>
            <p:cNvSpPr/>
            <p:nvPr/>
          </p:nvSpPr>
          <p:spPr>
            <a:xfrm>
              <a:off x="11618860" y="943902"/>
              <a:ext cx="162367" cy="135710"/>
            </a:xfrm>
            <a:custGeom>
              <a:avLst/>
              <a:gdLst/>
              <a:ahLst/>
              <a:cxnLst/>
              <a:rect l="l" t="t" r="r" b="b"/>
              <a:pathLst>
                <a:path w="1206" h="1008" extrusionOk="0">
                  <a:moveTo>
                    <a:pt x="985" y="0"/>
                  </a:moveTo>
                  <a:lnTo>
                    <a:pt x="985" y="0"/>
                  </a:lnTo>
                  <a:cubicBezTo>
                    <a:pt x="1078" y="144"/>
                    <a:pt x="1103" y="323"/>
                    <a:pt x="1044" y="484"/>
                  </a:cubicBezTo>
                  <a:cubicBezTo>
                    <a:pt x="964" y="710"/>
                    <a:pt x="754" y="847"/>
                    <a:pt x="533" y="847"/>
                  </a:cubicBezTo>
                  <a:cubicBezTo>
                    <a:pt x="471" y="847"/>
                    <a:pt x="409" y="837"/>
                    <a:pt x="348" y="815"/>
                  </a:cubicBezTo>
                  <a:cubicBezTo>
                    <a:pt x="162" y="755"/>
                    <a:pt x="43" y="602"/>
                    <a:pt x="1" y="433"/>
                  </a:cubicBezTo>
                  <a:lnTo>
                    <a:pt x="1" y="433"/>
                  </a:lnTo>
                  <a:cubicBezTo>
                    <a:pt x="1" y="670"/>
                    <a:pt x="145" y="891"/>
                    <a:pt x="382" y="976"/>
                  </a:cubicBezTo>
                  <a:cubicBezTo>
                    <a:pt x="446" y="997"/>
                    <a:pt x="511" y="1007"/>
                    <a:pt x="575" y="1007"/>
                  </a:cubicBezTo>
                  <a:cubicBezTo>
                    <a:pt x="816" y="1007"/>
                    <a:pt x="1042" y="861"/>
                    <a:pt x="1129" y="619"/>
                  </a:cubicBezTo>
                  <a:cubicBezTo>
                    <a:pt x="1205" y="399"/>
                    <a:pt x="1146" y="153"/>
                    <a:pt x="9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79"/>
            <p:cNvSpPr/>
            <p:nvPr/>
          </p:nvSpPr>
          <p:spPr>
            <a:xfrm>
              <a:off x="11631381" y="927746"/>
              <a:ext cx="102994" cy="96262"/>
            </a:xfrm>
            <a:custGeom>
              <a:avLst/>
              <a:gdLst/>
              <a:ahLst/>
              <a:cxnLst/>
              <a:rect l="l" t="t" r="r" b="b"/>
              <a:pathLst>
                <a:path w="765" h="715" extrusionOk="0">
                  <a:moveTo>
                    <a:pt x="749" y="249"/>
                  </a:moveTo>
                  <a:lnTo>
                    <a:pt x="749" y="249"/>
                  </a:lnTo>
                  <a:cubicBezTo>
                    <a:pt x="752" y="257"/>
                    <a:pt x="754" y="265"/>
                    <a:pt x="756" y="273"/>
                  </a:cubicBezTo>
                  <a:lnTo>
                    <a:pt x="764" y="273"/>
                  </a:lnTo>
                  <a:cubicBezTo>
                    <a:pt x="760" y="265"/>
                    <a:pt x="755" y="257"/>
                    <a:pt x="749" y="249"/>
                  </a:cubicBezTo>
                  <a:close/>
                  <a:moveTo>
                    <a:pt x="394" y="0"/>
                  </a:moveTo>
                  <a:cubicBezTo>
                    <a:pt x="203" y="0"/>
                    <a:pt x="34" y="148"/>
                    <a:pt x="18" y="349"/>
                  </a:cubicBezTo>
                  <a:cubicBezTo>
                    <a:pt x="1" y="502"/>
                    <a:pt x="86" y="638"/>
                    <a:pt x="213" y="714"/>
                  </a:cubicBezTo>
                  <a:cubicBezTo>
                    <a:pt x="128" y="638"/>
                    <a:pt x="86" y="527"/>
                    <a:pt x="94" y="417"/>
                  </a:cubicBezTo>
                  <a:cubicBezTo>
                    <a:pt x="110" y="232"/>
                    <a:pt x="264" y="85"/>
                    <a:pt x="446" y="85"/>
                  </a:cubicBezTo>
                  <a:cubicBezTo>
                    <a:pt x="456" y="85"/>
                    <a:pt x="466" y="85"/>
                    <a:pt x="476" y="86"/>
                  </a:cubicBezTo>
                  <a:cubicBezTo>
                    <a:pt x="593" y="102"/>
                    <a:pt x="689" y="161"/>
                    <a:pt x="749" y="249"/>
                  </a:cubicBezTo>
                  <a:lnTo>
                    <a:pt x="749" y="249"/>
                  </a:lnTo>
                  <a:cubicBezTo>
                    <a:pt x="707" y="116"/>
                    <a:pt x="577" y="9"/>
                    <a:pt x="425" y="1"/>
                  </a:cubicBezTo>
                  <a:cubicBezTo>
                    <a:pt x="415" y="1"/>
                    <a:pt x="404" y="0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79"/>
            <p:cNvSpPr/>
            <p:nvPr/>
          </p:nvSpPr>
          <p:spPr>
            <a:xfrm>
              <a:off x="12759879" y="943902"/>
              <a:ext cx="162232" cy="135710"/>
            </a:xfrm>
            <a:custGeom>
              <a:avLst/>
              <a:gdLst/>
              <a:ahLst/>
              <a:cxnLst/>
              <a:rect l="l" t="t" r="r" b="b"/>
              <a:pathLst>
                <a:path w="1205" h="1008" extrusionOk="0">
                  <a:moveTo>
                    <a:pt x="221" y="0"/>
                  </a:moveTo>
                  <a:lnTo>
                    <a:pt x="221" y="0"/>
                  </a:lnTo>
                  <a:cubicBezTo>
                    <a:pt x="68" y="153"/>
                    <a:pt x="0" y="399"/>
                    <a:pt x="76" y="619"/>
                  </a:cubicBezTo>
                  <a:cubicBezTo>
                    <a:pt x="164" y="861"/>
                    <a:pt x="389" y="1007"/>
                    <a:pt x="631" y="1007"/>
                  </a:cubicBezTo>
                  <a:cubicBezTo>
                    <a:pt x="694" y="1007"/>
                    <a:pt x="759" y="997"/>
                    <a:pt x="823" y="976"/>
                  </a:cubicBezTo>
                  <a:cubicBezTo>
                    <a:pt x="1061" y="891"/>
                    <a:pt x="1205" y="670"/>
                    <a:pt x="1205" y="433"/>
                  </a:cubicBezTo>
                  <a:lnTo>
                    <a:pt x="1205" y="433"/>
                  </a:lnTo>
                  <a:cubicBezTo>
                    <a:pt x="1171" y="602"/>
                    <a:pt x="1044" y="755"/>
                    <a:pt x="865" y="815"/>
                  </a:cubicBezTo>
                  <a:cubicBezTo>
                    <a:pt x="803" y="837"/>
                    <a:pt x="739" y="847"/>
                    <a:pt x="677" y="847"/>
                  </a:cubicBezTo>
                  <a:cubicBezTo>
                    <a:pt x="451" y="847"/>
                    <a:pt x="241" y="710"/>
                    <a:pt x="161" y="484"/>
                  </a:cubicBezTo>
                  <a:cubicBezTo>
                    <a:pt x="102" y="323"/>
                    <a:pt x="136" y="144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79"/>
            <p:cNvSpPr/>
            <p:nvPr/>
          </p:nvSpPr>
          <p:spPr>
            <a:xfrm>
              <a:off x="12807809" y="927746"/>
              <a:ext cx="101782" cy="96262"/>
            </a:xfrm>
            <a:custGeom>
              <a:avLst/>
              <a:gdLst/>
              <a:ahLst/>
              <a:cxnLst/>
              <a:rect l="l" t="t" r="r" b="b"/>
              <a:pathLst>
                <a:path w="756" h="715" extrusionOk="0">
                  <a:moveTo>
                    <a:pt x="363" y="0"/>
                  </a:moveTo>
                  <a:cubicBezTo>
                    <a:pt x="353" y="0"/>
                    <a:pt x="342" y="1"/>
                    <a:pt x="331" y="1"/>
                  </a:cubicBezTo>
                  <a:cubicBezTo>
                    <a:pt x="170" y="10"/>
                    <a:pt x="43" y="129"/>
                    <a:pt x="0" y="273"/>
                  </a:cubicBezTo>
                  <a:cubicBezTo>
                    <a:pt x="51" y="171"/>
                    <a:pt x="153" y="103"/>
                    <a:pt x="280" y="86"/>
                  </a:cubicBezTo>
                  <a:cubicBezTo>
                    <a:pt x="290" y="85"/>
                    <a:pt x="300" y="85"/>
                    <a:pt x="310" y="85"/>
                  </a:cubicBezTo>
                  <a:cubicBezTo>
                    <a:pt x="492" y="85"/>
                    <a:pt x="646" y="232"/>
                    <a:pt x="662" y="417"/>
                  </a:cubicBezTo>
                  <a:cubicBezTo>
                    <a:pt x="671" y="527"/>
                    <a:pt x="628" y="638"/>
                    <a:pt x="543" y="714"/>
                  </a:cubicBezTo>
                  <a:cubicBezTo>
                    <a:pt x="671" y="638"/>
                    <a:pt x="755" y="502"/>
                    <a:pt x="738" y="349"/>
                  </a:cubicBezTo>
                  <a:cubicBezTo>
                    <a:pt x="722" y="148"/>
                    <a:pt x="561" y="0"/>
                    <a:pt x="3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79"/>
            <p:cNvSpPr/>
            <p:nvPr/>
          </p:nvSpPr>
          <p:spPr>
            <a:xfrm>
              <a:off x="12390983" y="700619"/>
              <a:ext cx="242204" cy="244493"/>
            </a:xfrm>
            <a:custGeom>
              <a:avLst/>
              <a:gdLst/>
              <a:ahLst/>
              <a:cxnLst/>
              <a:rect l="l" t="t" r="r" b="b"/>
              <a:pathLst>
                <a:path w="1799" h="1816" extrusionOk="0">
                  <a:moveTo>
                    <a:pt x="1188" y="0"/>
                  </a:moveTo>
                  <a:cubicBezTo>
                    <a:pt x="1425" y="153"/>
                    <a:pt x="1586" y="424"/>
                    <a:pt x="1586" y="730"/>
                  </a:cubicBezTo>
                  <a:cubicBezTo>
                    <a:pt x="1586" y="1222"/>
                    <a:pt x="1188" y="1612"/>
                    <a:pt x="704" y="1612"/>
                  </a:cubicBezTo>
                  <a:cubicBezTo>
                    <a:pt x="416" y="1612"/>
                    <a:pt x="161" y="1468"/>
                    <a:pt x="0" y="1256"/>
                  </a:cubicBezTo>
                  <a:lnTo>
                    <a:pt x="0" y="1256"/>
                  </a:lnTo>
                  <a:cubicBezTo>
                    <a:pt x="153" y="1587"/>
                    <a:pt x="475" y="1816"/>
                    <a:pt x="857" y="1816"/>
                  </a:cubicBezTo>
                  <a:cubicBezTo>
                    <a:pt x="1374" y="1816"/>
                    <a:pt x="1799" y="1392"/>
                    <a:pt x="1799" y="874"/>
                  </a:cubicBezTo>
                  <a:cubicBezTo>
                    <a:pt x="1799" y="467"/>
                    <a:pt x="1544" y="128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79"/>
            <p:cNvSpPr/>
            <p:nvPr/>
          </p:nvSpPr>
          <p:spPr>
            <a:xfrm>
              <a:off x="12390983" y="704793"/>
              <a:ext cx="170310" cy="150115"/>
            </a:xfrm>
            <a:custGeom>
              <a:avLst/>
              <a:gdLst/>
              <a:ahLst/>
              <a:cxnLst/>
              <a:rect l="l" t="t" r="r" b="b"/>
              <a:pathLst>
                <a:path w="1265" h="1115" extrusionOk="0">
                  <a:moveTo>
                    <a:pt x="662" y="0"/>
                  </a:moveTo>
                  <a:cubicBezTo>
                    <a:pt x="391" y="0"/>
                    <a:pt x="139" y="183"/>
                    <a:pt x="68" y="461"/>
                  </a:cubicBezTo>
                  <a:cubicBezTo>
                    <a:pt x="0" y="707"/>
                    <a:pt x="102" y="970"/>
                    <a:pt x="306" y="1115"/>
                  </a:cubicBezTo>
                  <a:cubicBezTo>
                    <a:pt x="178" y="970"/>
                    <a:pt x="127" y="775"/>
                    <a:pt x="178" y="580"/>
                  </a:cubicBezTo>
                  <a:cubicBezTo>
                    <a:pt x="243" y="322"/>
                    <a:pt x="476" y="155"/>
                    <a:pt x="731" y="155"/>
                  </a:cubicBezTo>
                  <a:cubicBezTo>
                    <a:pt x="778" y="155"/>
                    <a:pt x="826" y="161"/>
                    <a:pt x="874" y="173"/>
                  </a:cubicBezTo>
                  <a:cubicBezTo>
                    <a:pt x="1061" y="224"/>
                    <a:pt x="1196" y="351"/>
                    <a:pt x="1264" y="521"/>
                  </a:cubicBezTo>
                  <a:cubicBezTo>
                    <a:pt x="1222" y="283"/>
                    <a:pt x="1052" y="88"/>
                    <a:pt x="815" y="20"/>
                  </a:cubicBezTo>
                  <a:cubicBezTo>
                    <a:pt x="764" y="7"/>
                    <a:pt x="712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79"/>
            <p:cNvSpPr/>
            <p:nvPr/>
          </p:nvSpPr>
          <p:spPr>
            <a:xfrm>
              <a:off x="11425796" y="907282"/>
              <a:ext cx="74452" cy="193198"/>
            </a:xfrm>
            <a:custGeom>
              <a:avLst/>
              <a:gdLst/>
              <a:ahLst/>
              <a:cxnLst/>
              <a:rect l="l" t="t" r="r" b="b"/>
              <a:pathLst>
                <a:path w="553" h="1435" extrusionOk="0">
                  <a:moveTo>
                    <a:pt x="281" y="1"/>
                  </a:moveTo>
                  <a:cubicBezTo>
                    <a:pt x="128" y="1"/>
                    <a:pt x="1" y="323"/>
                    <a:pt x="1" y="722"/>
                  </a:cubicBezTo>
                  <a:cubicBezTo>
                    <a:pt x="1" y="1112"/>
                    <a:pt x="128" y="1434"/>
                    <a:pt x="281" y="1434"/>
                  </a:cubicBezTo>
                  <a:cubicBezTo>
                    <a:pt x="425" y="1434"/>
                    <a:pt x="552" y="1112"/>
                    <a:pt x="552" y="722"/>
                  </a:cubicBezTo>
                  <a:cubicBezTo>
                    <a:pt x="552" y="323"/>
                    <a:pt x="425" y="1"/>
                    <a:pt x="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79"/>
            <p:cNvSpPr/>
            <p:nvPr/>
          </p:nvSpPr>
          <p:spPr>
            <a:xfrm>
              <a:off x="13052168" y="907282"/>
              <a:ext cx="74452" cy="193198"/>
            </a:xfrm>
            <a:custGeom>
              <a:avLst/>
              <a:gdLst/>
              <a:ahLst/>
              <a:cxnLst/>
              <a:rect l="l" t="t" r="r" b="b"/>
              <a:pathLst>
                <a:path w="553" h="1435" extrusionOk="0">
                  <a:moveTo>
                    <a:pt x="272" y="1"/>
                  </a:moveTo>
                  <a:cubicBezTo>
                    <a:pt x="120" y="1"/>
                    <a:pt x="1" y="323"/>
                    <a:pt x="1" y="713"/>
                  </a:cubicBezTo>
                  <a:cubicBezTo>
                    <a:pt x="1" y="1112"/>
                    <a:pt x="120" y="1434"/>
                    <a:pt x="272" y="1434"/>
                  </a:cubicBezTo>
                  <a:cubicBezTo>
                    <a:pt x="425" y="1434"/>
                    <a:pt x="552" y="1112"/>
                    <a:pt x="552" y="713"/>
                  </a:cubicBezTo>
                  <a:cubicBezTo>
                    <a:pt x="552" y="323"/>
                    <a:pt x="425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79"/>
            <p:cNvSpPr/>
            <p:nvPr/>
          </p:nvSpPr>
          <p:spPr>
            <a:xfrm>
              <a:off x="11510346" y="1457798"/>
              <a:ext cx="1544235" cy="3087258"/>
            </a:xfrm>
            <a:custGeom>
              <a:avLst/>
              <a:gdLst/>
              <a:ahLst/>
              <a:cxnLst/>
              <a:rect l="l" t="t" r="r" b="b"/>
              <a:pathLst>
                <a:path w="11470" h="22931" extrusionOk="0">
                  <a:moveTo>
                    <a:pt x="1" y="1"/>
                  </a:moveTo>
                  <a:lnTo>
                    <a:pt x="1" y="22930"/>
                  </a:lnTo>
                  <a:lnTo>
                    <a:pt x="11470" y="22930"/>
                  </a:lnTo>
                  <a:lnTo>
                    <a:pt x="11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79"/>
            <p:cNvSpPr/>
            <p:nvPr/>
          </p:nvSpPr>
          <p:spPr>
            <a:xfrm>
              <a:off x="12583913" y="4624781"/>
              <a:ext cx="582689" cy="852224"/>
            </a:xfrm>
            <a:custGeom>
              <a:avLst/>
              <a:gdLst/>
              <a:ahLst/>
              <a:cxnLst/>
              <a:rect l="l" t="t" r="r" b="b"/>
              <a:pathLst>
                <a:path w="4328" h="6330" extrusionOk="0">
                  <a:moveTo>
                    <a:pt x="1" y="1"/>
                  </a:moveTo>
                  <a:cubicBezTo>
                    <a:pt x="1" y="417"/>
                    <a:pt x="340" y="747"/>
                    <a:pt x="747" y="747"/>
                  </a:cubicBezTo>
                  <a:lnTo>
                    <a:pt x="2045" y="747"/>
                  </a:lnTo>
                  <a:cubicBezTo>
                    <a:pt x="2045" y="747"/>
                    <a:pt x="1850" y="1808"/>
                    <a:pt x="3080" y="1808"/>
                  </a:cubicBezTo>
                  <a:cubicBezTo>
                    <a:pt x="3080" y="1808"/>
                    <a:pt x="3402" y="6329"/>
                    <a:pt x="4107" y="6329"/>
                  </a:cubicBezTo>
                  <a:lnTo>
                    <a:pt x="4327" y="6329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79"/>
            <p:cNvSpPr/>
            <p:nvPr/>
          </p:nvSpPr>
          <p:spPr>
            <a:xfrm>
              <a:off x="12834062" y="4692232"/>
              <a:ext cx="194275" cy="174888"/>
            </a:xfrm>
            <a:custGeom>
              <a:avLst/>
              <a:gdLst/>
              <a:ahLst/>
              <a:cxnLst/>
              <a:rect l="l" t="t" r="r" b="b"/>
              <a:pathLst>
                <a:path w="1443" h="1299" extrusionOk="0">
                  <a:moveTo>
                    <a:pt x="722" y="0"/>
                  </a:moveTo>
                  <a:cubicBezTo>
                    <a:pt x="510" y="0"/>
                    <a:pt x="314" y="94"/>
                    <a:pt x="187" y="246"/>
                  </a:cubicBezTo>
                  <a:cubicBezTo>
                    <a:pt x="187" y="246"/>
                    <a:pt x="1" y="1256"/>
                    <a:pt x="1146" y="1298"/>
                  </a:cubicBezTo>
                  <a:cubicBezTo>
                    <a:pt x="1324" y="1171"/>
                    <a:pt x="1443" y="959"/>
                    <a:pt x="1443" y="721"/>
                  </a:cubicBezTo>
                  <a:cubicBezTo>
                    <a:pt x="1443" y="323"/>
                    <a:pt x="1120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79"/>
            <p:cNvSpPr/>
            <p:nvPr/>
          </p:nvSpPr>
          <p:spPr>
            <a:xfrm>
              <a:off x="12836351" y="4679711"/>
              <a:ext cx="177176" cy="168021"/>
            </a:xfrm>
            <a:custGeom>
              <a:avLst/>
              <a:gdLst/>
              <a:ahLst/>
              <a:cxnLst/>
              <a:rect l="l" t="t" r="r" b="b"/>
              <a:pathLst>
                <a:path w="1316" h="1248" extrusionOk="0">
                  <a:moveTo>
                    <a:pt x="662" y="0"/>
                  </a:moveTo>
                  <a:cubicBezTo>
                    <a:pt x="467" y="0"/>
                    <a:pt x="289" y="93"/>
                    <a:pt x="170" y="238"/>
                  </a:cubicBezTo>
                  <a:cubicBezTo>
                    <a:pt x="170" y="238"/>
                    <a:pt x="1" y="1205"/>
                    <a:pt x="1044" y="1247"/>
                  </a:cubicBezTo>
                  <a:cubicBezTo>
                    <a:pt x="1205" y="1120"/>
                    <a:pt x="1315" y="916"/>
                    <a:pt x="1315" y="687"/>
                  </a:cubicBezTo>
                  <a:cubicBezTo>
                    <a:pt x="1315" y="305"/>
                    <a:pt x="1018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79"/>
            <p:cNvSpPr/>
            <p:nvPr/>
          </p:nvSpPr>
          <p:spPr>
            <a:xfrm>
              <a:off x="12870548" y="4722255"/>
              <a:ext cx="130459" cy="102590"/>
            </a:xfrm>
            <a:custGeom>
              <a:avLst/>
              <a:gdLst/>
              <a:ahLst/>
              <a:cxnLst/>
              <a:rect l="l" t="t" r="r" b="b"/>
              <a:pathLst>
                <a:path w="969" h="762" extrusionOk="0">
                  <a:moveTo>
                    <a:pt x="432" y="1"/>
                  </a:moveTo>
                  <a:cubicBezTo>
                    <a:pt x="405" y="1"/>
                    <a:pt x="377" y="3"/>
                    <a:pt x="349" y="6"/>
                  </a:cubicBezTo>
                  <a:cubicBezTo>
                    <a:pt x="179" y="23"/>
                    <a:pt x="60" y="108"/>
                    <a:pt x="1" y="219"/>
                  </a:cubicBezTo>
                  <a:cubicBezTo>
                    <a:pt x="1" y="219"/>
                    <a:pt x="59" y="762"/>
                    <a:pt x="741" y="762"/>
                  </a:cubicBezTo>
                  <a:cubicBezTo>
                    <a:pt x="752" y="762"/>
                    <a:pt x="762" y="762"/>
                    <a:pt x="773" y="761"/>
                  </a:cubicBezTo>
                  <a:cubicBezTo>
                    <a:pt x="883" y="694"/>
                    <a:pt x="968" y="575"/>
                    <a:pt x="960" y="431"/>
                  </a:cubicBezTo>
                  <a:cubicBezTo>
                    <a:pt x="944" y="191"/>
                    <a:pt x="711" y="1"/>
                    <a:pt x="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79"/>
            <p:cNvSpPr/>
            <p:nvPr/>
          </p:nvSpPr>
          <p:spPr>
            <a:xfrm>
              <a:off x="12886704" y="4735584"/>
              <a:ext cx="103936" cy="92627"/>
            </a:xfrm>
            <a:custGeom>
              <a:avLst/>
              <a:gdLst/>
              <a:ahLst/>
              <a:cxnLst/>
              <a:rect l="l" t="t" r="r" b="b"/>
              <a:pathLst>
                <a:path w="772" h="688" extrusionOk="0">
                  <a:moveTo>
                    <a:pt x="381" y="0"/>
                  </a:moveTo>
                  <a:cubicBezTo>
                    <a:pt x="375" y="0"/>
                    <a:pt x="370" y="1"/>
                    <a:pt x="365" y="1"/>
                  </a:cubicBezTo>
                  <a:cubicBezTo>
                    <a:pt x="246" y="1"/>
                    <a:pt x="144" y="60"/>
                    <a:pt x="76" y="145"/>
                  </a:cubicBezTo>
                  <a:cubicBezTo>
                    <a:pt x="76" y="145"/>
                    <a:pt x="1" y="688"/>
                    <a:pt x="605" y="688"/>
                  </a:cubicBezTo>
                  <a:cubicBezTo>
                    <a:pt x="610" y="688"/>
                    <a:pt x="614" y="688"/>
                    <a:pt x="619" y="688"/>
                  </a:cubicBezTo>
                  <a:cubicBezTo>
                    <a:pt x="712" y="612"/>
                    <a:pt x="772" y="501"/>
                    <a:pt x="763" y="366"/>
                  </a:cubicBezTo>
                  <a:cubicBezTo>
                    <a:pt x="755" y="159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79"/>
            <p:cNvSpPr/>
            <p:nvPr/>
          </p:nvSpPr>
          <p:spPr>
            <a:xfrm>
              <a:off x="12999661" y="4892028"/>
              <a:ext cx="158866" cy="584978"/>
            </a:xfrm>
            <a:custGeom>
              <a:avLst/>
              <a:gdLst/>
              <a:ahLst/>
              <a:cxnLst/>
              <a:rect l="l" t="t" r="r" b="b"/>
              <a:pathLst>
                <a:path w="1180" h="4345" extrusionOk="0">
                  <a:moveTo>
                    <a:pt x="1" y="1"/>
                  </a:moveTo>
                  <a:cubicBezTo>
                    <a:pt x="68" y="832"/>
                    <a:pt x="399" y="4344"/>
                    <a:pt x="1019" y="4344"/>
                  </a:cubicBezTo>
                  <a:lnTo>
                    <a:pt x="1171" y="4344"/>
                  </a:lnTo>
                  <a:cubicBezTo>
                    <a:pt x="1171" y="4217"/>
                    <a:pt x="1180" y="4090"/>
                    <a:pt x="1180" y="3963"/>
                  </a:cubicBezTo>
                  <a:cubicBezTo>
                    <a:pt x="1180" y="2300"/>
                    <a:pt x="866" y="883"/>
                    <a:pt x="433" y="289"/>
                  </a:cubicBezTo>
                  <a:lnTo>
                    <a:pt x="433" y="289"/>
                  </a:lnTo>
                  <a:cubicBezTo>
                    <a:pt x="527" y="1952"/>
                    <a:pt x="866" y="3538"/>
                    <a:pt x="866" y="3538"/>
                  </a:cubicBezTo>
                  <a:cubicBezTo>
                    <a:pt x="560" y="2851"/>
                    <a:pt x="281" y="1443"/>
                    <a:pt x="179" y="52"/>
                  </a:cubicBezTo>
                  <a:cubicBezTo>
                    <a:pt x="119" y="18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79"/>
            <p:cNvSpPr/>
            <p:nvPr/>
          </p:nvSpPr>
          <p:spPr>
            <a:xfrm>
              <a:off x="12788421" y="4693578"/>
              <a:ext cx="81183" cy="101513"/>
            </a:xfrm>
            <a:custGeom>
              <a:avLst/>
              <a:gdLst/>
              <a:ahLst/>
              <a:cxnLst/>
              <a:rect l="l" t="t" r="r" b="b"/>
              <a:pathLst>
                <a:path w="603" h="754" extrusionOk="0">
                  <a:moveTo>
                    <a:pt x="411" y="0"/>
                  </a:moveTo>
                  <a:cubicBezTo>
                    <a:pt x="374" y="0"/>
                    <a:pt x="330" y="21"/>
                    <a:pt x="280" y="75"/>
                  </a:cubicBezTo>
                  <a:cubicBezTo>
                    <a:pt x="0" y="372"/>
                    <a:pt x="323" y="754"/>
                    <a:pt x="323" y="754"/>
                  </a:cubicBezTo>
                  <a:cubicBezTo>
                    <a:pt x="323" y="754"/>
                    <a:pt x="348" y="457"/>
                    <a:pt x="603" y="296"/>
                  </a:cubicBezTo>
                  <a:cubicBezTo>
                    <a:pt x="603" y="296"/>
                    <a:pt x="550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79"/>
            <p:cNvSpPr/>
            <p:nvPr/>
          </p:nvSpPr>
          <p:spPr>
            <a:xfrm>
              <a:off x="11384733" y="4624781"/>
              <a:ext cx="582555" cy="852224"/>
            </a:xfrm>
            <a:custGeom>
              <a:avLst/>
              <a:gdLst/>
              <a:ahLst/>
              <a:cxnLst/>
              <a:rect l="l" t="t" r="r" b="b"/>
              <a:pathLst>
                <a:path w="4327" h="6330" extrusionOk="0">
                  <a:moveTo>
                    <a:pt x="1" y="1"/>
                  </a:moveTo>
                  <a:lnTo>
                    <a:pt x="1" y="6329"/>
                  </a:lnTo>
                  <a:lnTo>
                    <a:pt x="221" y="6329"/>
                  </a:lnTo>
                  <a:cubicBezTo>
                    <a:pt x="925" y="6329"/>
                    <a:pt x="1256" y="1808"/>
                    <a:pt x="1256" y="1808"/>
                  </a:cubicBezTo>
                  <a:cubicBezTo>
                    <a:pt x="2486" y="1808"/>
                    <a:pt x="2283" y="747"/>
                    <a:pt x="2283" y="747"/>
                  </a:cubicBezTo>
                  <a:lnTo>
                    <a:pt x="3580" y="747"/>
                  </a:lnTo>
                  <a:cubicBezTo>
                    <a:pt x="3996" y="747"/>
                    <a:pt x="4327" y="417"/>
                    <a:pt x="4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79"/>
            <p:cNvSpPr/>
            <p:nvPr/>
          </p:nvSpPr>
          <p:spPr>
            <a:xfrm>
              <a:off x="11523001" y="4692232"/>
              <a:ext cx="194275" cy="174888"/>
            </a:xfrm>
            <a:custGeom>
              <a:avLst/>
              <a:gdLst/>
              <a:ahLst/>
              <a:cxnLst/>
              <a:rect l="l" t="t" r="r" b="b"/>
              <a:pathLst>
                <a:path w="1443" h="1299" extrusionOk="0">
                  <a:moveTo>
                    <a:pt x="721" y="0"/>
                  </a:moveTo>
                  <a:cubicBezTo>
                    <a:pt x="322" y="0"/>
                    <a:pt x="0" y="323"/>
                    <a:pt x="0" y="721"/>
                  </a:cubicBezTo>
                  <a:cubicBezTo>
                    <a:pt x="0" y="959"/>
                    <a:pt x="119" y="1171"/>
                    <a:pt x="305" y="1298"/>
                  </a:cubicBezTo>
                  <a:cubicBezTo>
                    <a:pt x="1442" y="1256"/>
                    <a:pt x="1256" y="246"/>
                    <a:pt x="1256" y="246"/>
                  </a:cubicBezTo>
                  <a:cubicBezTo>
                    <a:pt x="1128" y="94"/>
                    <a:pt x="933" y="0"/>
                    <a:pt x="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79"/>
            <p:cNvSpPr/>
            <p:nvPr/>
          </p:nvSpPr>
          <p:spPr>
            <a:xfrm>
              <a:off x="11537811" y="4679711"/>
              <a:ext cx="177176" cy="168021"/>
            </a:xfrm>
            <a:custGeom>
              <a:avLst/>
              <a:gdLst/>
              <a:ahLst/>
              <a:cxnLst/>
              <a:rect l="l" t="t" r="r" b="b"/>
              <a:pathLst>
                <a:path w="1316" h="1248" extrusionOk="0">
                  <a:moveTo>
                    <a:pt x="654" y="0"/>
                  </a:moveTo>
                  <a:cubicBezTo>
                    <a:pt x="297" y="0"/>
                    <a:pt x="0" y="305"/>
                    <a:pt x="0" y="687"/>
                  </a:cubicBezTo>
                  <a:cubicBezTo>
                    <a:pt x="0" y="916"/>
                    <a:pt x="111" y="1120"/>
                    <a:pt x="280" y="1247"/>
                  </a:cubicBezTo>
                  <a:cubicBezTo>
                    <a:pt x="1315" y="1205"/>
                    <a:pt x="1146" y="238"/>
                    <a:pt x="1146" y="238"/>
                  </a:cubicBezTo>
                  <a:cubicBezTo>
                    <a:pt x="1027" y="93"/>
                    <a:pt x="849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79"/>
            <p:cNvSpPr/>
            <p:nvPr/>
          </p:nvSpPr>
          <p:spPr>
            <a:xfrm>
              <a:off x="11550332" y="4722255"/>
              <a:ext cx="131536" cy="102590"/>
            </a:xfrm>
            <a:custGeom>
              <a:avLst/>
              <a:gdLst/>
              <a:ahLst/>
              <a:cxnLst/>
              <a:rect l="l" t="t" r="r" b="b"/>
              <a:pathLst>
                <a:path w="977" h="762" extrusionOk="0">
                  <a:moveTo>
                    <a:pt x="543" y="1"/>
                  </a:moveTo>
                  <a:cubicBezTo>
                    <a:pt x="258" y="1"/>
                    <a:pt x="25" y="191"/>
                    <a:pt x="9" y="431"/>
                  </a:cubicBezTo>
                  <a:cubicBezTo>
                    <a:pt x="1" y="575"/>
                    <a:pt x="85" y="694"/>
                    <a:pt x="196" y="761"/>
                  </a:cubicBezTo>
                  <a:cubicBezTo>
                    <a:pt x="206" y="762"/>
                    <a:pt x="217" y="762"/>
                    <a:pt x="227" y="762"/>
                  </a:cubicBezTo>
                  <a:cubicBezTo>
                    <a:pt x="910" y="762"/>
                    <a:pt x="976" y="219"/>
                    <a:pt x="976" y="219"/>
                  </a:cubicBezTo>
                  <a:cubicBezTo>
                    <a:pt x="908" y="108"/>
                    <a:pt x="790" y="23"/>
                    <a:pt x="620" y="6"/>
                  </a:cubicBezTo>
                  <a:lnTo>
                    <a:pt x="628" y="6"/>
                  </a:lnTo>
                  <a:cubicBezTo>
                    <a:pt x="600" y="3"/>
                    <a:pt x="571" y="1"/>
                    <a:pt x="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79"/>
            <p:cNvSpPr/>
            <p:nvPr/>
          </p:nvSpPr>
          <p:spPr>
            <a:xfrm>
              <a:off x="11560564" y="4735584"/>
              <a:ext cx="103936" cy="92627"/>
            </a:xfrm>
            <a:custGeom>
              <a:avLst/>
              <a:gdLst/>
              <a:ahLst/>
              <a:cxnLst/>
              <a:rect l="l" t="t" r="r" b="b"/>
              <a:pathLst>
                <a:path w="772" h="688" extrusionOk="0">
                  <a:moveTo>
                    <a:pt x="400" y="0"/>
                  </a:moveTo>
                  <a:cubicBezTo>
                    <a:pt x="187" y="0"/>
                    <a:pt x="18" y="159"/>
                    <a:pt x="9" y="366"/>
                  </a:cubicBezTo>
                  <a:cubicBezTo>
                    <a:pt x="1" y="501"/>
                    <a:pt x="60" y="612"/>
                    <a:pt x="154" y="688"/>
                  </a:cubicBezTo>
                  <a:cubicBezTo>
                    <a:pt x="158" y="688"/>
                    <a:pt x="163" y="688"/>
                    <a:pt x="168" y="688"/>
                  </a:cubicBezTo>
                  <a:cubicBezTo>
                    <a:pt x="772" y="688"/>
                    <a:pt x="697" y="145"/>
                    <a:pt x="697" y="145"/>
                  </a:cubicBezTo>
                  <a:cubicBezTo>
                    <a:pt x="629" y="60"/>
                    <a:pt x="527" y="1"/>
                    <a:pt x="408" y="1"/>
                  </a:cubicBezTo>
                  <a:lnTo>
                    <a:pt x="417" y="1"/>
                  </a:lnTo>
                  <a:cubicBezTo>
                    <a:pt x="411" y="1"/>
                    <a:pt x="406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79"/>
            <p:cNvSpPr/>
            <p:nvPr/>
          </p:nvSpPr>
          <p:spPr>
            <a:xfrm>
              <a:off x="11392676" y="4892028"/>
              <a:ext cx="159001" cy="584978"/>
            </a:xfrm>
            <a:custGeom>
              <a:avLst/>
              <a:gdLst/>
              <a:ahLst/>
              <a:cxnLst/>
              <a:rect l="l" t="t" r="r" b="b"/>
              <a:pathLst>
                <a:path w="1181" h="4345" extrusionOk="0">
                  <a:moveTo>
                    <a:pt x="1180" y="1"/>
                  </a:moveTo>
                  <a:cubicBezTo>
                    <a:pt x="1121" y="1"/>
                    <a:pt x="1061" y="18"/>
                    <a:pt x="1002" y="52"/>
                  </a:cubicBezTo>
                  <a:cubicBezTo>
                    <a:pt x="900" y="1443"/>
                    <a:pt x="620" y="2851"/>
                    <a:pt x="323" y="3538"/>
                  </a:cubicBezTo>
                  <a:cubicBezTo>
                    <a:pt x="323" y="3538"/>
                    <a:pt x="654" y="1952"/>
                    <a:pt x="756" y="289"/>
                  </a:cubicBezTo>
                  <a:lnTo>
                    <a:pt x="756" y="289"/>
                  </a:lnTo>
                  <a:cubicBezTo>
                    <a:pt x="315" y="883"/>
                    <a:pt x="1" y="2300"/>
                    <a:pt x="1" y="3963"/>
                  </a:cubicBezTo>
                  <a:cubicBezTo>
                    <a:pt x="1" y="4090"/>
                    <a:pt x="9" y="4217"/>
                    <a:pt x="9" y="4344"/>
                  </a:cubicBezTo>
                  <a:lnTo>
                    <a:pt x="162" y="4344"/>
                  </a:lnTo>
                  <a:cubicBezTo>
                    <a:pt x="781" y="4344"/>
                    <a:pt x="1112" y="832"/>
                    <a:pt x="11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79"/>
            <p:cNvSpPr/>
            <p:nvPr/>
          </p:nvSpPr>
          <p:spPr>
            <a:xfrm>
              <a:off x="11681734" y="4693578"/>
              <a:ext cx="81183" cy="101513"/>
            </a:xfrm>
            <a:custGeom>
              <a:avLst/>
              <a:gdLst/>
              <a:ahLst/>
              <a:cxnLst/>
              <a:rect l="l" t="t" r="r" b="b"/>
              <a:pathLst>
                <a:path w="603" h="754" extrusionOk="0">
                  <a:moveTo>
                    <a:pt x="192" y="0"/>
                  </a:moveTo>
                  <a:cubicBezTo>
                    <a:pt x="53" y="0"/>
                    <a:pt x="0" y="296"/>
                    <a:pt x="0" y="296"/>
                  </a:cubicBezTo>
                  <a:cubicBezTo>
                    <a:pt x="255" y="457"/>
                    <a:pt x="280" y="754"/>
                    <a:pt x="280" y="754"/>
                  </a:cubicBezTo>
                  <a:cubicBezTo>
                    <a:pt x="280" y="754"/>
                    <a:pt x="602" y="372"/>
                    <a:pt x="323" y="75"/>
                  </a:cubicBezTo>
                  <a:cubicBezTo>
                    <a:pt x="272" y="21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79"/>
            <p:cNvSpPr/>
            <p:nvPr/>
          </p:nvSpPr>
          <p:spPr>
            <a:xfrm>
              <a:off x="11384733" y="1364093"/>
              <a:ext cx="193198" cy="3239123"/>
            </a:xfrm>
            <a:custGeom>
              <a:avLst/>
              <a:gdLst/>
              <a:ahLst/>
              <a:cxnLst/>
              <a:rect l="l" t="t" r="r" b="b"/>
              <a:pathLst>
                <a:path w="1435" h="24059" extrusionOk="0">
                  <a:moveTo>
                    <a:pt x="1" y="1"/>
                  </a:moveTo>
                  <a:lnTo>
                    <a:pt x="1" y="24059"/>
                  </a:lnTo>
                  <a:lnTo>
                    <a:pt x="1434" y="24059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79"/>
            <p:cNvSpPr/>
            <p:nvPr/>
          </p:nvSpPr>
          <p:spPr>
            <a:xfrm>
              <a:off x="12973408" y="1364093"/>
              <a:ext cx="193198" cy="3239123"/>
            </a:xfrm>
            <a:custGeom>
              <a:avLst/>
              <a:gdLst/>
              <a:ahLst/>
              <a:cxnLst/>
              <a:rect l="l" t="t" r="r" b="b"/>
              <a:pathLst>
                <a:path w="1435" h="24059" extrusionOk="0">
                  <a:moveTo>
                    <a:pt x="0" y="1"/>
                  </a:moveTo>
                  <a:lnTo>
                    <a:pt x="0" y="24059"/>
                  </a:lnTo>
                  <a:lnTo>
                    <a:pt x="1434" y="24059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79"/>
            <p:cNvSpPr/>
            <p:nvPr/>
          </p:nvSpPr>
          <p:spPr>
            <a:xfrm>
              <a:off x="11384733" y="4419196"/>
              <a:ext cx="193198" cy="184043"/>
            </a:xfrm>
            <a:custGeom>
              <a:avLst/>
              <a:gdLst/>
              <a:ahLst/>
              <a:cxnLst/>
              <a:rect l="l" t="t" r="r" b="b"/>
              <a:pathLst>
                <a:path w="1435" h="1367" extrusionOk="0">
                  <a:moveTo>
                    <a:pt x="1" y="1"/>
                  </a:moveTo>
                  <a:lnTo>
                    <a:pt x="1" y="1367"/>
                  </a:lnTo>
                  <a:lnTo>
                    <a:pt x="1434" y="1367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79"/>
            <p:cNvSpPr/>
            <p:nvPr/>
          </p:nvSpPr>
          <p:spPr>
            <a:xfrm>
              <a:off x="12973408" y="4419196"/>
              <a:ext cx="193198" cy="184043"/>
            </a:xfrm>
            <a:custGeom>
              <a:avLst/>
              <a:gdLst/>
              <a:ahLst/>
              <a:cxnLst/>
              <a:rect l="l" t="t" r="r" b="b"/>
              <a:pathLst>
                <a:path w="1435" h="1367" extrusionOk="0">
                  <a:moveTo>
                    <a:pt x="0" y="1"/>
                  </a:moveTo>
                  <a:lnTo>
                    <a:pt x="0" y="1367"/>
                  </a:lnTo>
                  <a:lnTo>
                    <a:pt x="1434" y="1367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79"/>
            <p:cNvSpPr/>
            <p:nvPr/>
          </p:nvSpPr>
          <p:spPr>
            <a:xfrm>
              <a:off x="11384733" y="1421312"/>
              <a:ext cx="193198" cy="443210"/>
            </a:xfrm>
            <a:custGeom>
              <a:avLst/>
              <a:gdLst/>
              <a:ahLst/>
              <a:cxnLst/>
              <a:rect l="l" t="t" r="r" b="b"/>
              <a:pathLst>
                <a:path w="1435" h="3292" extrusionOk="0">
                  <a:moveTo>
                    <a:pt x="1" y="0"/>
                  </a:moveTo>
                  <a:lnTo>
                    <a:pt x="1" y="3292"/>
                  </a:lnTo>
                  <a:lnTo>
                    <a:pt x="1434" y="329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79"/>
            <p:cNvSpPr/>
            <p:nvPr/>
          </p:nvSpPr>
          <p:spPr>
            <a:xfrm>
              <a:off x="12973408" y="1421312"/>
              <a:ext cx="193198" cy="443210"/>
            </a:xfrm>
            <a:custGeom>
              <a:avLst/>
              <a:gdLst/>
              <a:ahLst/>
              <a:cxnLst/>
              <a:rect l="l" t="t" r="r" b="b"/>
              <a:pathLst>
                <a:path w="1435" h="3292" extrusionOk="0">
                  <a:moveTo>
                    <a:pt x="0" y="0"/>
                  </a:moveTo>
                  <a:lnTo>
                    <a:pt x="0" y="3292"/>
                  </a:lnTo>
                  <a:lnTo>
                    <a:pt x="1434" y="329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79"/>
            <p:cNvSpPr/>
            <p:nvPr/>
          </p:nvSpPr>
          <p:spPr>
            <a:xfrm>
              <a:off x="11487587" y="1448031"/>
              <a:ext cx="59508" cy="3137476"/>
            </a:xfrm>
            <a:custGeom>
              <a:avLst/>
              <a:gdLst/>
              <a:ahLst/>
              <a:cxnLst/>
              <a:rect l="l" t="t" r="r" b="b"/>
              <a:pathLst>
                <a:path w="442" h="23304" extrusionOk="0">
                  <a:moveTo>
                    <a:pt x="1" y="0"/>
                  </a:moveTo>
                  <a:lnTo>
                    <a:pt x="1" y="23303"/>
                  </a:lnTo>
                  <a:lnTo>
                    <a:pt x="442" y="23303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79"/>
            <p:cNvSpPr/>
            <p:nvPr/>
          </p:nvSpPr>
          <p:spPr>
            <a:xfrm>
              <a:off x="12992795" y="1438411"/>
              <a:ext cx="59508" cy="3137476"/>
            </a:xfrm>
            <a:custGeom>
              <a:avLst/>
              <a:gdLst/>
              <a:ahLst/>
              <a:cxnLst/>
              <a:rect l="l" t="t" r="r" b="b"/>
              <a:pathLst>
                <a:path w="442" h="23304" extrusionOk="0">
                  <a:moveTo>
                    <a:pt x="1" y="0"/>
                  </a:moveTo>
                  <a:lnTo>
                    <a:pt x="1" y="23303"/>
                  </a:lnTo>
                  <a:lnTo>
                    <a:pt x="442" y="23303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79"/>
            <p:cNvSpPr/>
            <p:nvPr/>
          </p:nvSpPr>
          <p:spPr>
            <a:xfrm>
              <a:off x="11534311" y="1438411"/>
              <a:ext cx="56142" cy="3137476"/>
            </a:xfrm>
            <a:custGeom>
              <a:avLst/>
              <a:gdLst/>
              <a:ahLst/>
              <a:cxnLst/>
              <a:rect l="l" t="t" r="r" b="b"/>
              <a:pathLst>
                <a:path w="417" h="23304" extrusionOk="0">
                  <a:moveTo>
                    <a:pt x="1" y="0"/>
                  </a:moveTo>
                  <a:lnTo>
                    <a:pt x="1" y="23303"/>
                  </a:lnTo>
                  <a:lnTo>
                    <a:pt x="417" y="2330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79"/>
            <p:cNvSpPr/>
            <p:nvPr/>
          </p:nvSpPr>
          <p:spPr>
            <a:xfrm>
              <a:off x="12960887" y="1438411"/>
              <a:ext cx="56007" cy="3137476"/>
            </a:xfrm>
            <a:custGeom>
              <a:avLst/>
              <a:gdLst/>
              <a:ahLst/>
              <a:cxnLst/>
              <a:rect l="l" t="t" r="r" b="b"/>
              <a:pathLst>
                <a:path w="416" h="23304" extrusionOk="0">
                  <a:moveTo>
                    <a:pt x="0" y="0"/>
                  </a:moveTo>
                  <a:lnTo>
                    <a:pt x="0" y="23303"/>
                  </a:lnTo>
                  <a:lnTo>
                    <a:pt x="416" y="2330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79"/>
            <p:cNvSpPr/>
            <p:nvPr/>
          </p:nvSpPr>
          <p:spPr>
            <a:xfrm>
              <a:off x="11335592" y="4501457"/>
              <a:ext cx="1880008" cy="141768"/>
            </a:xfrm>
            <a:custGeom>
              <a:avLst/>
              <a:gdLst/>
              <a:ahLst/>
              <a:cxnLst/>
              <a:rect l="l" t="t" r="r" b="b"/>
              <a:pathLst>
                <a:path w="13964" h="1053" extrusionOk="0">
                  <a:moveTo>
                    <a:pt x="383" y="1"/>
                  </a:moveTo>
                  <a:cubicBezTo>
                    <a:pt x="171" y="1"/>
                    <a:pt x="1" y="170"/>
                    <a:pt x="1" y="382"/>
                  </a:cubicBezTo>
                  <a:lnTo>
                    <a:pt x="1" y="671"/>
                  </a:lnTo>
                  <a:cubicBezTo>
                    <a:pt x="1" y="883"/>
                    <a:pt x="171" y="1053"/>
                    <a:pt x="383" y="1053"/>
                  </a:cubicBezTo>
                  <a:lnTo>
                    <a:pt x="13582" y="1053"/>
                  </a:lnTo>
                  <a:cubicBezTo>
                    <a:pt x="13794" y="1053"/>
                    <a:pt x="13964" y="883"/>
                    <a:pt x="13964" y="671"/>
                  </a:cubicBezTo>
                  <a:lnTo>
                    <a:pt x="13964" y="382"/>
                  </a:lnTo>
                  <a:cubicBezTo>
                    <a:pt x="13964" y="170"/>
                    <a:pt x="13794" y="1"/>
                    <a:pt x="13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79"/>
            <p:cNvSpPr/>
            <p:nvPr/>
          </p:nvSpPr>
          <p:spPr>
            <a:xfrm>
              <a:off x="11503480" y="3704292"/>
              <a:ext cx="1545446" cy="77818"/>
            </a:xfrm>
            <a:custGeom>
              <a:avLst/>
              <a:gdLst/>
              <a:ahLst/>
              <a:cxnLst/>
              <a:rect l="l" t="t" r="r" b="b"/>
              <a:pathLst>
                <a:path w="11479" h="578" extrusionOk="0">
                  <a:moveTo>
                    <a:pt x="289" y="1"/>
                  </a:moveTo>
                  <a:cubicBezTo>
                    <a:pt x="128" y="1"/>
                    <a:pt x="1" y="128"/>
                    <a:pt x="1" y="289"/>
                  </a:cubicBezTo>
                  <a:cubicBezTo>
                    <a:pt x="1" y="450"/>
                    <a:pt x="128" y="577"/>
                    <a:pt x="289" y="577"/>
                  </a:cubicBezTo>
                  <a:lnTo>
                    <a:pt x="11181" y="577"/>
                  </a:lnTo>
                  <a:cubicBezTo>
                    <a:pt x="11343" y="577"/>
                    <a:pt x="11478" y="450"/>
                    <a:pt x="11478" y="289"/>
                  </a:cubicBezTo>
                  <a:cubicBezTo>
                    <a:pt x="11478" y="128"/>
                    <a:pt x="11343" y="1"/>
                    <a:pt x="1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79"/>
            <p:cNvSpPr/>
            <p:nvPr/>
          </p:nvSpPr>
          <p:spPr>
            <a:xfrm>
              <a:off x="11503480" y="2928803"/>
              <a:ext cx="1545446" cy="78895"/>
            </a:xfrm>
            <a:custGeom>
              <a:avLst/>
              <a:gdLst/>
              <a:ahLst/>
              <a:cxnLst/>
              <a:rect l="l" t="t" r="r" b="b"/>
              <a:pathLst>
                <a:path w="11479" h="586" extrusionOk="0">
                  <a:moveTo>
                    <a:pt x="289" y="1"/>
                  </a:moveTo>
                  <a:cubicBezTo>
                    <a:pt x="128" y="1"/>
                    <a:pt x="1" y="128"/>
                    <a:pt x="1" y="289"/>
                  </a:cubicBezTo>
                  <a:cubicBezTo>
                    <a:pt x="1" y="450"/>
                    <a:pt x="128" y="586"/>
                    <a:pt x="289" y="586"/>
                  </a:cubicBezTo>
                  <a:lnTo>
                    <a:pt x="11181" y="586"/>
                  </a:lnTo>
                  <a:cubicBezTo>
                    <a:pt x="11343" y="586"/>
                    <a:pt x="11478" y="450"/>
                    <a:pt x="11478" y="289"/>
                  </a:cubicBezTo>
                  <a:cubicBezTo>
                    <a:pt x="11478" y="128"/>
                    <a:pt x="11343" y="1"/>
                    <a:pt x="1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79"/>
            <p:cNvSpPr/>
            <p:nvPr/>
          </p:nvSpPr>
          <p:spPr>
            <a:xfrm>
              <a:off x="11503480" y="2153314"/>
              <a:ext cx="1545446" cy="79029"/>
            </a:xfrm>
            <a:custGeom>
              <a:avLst/>
              <a:gdLst/>
              <a:ahLst/>
              <a:cxnLst/>
              <a:rect l="l" t="t" r="r" b="b"/>
              <a:pathLst>
                <a:path w="11479" h="587" extrusionOk="0">
                  <a:moveTo>
                    <a:pt x="289" y="1"/>
                  </a:moveTo>
                  <a:cubicBezTo>
                    <a:pt x="128" y="1"/>
                    <a:pt x="1" y="136"/>
                    <a:pt x="1" y="298"/>
                  </a:cubicBezTo>
                  <a:cubicBezTo>
                    <a:pt x="1" y="459"/>
                    <a:pt x="128" y="586"/>
                    <a:pt x="289" y="586"/>
                  </a:cubicBezTo>
                  <a:lnTo>
                    <a:pt x="11181" y="586"/>
                  </a:lnTo>
                  <a:cubicBezTo>
                    <a:pt x="11343" y="586"/>
                    <a:pt x="11478" y="459"/>
                    <a:pt x="11478" y="298"/>
                  </a:cubicBezTo>
                  <a:cubicBezTo>
                    <a:pt x="11478" y="136"/>
                    <a:pt x="11343" y="1"/>
                    <a:pt x="1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79"/>
            <p:cNvSpPr/>
            <p:nvPr/>
          </p:nvSpPr>
          <p:spPr>
            <a:xfrm>
              <a:off x="11317416" y="1313875"/>
              <a:ext cx="1916494" cy="213796"/>
            </a:xfrm>
            <a:custGeom>
              <a:avLst/>
              <a:gdLst/>
              <a:ahLst/>
              <a:cxnLst/>
              <a:rect l="l" t="t" r="r" b="b"/>
              <a:pathLst>
                <a:path w="14235" h="1588" extrusionOk="0">
                  <a:moveTo>
                    <a:pt x="484" y="1"/>
                  </a:moveTo>
                  <a:cubicBezTo>
                    <a:pt x="212" y="1"/>
                    <a:pt x="0" y="213"/>
                    <a:pt x="0" y="476"/>
                  </a:cubicBezTo>
                  <a:lnTo>
                    <a:pt x="0" y="1103"/>
                  </a:lnTo>
                  <a:cubicBezTo>
                    <a:pt x="0" y="1375"/>
                    <a:pt x="212" y="1587"/>
                    <a:pt x="484" y="1587"/>
                  </a:cubicBezTo>
                  <a:lnTo>
                    <a:pt x="13760" y="1587"/>
                  </a:lnTo>
                  <a:cubicBezTo>
                    <a:pt x="14023" y="1587"/>
                    <a:pt x="14235" y="1375"/>
                    <a:pt x="14235" y="1103"/>
                  </a:cubicBezTo>
                  <a:lnTo>
                    <a:pt x="14235" y="476"/>
                  </a:lnTo>
                  <a:cubicBezTo>
                    <a:pt x="14235" y="213"/>
                    <a:pt x="14023" y="1"/>
                    <a:pt x="13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79"/>
            <p:cNvSpPr/>
            <p:nvPr/>
          </p:nvSpPr>
          <p:spPr>
            <a:xfrm>
              <a:off x="11599473" y="2381787"/>
              <a:ext cx="228606" cy="540280"/>
            </a:xfrm>
            <a:custGeom>
              <a:avLst/>
              <a:gdLst/>
              <a:ahLst/>
              <a:cxnLst/>
              <a:rect l="l" t="t" r="r" b="b"/>
              <a:pathLst>
                <a:path w="1698" h="4013" extrusionOk="0">
                  <a:moveTo>
                    <a:pt x="145" y="0"/>
                  </a:moveTo>
                  <a:lnTo>
                    <a:pt x="0" y="4013"/>
                  </a:lnTo>
                  <a:lnTo>
                    <a:pt x="1697" y="4013"/>
                  </a:lnTo>
                  <a:lnTo>
                    <a:pt x="1544" y="119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79"/>
            <p:cNvSpPr/>
            <p:nvPr/>
          </p:nvSpPr>
          <p:spPr>
            <a:xfrm>
              <a:off x="12532618" y="2297238"/>
              <a:ext cx="153077" cy="624829"/>
            </a:xfrm>
            <a:custGeom>
              <a:avLst/>
              <a:gdLst/>
              <a:ahLst/>
              <a:cxnLst/>
              <a:rect l="l" t="t" r="r" b="b"/>
              <a:pathLst>
                <a:path w="1137" h="4641" extrusionOk="0">
                  <a:moveTo>
                    <a:pt x="0" y="1"/>
                  </a:moveTo>
                  <a:lnTo>
                    <a:pt x="42" y="4641"/>
                  </a:lnTo>
                  <a:lnTo>
                    <a:pt x="1137" y="464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79"/>
            <p:cNvSpPr/>
            <p:nvPr/>
          </p:nvSpPr>
          <p:spPr>
            <a:xfrm>
              <a:off x="12702660" y="2297238"/>
              <a:ext cx="233183" cy="624829"/>
            </a:xfrm>
            <a:custGeom>
              <a:avLst/>
              <a:gdLst/>
              <a:ahLst/>
              <a:cxnLst/>
              <a:rect l="l" t="t" r="r" b="b"/>
              <a:pathLst>
                <a:path w="1732" h="4641" extrusionOk="0">
                  <a:moveTo>
                    <a:pt x="1" y="1"/>
                  </a:moveTo>
                  <a:lnTo>
                    <a:pt x="69" y="4641"/>
                  </a:lnTo>
                  <a:lnTo>
                    <a:pt x="1732" y="4641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79"/>
            <p:cNvSpPr/>
            <p:nvPr/>
          </p:nvSpPr>
          <p:spPr>
            <a:xfrm>
              <a:off x="12314377" y="2347456"/>
              <a:ext cx="203430" cy="574612"/>
            </a:xfrm>
            <a:custGeom>
              <a:avLst/>
              <a:gdLst/>
              <a:ahLst/>
              <a:cxnLst/>
              <a:rect l="l" t="t" r="r" b="b"/>
              <a:pathLst>
                <a:path w="1511" h="4268" extrusionOk="0">
                  <a:moveTo>
                    <a:pt x="1" y="1"/>
                  </a:moveTo>
                  <a:lnTo>
                    <a:pt x="43" y="4268"/>
                  </a:lnTo>
                  <a:lnTo>
                    <a:pt x="1511" y="4268"/>
                  </a:lnTo>
                  <a:lnTo>
                    <a:pt x="1350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79"/>
            <p:cNvSpPr/>
            <p:nvPr/>
          </p:nvSpPr>
          <p:spPr>
            <a:xfrm>
              <a:off x="12187687" y="2339513"/>
              <a:ext cx="101782" cy="582555"/>
            </a:xfrm>
            <a:custGeom>
              <a:avLst/>
              <a:gdLst/>
              <a:ahLst/>
              <a:cxnLst/>
              <a:rect l="l" t="t" r="r" b="b"/>
              <a:pathLst>
                <a:path w="756" h="4327" extrusionOk="0">
                  <a:moveTo>
                    <a:pt x="0" y="0"/>
                  </a:moveTo>
                  <a:lnTo>
                    <a:pt x="34" y="4327"/>
                  </a:lnTo>
                  <a:lnTo>
                    <a:pt x="755" y="4327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79"/>
            <p:cNvSpPr/>
            <p:nvPr/>
          </p:nvSpPr>
          <p:spPr>
            <a:xfrm>
              <a:off x="11829023" y="2526788"/>
              <a:ext cx="190909" cy="395281"/>
            </a:xfrm>
            <a:custGeom>
              <a:avLst/>
              <a:gdLst/>
              <a:ahLst/>
              <a:cxnLst/>
              <a:rect l="l" t="t" r="r" b="b"/>
              <a:pathLst>
                <a:path w="1418" h="2936" extrusionOk="0">
                  <a:moveTo>
                    <a:pt x="0" y="1"/>
                  </a:moveTo>
                  <a:lnTo>
                    <a:pt x="145" y="2936"/>
                  </a:lnTo>
                  <a:lnTo>
                    <a:pt x="1417" y="2936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79"/>
            <p:cNvSpPr/>
            <p:nvPr/>
          </p:nvSpPr>
          <p:spPr>
            <a:xfrm>
              <a:off x="12044841" y="2387442"/>
              <a:ext cx="133825" cy="534626"/>
            </a:xfrm>
            <a:custGeom>
              <a:avLst/>
              <a:gdLst/>
              <a:ahLst/>
              <a:cxnLst/>
              <a:rect l="l" t="t" r="r" b="b"/>
              <a:pathLst>
                <a:path w="994" h="3971" extrusionOk="0">
                  <a:moveTo>
                    <a:pt x="1" y="1"/>
                  </a:moveTo>
                  <a:lnTo>
                    <a:pt x="26" y="3971"/>
                  </a:lnTo>
                  <a:lnTo>
                    <a:pt x="993" y="3971"/>
                  </a:lnTo>
                  <a:lnTo>
                    <a:pt x="883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79"/>
            <p:cNvSpPr/>
            <p:nvPr/>
          </p:nvSpPr>
          <p:spPr>
            <a:xfrm>
              <a:off x="12566815" y="2864852"/>
              <a:ext cx="93839" cy="36755"/>
            </a:xfrm>
            <a:custGeom>
              <a:avLst/>
              <a:gdLst/>
              <a:ahLst/>
              <a:cxnLst/>
              <a:rect l="l" t="t" r="r" b="b"/>
              <a:pathLst>
                <a:path w="697" h="273" extrusionOk="0">
                  <a:moveTo>
                    <a:pt x="1" y="1"/>
                  </a:moveTo>
                  <a:lnTo>
                    <a:pt x="9" y="272"/>
                  </a:lnTo>
                  <a:lnTo>
                    <a:pt x="696" y="272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79"/>
            <p:cNvSpPr/>
            <p:nvPr/>
          </p:nvSpPr>
          <p:spPr>
            <a:xfrm>
              <a:off x="12564526" y="2804402"/>
              <a:ext cx="94916" cy="36620"/>
            </a:xfrm>
            <a:custGeom>
              <a:avLst/>
              <a:gdLst/>
              <a:ahLst/>
              <a:cxnLst/>
              <a:rect l="l" t="t" r="r" b="b"/>
              <a:pathLst>
                <a:path w="705" h="272" extrusionOk="0">
                  <a:moveTo>
                    <a:pt x="1" y="0"/>
                  </a:moveTo>
                  <a:lnTo>
                    <a:pt x="9" y="271"/>
                  </a:lnTo>
                  <a:lnTo>
                    <a:pt x="705" y="27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79"/>
            <p:cNvSpPr/>
            <p:nvPr/>
          </p:nvSpPr>
          <p:spPr>
            <a:xfrm>
              <a:off x="12365807" y="2847754"/>
              <a:ext cx="104071" cy="46987"/>
            </a:xfrm>
            <a:custGeom>
              <a:avLst/>
              <a:gdLst/>
              <a:ahLst/>
              <a:cxnLst/>
              <a:rect l="l" t="t" r="r" b="b"/>
              <a:pathLst>
                <a:path w="773" h="349" extrusionOk="0">
                  <a:moveTo>
                    <a:pt x="1" y="0"/>
                  </a:moveTo>
                  <a:lnTo>
                    <a:pt x="9" y="348"/>
                  </a:lnTo>
                  <a:lnTo>
                    <a:pt x="772" y="34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79"/>
            <p:cNvSpPr/>
            <p:nvPr/>
          </p:nvSpPr>
          <p:spPr>
            <a:xfrm>
              <a:off x="12556583" y="2334935"/>
              <a:ext cx="67451" cy="33254"/>
            </a:xfrm>
            <a:custGeom>
              <a:avLst/>
              <a:gdLst/>
              <a:ahLst/>
              <a:cxnLst/>
              <a:rect l="l" t="t" r="r" b="b"/>
              <a:pathLst>
                <a:path w="501" h="247" extrusionOk="0">
                  <a:moveTo>
                    <a:pt x="0" y="1"/>
                  </a:moveTo>
                  <a:lnTo>
                    <a:pt x="0" y="247"/>
                  </a:lnTo>
                  <a:lnTo>
                    <a:pt x="501" y="247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79"/>
            <p:cNvSpPr/>
            <p:nvPr/>
          </p:nvSpPr>
          <p:spPr>
            <a:xfrm>
              <a:off x="12203574" y="2872796"/>
              <a:ext cx="64085" cy="28811"/>
            </a:xfrm>
            <a:custGeom>
              <a:avLst/>
              <a:gdLst/>
              <a:ahLst/>
              <a:cxnLst/>
              <a:rect l="l" t="t" r="r" b="b"/>
              <a:pathLst>
                <a:path w="476" h="214" extrusionOk="0">
                  <a:moveTo>
                    <a:pt x="1" y="1"/>
                  </a:moveTo>
                  <a:lnTo>
                    <a:pt x="9" y="213"/>
                  </a:lnTo>
                  <a:lnTo>
                    <a:pt x="476" y="213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79"/>
            <p:cNvSpPr/>
            <p:nvPr/>
          </p:nvSpPr>
          <p:spPr>
            <a:xfrm>
              <a:off x="12070017" y="2831732"/>
              <a:ext cx="73240" cy="65297"/>
            </a:xfrm>
            <a:custGeom>
              <a:avLst/>
              <a:gdLst/>
              <a:ahLst/>
              <a:cxnLst/>
              <a:rect l="l" t="t" r="r" b="b"/>
              <a:pathLst>
                <a:path w="544" h="485" extrusionOk="0">
                  <a:moveTo>
                    <a:pt x="0" y="1"/>
                  </a:moveTo>
                  <a:lnTo>
                    <a:pt x="9" y="484"/>
                  </a:lnTo>
                  <a:lnTo>
                    <a:pt x="543" y="484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79"/>
            <p:cNvSpPr/>
            <p:nvPr/>
          </p:nvSpPr>
          <p:spPr>
            <a:xfrm>
              <a:off x="11657770" y="2410330"/>
              <a:ext cx="89127" cy="60585"/>
            </a:xfrm>
            <a:custGeom>
              <a:avLst/>
              <a:gdLst/>
              <a:ahLst/>
              <a:cxnLst/>
              <a:rect l="l" t="t" r="r" b="b"/>
              <a:pathLst>
                <a:path w="662" h="450" extrusionOk="0">
                  <a:moveTo>
                    <a:pt x="0" y="0"/>
                  </a:moveTo>
                  <a:lnTo>
                    <a:pt x="0" y="425"/>
                  </a:lnTo>
                  <a:lnTo>
                    <a:pt x="662" y="450"/>
                  </a:lnTo>
                  <a:lnTo>
                    <a:pt x="662" y="450"/>
                  </a:lnTo>
                  <a:lnTo>
                    <a:pt x="65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79"/>
            <p:cNvSpPr/>
            <p:nvPr/>
          </p:nvSpPr>
          <p:spPr>
            <a:xfrm>
              <a:off x="12730125" y="2841965"/>
              <a:ext cx="173676" cy="60719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1" y="1"/>
                  </a:moveTo>
                  <a:lnTo>
                    <a:pt x="18" y="425"/>
                  </a:lnTo>
                  <a:lnTo>
                    <a:pt x="1290" y="451"/>
                  </a:lnTo>
                  <a:lnTo>
                    <a:pt x="1290" y="451"/>
                  </a:lnTo>
                  <a:lnTo>
                    <a:pt x="1282" y="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79"/>
            <p:cNvSpPr/>
            <p:nvPr/>
          </p:nvSpPr>
          <p:spPr>
            <a:xfrm>
              <a:off x="12727836" y="2322414"/>
              <a:ext cx="118880" cy="61796"/>
            </a:xfrm>
            <a:custGeom>
              <a:avLst/>
              <a:gdLst/>
              <a:ahLst/>
              <a:cxnLst/>
              <a:rect l="l" t="t" r="r" b="b"/>
              <a:pathLst>
                <a:path w="883" h="459" extrusionOk="0">
                  <a:moveTo>
                    <a:pt x="874" y="0"/>
                  </a:moveTo>
                  <a:lnTo>
                    <a:pt x="1" y="43"/>
                  </a:lnTo>
                  <a:lnTo>
                    <a:pt x="9" y="458"/>
                  </a:lnTo>
                  <a:lnTo>
                    <a:pt x="883" y="4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79"/>
            <p:cNvSpPr/>
            <p:nvPr/>
          </p:nvSpPr>
          <p:spPr>
            <a:xfrm>
              <a:off x="11861066" y="2862563"/>
              <a:ext cx="131401" cy="35543"/>
            </a:xfrm>
            <a:custGeom>
              <a:avLst/>
              <a:gdLst/>
              <a:ahLst/>
              <a:cxnLst/>
              <a:rect l="l" t="t" r="r" b="b"/>
              <a:pathLst>
                <a:path w="976" h="264" extrusionOk="0">
                  <a:moveTo>
                    <a:pt x="0" y="1"/>
                  </a:moveTo>
                  <a:lnTo>
                    <a:pt x="9" y="264"/>
                  </a:lnTo>
                  <a:lnTo>
                    <a:pt x="976" y="264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79"/>
            <p:cNvSpPr/>
            <p:nvPr/>
          </p:nvSpPr>
          <p:spPr>
            <a:xfrm>
              <a:off x="11610917" y="3172086"/>
              <a:ext cx="228471" cy="539203"/>
            </a:xfrm>
            <a:custGeom>
              <a:avLst/>
              <a:gdLst/>
              <a:ahLst/>
              <a:cxnLst/>
              <a:rect l="l" t="t" r="r" b="b"/>
              <a:pathLst>
                <a:path w="1697" h="4005" extrusionOk="0">
                  <a:moveTo>
                    <a:pt x="144" y="1"/>
                  </a:moveTo>
                  <a:lnTo>
                    <a:pt x="0" y="4005"/>
                  </a:lnTo>
                  <a:lnTo>
                    <a:pt x="1697" y="4005"/>
                  </a:lnTo>
                  <a:lnTo>
                    <a:pt x="1544" y="1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79"/>
            <p:cNvSpPr/>
            <p:nvPr/>
          </p:nvSpPr>
          <p:spPr>
            <a:xfrm>
              <a:off x="12543927" y="3086459"/>
              <a:ext cx="153212" cy="624829"/>
            </a:xfrm>
            <a:custGeom>
              <a:avLst/>
              <a:gdLst/>
              <a:ahLst/>
              <a:cxnLst/>
              <a:rect l="l" t="t" r="r" b="b"/>
              <a:pathLst>
                <a:path w="1138" h="4641" extrusionOk="0">
                  <a:moveTo>
                    <a:pt x="1" y="0"/>
                  </a:moveTo>
                  <a:lnTo>
                    <a:pt x="43" y="4641"/>
                  </a:lnTo>
                  <a:lnTo>
                    <a:pt x="1138" y="464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79"/>
            <p:cNvSpPr/>
            <p:nvPr/>
          </p:nvSpPr>
          <p:spPr>
            <a:xfrm>
              <a:off x="12714104" y="3086459"/>
              <a:ext cx="233183" cy="624829"/>
            </a:xfrm>
            <a:custGeom>
              <a:avLst/>
              <a:gdLst/>
              <a:ahLst/>
              <a:cxnLst/>
              <a:rect l="l" t="t" r="r" b="b"/>
              <a:pathLst>
                <a:path w="1732" h="4641" extrusionOk="0">
                  <a:moveTo>
                    <a:pt x="1" y="0"/>
                  </a:moveTo>
                  <a:lnTo>
                    <a:pt x="69" y="4641"/>
                  </a:lnTo>
                  <a:lnTo>
                    <a:pt x="1731" y="4641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79"/>
            <p:cNvSpPr/>
            <p:nvPr/>
          </p:nvSpPr>
          <p:spPr>
            <a:xfrm>
              <a:off x="12325821" y="3137889"/>
              <a:ext cx="203430" cy="573400"/>
            </a:xfrm>
            <a:custGeom>
              <a:avLst/>
              <a:gdLst/>
              <a:ahLst/>
              <a:cxnLst/>
              <a:rect l="l" t="t" r="r" b="b"/>
              <a:pathLst>
                <a:path w="1511" h="4259" extrusionOk="0">
                  <a:moveTo>
                    <a:pt x="1" y="0"/>
                  </a:moveTo>
                  <a:lnTo>
                    <a:pt x="43" y="4259"/>
                  </a:lnTo>
                  <a:lnTo>
                    <a:pt x="1511" y="4259"/>
                  </a:lnTo>
                  <a:lnTo>
                    <a:pt x="1349" y="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79"/>
            <p:cNvSpPr/>
            <p:nvPr/>
          </p:nvSpPr>
          <p:spPr>
            <a:xfrm>
              <a:off x="12200208" y="3129811"/>
              <a:ext cx="100570" cy="581478"/>
            </a:xfrm>
            <a:custGeom>
              <a:avLst/>
              <a:gdLst/>
              <a:ahLst/>
              <a:cxnLst/>
              <a:rect l="l" t="t" r="r" b="b"/>
              <a:pathLst>
                <a:path w="747" h="4319" extrusionOk="0">
                  <a:moveTo>
                    <a:pt x="0" y="1"/>
                  </a:moveTo>
                  <a:lnTo>
                    <a:pt x="26" y="4319"/>
                  </a:lnTo>
                  <a:lnTo>
                    <a:pt x="747" y="4319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79"/>
            <p:cNvSpPr/>
            <p:nvPr/>
          </p:nvSpPr>
          <p:spPr>
            <a:xfrm>
              <a:off x="11840467" y="3317086"/>
              <a:ext cx="190774" cy="394204"/>
            </a:xfrm>
            <a:custGeom>
              <a:avLst/>
              <a:gdLst/>
              <a:ahLst/>
              <a:cxnLst/>
              <a:rect l="l" t="t" r="r" b="b"/>
              <a:pathLst>
                <a:path w="1417" h="2928" extrusionOk="0">
                  <a:moveTo>
                    <a:pt x="0" y="1"/>
                  </a:moveTo>
                  <a:lnTo>
                    <a:pt x="145" y="2928"/>
                  </a:lnTo>
                  <a:lnTo>
                    <a:pt x="1417" y="2928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79"/>
            <p:cNvSpPr/>
            <p:nvPr/>
          </p:nvSpPr>
          <p:spPr>
            <a:xfrm>
              <a:off x="12056285" y="3176663"/>
              <a:ext cx="133825" cy="534626"/>
            </a:xfrm>
            <a:custGeom>
              <a:avLst/>
              <a:gdLst/>
              <a:ahLst/>
              <a:cxnLst/>
              <a:rect l="l" t="t" r="r" b="b"/>
              <a:pathLst>
                <a:path w="994" h="3971" extrusionOk="0">
                  <a:moveTo>
                    <a:pt x="1" y="0"/>
                  </a:moveTo>
                  <a:lnTo>
                    <a:pt x="35" y="3971"/>
                  </a:lnTo>
                  <a:lnTo>
                    <a:pt x="993" y="3971"/>
                  </a:lnTo>
                  <a:lnTo>
                    <a:pt x="883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79"/>
            <p:cNvSpPr/>
            <p:nvPr/>
          </p:nvSpPr>
          <p:spPr>
            <a:xfrm>
              <a:off x="12578259" y="3655151"/>
              <a:ext cx="94916" cy="36755"/>
            </a:xfrm>
            <a:custGeom>
              <a:avLst/>
              <a:gdLst/>
              <a:ahLst/>
              <a:cxnLst/>
              <a:rect l="l" t="t" r="r" b="b"/>
              <a:pathLst>
                <a:path w="705" h="273" extrusionOk="0">
                  <a:moveTo>
                    <a:pt x="0" y="1"/>
                  </a:moveTo>
                  <a:lnTo>
                    <a:pt x="9" y="272"/>
                  </a:lnTo>
                  <a:lnTo>
                    <a:pt x="704" y="272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79"/>
            <p:cNvSpPr/>
            <p:nvPr/>
          </p:nvSpPr>
          <p:spPr>
            <a:xfrm>
              <a:off x="12577047" y="3594700"/>
              <a:ext cx="93839" cy="35543"/>
            </a:xfrm>
            <a:custGeom>
              <a:avLst/>
              <a:gdLst/>
              <a:ahLst/>
              <a:cxnLst/>
              <a:rect l="l" t="t" r="r" b="b"/>
              <a:pathLst>
                <a:path w="697" h="264" extrusionOk="0">
                  <a:moveTo>
                    <a:pt x="1" y="0"/>
                  </a:moveTo>
                  <a:lnTo>
                    <a:pt x="1" y="263"/>
                  </a:lnTo>
                  <a:lnTo>
                    <a:pt x="696" y="263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79"/>
            <p:cNvSpPr/>
            <p:nvPr/>
          </p:nvSpPr>
          <p:spPr>
            <a:xfrm>
              <a:off x="12378328" y="3638052"/>
              <a:ext cx="102994" cy="46987"/>
            </a:xfrm>
            <a:custGeom>
              <a:avLst/>
              <a:gdLst/>
              <a:ahLst/>
              <a:cxnLst/>
              <a:rect l="l" t="t" r="r" b="b"/>
              <a:pathLst>
                <a:path w="765" h="349" extrusionOk="0">
                  <a:moveTo>
                    <a:pt x="1" y="1"/>
                  </a:moveTo>
                  <a:lnTo>
                    <a:pt x="1" y="348"/>
                  </a:lnTo>
                  <a:lnTo>
                    <a:pt x="764" y="34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79"/>
            <p:cNvSpPr/>
            <p:nvPr/>
          </p:nvSpPr>
          <p:spPr>
            <a:xfrm>
              <a:off x="12568026" y="3125233"/>
              <a:ext cx="67451" cy="33254"/>
            </a:xfrm>
            <a:custGeom>
              <a:avLst/>
              <a:gdLst/>
              <a:ahLst/>
              <a:cxnLst/>
              <a:rect l="l" t="t" r="r" b="b"/>
              <a:pathLst>
                <a:path w="501" h="247" extrusionOk="0">
                  <a:moveTo>
                    <a:pt x="0" y="1"/>
                  </a:moveTo>
                  <a:lnTo>
                    <a:pt x="0" y="247"/>
                  </a:lnTo>
                  <a:lnTo>
                    <a:pt x="501" y="247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79"/>
            <p:cNvSpPr/>
            <p:nvPr/>
          </p:nvSpPr>
          <p:spPr>
            <a:xfrm>
              <a:off x="12215017" y="3662017"/>
              <a:ext cx="64085" cy="28677"/>
            </a:xfrm>
            <a:custGeom>
              <a:avLst/>
              <a:gdLst/>
              <a:ahLst/>
              <a:cxnLst/>
              <a:rect l="l" t="t" r="r" b="b"/>
              <a:pathLst>
                <a:path w="476" h="213" extrusionOk="0">
                  <a:moveTo>
                    <a:pt x="1" y="1"/>
                  </a:moveTo>
                  <a:lnTo>
                    <a:pt x="9" y="213"/>
                  </a:lnTo>
                  <a:lnTo>
                    <a:pt x="476" y="213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79"/>
            <p:cNvSpPr/>
            <p:nvPr/>
          </p:nvSpPr>
          <p:spPr>
            <a:xfrm>
              <a:off x="12081461" y="3620954"/>
              <a:ext cx="73240" cy="66374"/>
            </a:xfrm>
            <a:custGeom>
              <a:avLst/>
              <a:gdLst/>
              <a:ahLst/>
              <a:cxnLst/>
              <a:rect l="l" t="t" r="r" b="b"/>
              <a:pathLst>
                <a:path w="544" h="493" extrusionOk="0">
                  <a:moveTo>
                    <a:pt x="0" y="0"/>
                  </a:moveTo>
                  <a:lnTo>
                    <a:pt x="9" y="492"/>
                  </a:lnTo>
                  <a:lnTo>
                    <a:pt x="543" y="49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79"/>
            <p:cNvSpPr/>
            <p:nvPr/>
          </p:nvSpPr>
          <p:spPr>
            <a:xfrm>
              <a:off x="11669079" y="3200628"/>
              <a:ext cx="89261" cy="60719"/>
            </a:xfrm>
            <a:custGeom>
              <a:avLst/>
              <a:gdLst/>
              <a:ahLst/>
              <a:cxnLst/>
              <a:rect l="l" t="t" r="r" b="b"/>
              <a:pathLst>
                <a:path w="663" h="451" extrusionOk="0">
                  <a:moveTo>
                    <a:pt x="1" y="1"/>
                  </a:moveTo>
                  <a:lnTo>
                    <a:pt x="9" y="416"/>
                  </a:lnTo>
                  <a:lnTo>
                    <a:pt x="663" y="450"/>
                  </a:lnTo>
                  <a:lnTo>
                    <a:pt x="663" y="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79"/>
            <p:cNvSpPr/>
            <p:nvPr/>
          </p:nvSpPr>
          <p:spPr>
            <a:xfrm>
              <a:off x="12742646" y="3632398"/>
              <a:ext cx="172599" cy="60585"/>
            </a:xfrm>
            <a:custGeom>
              <a:avLst/>
              <a:gdLst/>
              <a:ahLst/>
              <a:cxnLst/>
              <a:rect l="l" t="t" r="r" b="b"/>
              <a:pathLst>
                <a:path w="1282" h="450" extrusionOk="0">
                  <a:moveTo>
                    <a:pt x="1" y="0"/>
                  </a:moveTo>
                  <a:lnTo>
                    <a:pt x="9" y="416"/>
                  </a:lnTo>
                  <a:lnTo>
                    <a:pt x="1282" y="450"/>
                  </a:lnTo>
                  <a:lnTo>
                    <a:pt x="1273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79"/>
            <p:cNvSpPr/>
            <p:nvPr/>
          </p:nvSpPr>
          <p:spPr>
            <a:xfrm>
              <a:off x="12739280" y="3112712"/>
              <a:ext cx="118880" cy="61796"/>
            </a:xfrm>
            <a:custGeom>
              <a:avLst/>
              <a:gdLst/>
              <a:ahLst/>
              <a:cxnLst/>
              <a:rect l="l" t="t" r="r" b="b"/>
              <a:pathLst>
                <a:path w="883" h="459" extrusionOk="0">
                  <a:moveTo>
                    <a:pt x="874" y="0"/>
                  </a:moveTo>
                  <a:lnTo>
                    <a:pt x="0" y="34"/>
                  </a:lnTo>
                  <a:lnTo>
                    <a:pt x="9" y="459"/>
                  </a:lnTo>
                  <a:lnTo>
                    <a:pt x="883" y="4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79"/>
            <p:cNvSpPr/>
            <p:nvPr/>
          </p:nvSpPr>
          <p:spPr>
            <a:xfrm>
              <a:off x="11872375" y="3651785"/>
              <a:ext cx="131536" cy="35543"/>
            </a:xfrm>
            <a:custGeom>
              <a:avLst/>
              <a:gdLst/>
              <a:ahLst/>
              <a:cxnLst/>
              <a:rect l="l" t="t" r="r" b="b"/>
              <a:pathLst>
                <a:path w="977" h="264" extrusionOk="0">
                  <a:moveTo>
                    <a:pt x="1" y="0"/>
                  </a:moveTo>
                  <a:lnTo>
                    <a:pt x="9" y="263"/>
                  </a:lnTo>
                  <a:lnTo>
                    <a:pt x="976" y="26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79"/>
            <p:cNvSpPr/>
            <p:nvPr/>
          </p:nvSpPr>
          <p:spPr>
            <a:xfrm>
              <a:off x="12716392" y="3961307"/>
              <a:ext cx="227394" cy="540280"/>
            </a:xfrm>
            <a:custGeom>
              <a:avLst/>
              <a:gdLst/>
              <a:ahLst/>
              <a:cxnLst/>
              <a:rect l="l" t="t" r="r" b="b"/>
              <a:pathLst>
                <a:path w="1689" h="4013" extrusionOk="0">
                  <a:moveTo>
                    <a:pt x="1545" y="0"/>
                  </a:moveTo>
                  <a:lnTo>
                    <a:pt x="145" y="119"/>
                  </a:lnTo>
                  <a:lnTo>
                    <a:pt x="1" y="4013"/>
                  </a:lnTo>
                  <a:lnTo>
                    <a:pt x="1689" y="4013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79"/>
            <p:cNvSpPr/>
            <p:nvPr/>
          </p:nvSpPr>
          <p:spPr>
            <a:xfrm>
              <a:off x="11857566" y="3876757"/>
              <a:ext cx="153212" cy="624829"/>
            </a:xfrm>
            <a:custGeom>
              <a:avLst/>
              <a:gdLst/>
              <a:ahLst/>
              <a:cxnLst/>
              <a:rect l="l" t="t" r="r" b="b"/>
              <a:pathLst>
                <a:path w="1138" h="4641" extrusionOk="0">
                  <a:moveTo>
                    <a:pt x="238" y="1"/>
                  </a:moveTo>
                  <a:lnTo>
                    <a:pt x="1" y="4641"/>
                  </a:lnTo>
                  <a:lnTo>
                    <a:pt x="1095" y="4641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79"/>
            <p:cNvSpPr/>
            <p:nvPr/>
          </p:nvSpPr>
          <p:spPr>
            <a:xfrm>
              <a:off x="11607417" y="3876757"/>
              <a:ext cx="234261" cy="624829"/>
            </a:xfrm>
            <a:custGeom>
              <a:avLst/>
              <a:gdLst/>
              <a:ahLst/>
              <a:cxnLst/>
              <a:rect l="l" t="t" r="r" b="b"/>
              <a:pathLst>
                <a:path w="1740" h="4641" extrusionOk="0">
                  <a:moveTo>
                    <a:pt x="366" y="1"/>
                  </a:moveTo>
                  <a:lnTo>
                    <a:pt x="1" y="4641"/>
                  </a:lnTo>
                  <a:lnTo>
                    <a:pt x="1672" y="4641"/>
                  </a:lnTo>
                  <a:lnTo>
                    <a:pt x="17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79"/>
            <p:cNvSpPr/>
            <p:nvPr/>
          </p:nvSpPr>
          <p:spPr>
            <a:xfrm>
              <a:off x="12026665" y="3926976"/>
              <a:ext cx="202218" cy="574612"/>
            </a:xfrm>
            <a:custGeom>
              <a:avLst/>
              <a:gdLst/>
              <a:ahLst/>
              <a:cxnLst/>
              <a:rect l="l" t="t" r="r" b="b"/>
              <a:pathLst>
                <a:path w="1502" h="4268" extrusionOk="0">
                  <a:moveTo>
                    <a:pt x="1502" y="1"/>
                  </a:moveTo>
                  <a:lnTo>
                    <a:pt x="161" y="60"/>
                  </a:lnTo>
                  <a:lnTo>
                    <a:pt x="0" y="4268"/>
                  </a:lnTo>
                  <a:lnTo>
                    <a:pt x="1459" y="4268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79"/>
            <p:cNvSpPr/>
            <p:nvPr/>
          </p:nvSpPr>
          <p:spPr>
            <a:xfrm>
              <a:off x="12255004" y="3919032"/>
              <a:ext cx="100705" cy="582555"/>
            </a:xfrm>
            <a:custGeom>
              <a:avLst/>
              <a:gdLst/>
              <a:ahLst/>
              <a:cxnLst/>
              <a:rect l="l" t="t" r="r" b="b"/>
              <a:pathLst>
                <a:path w="748" h="4327" extrusionOk="0">
                  <a:moveTo>
                    <a:pt x="153" y="0"/>
                  </a:moveTo>
                  <a:lnTo>
                    <a:pt x="1" y="4327"/>
                  </a:lnTo>
                  <a:lnTo>
                    <a:pt x="713" y="4327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79"/>
            <p:cNvSpPr/>
            <p:nvPr/>
          </p:nvSpPr>
          <p:spPr>
            <a:xfrm>
              <a:off x="12523463" y="4106307"/>
              <a:ext cx="191986" cy="395281"/>
            </a:xfrm>
            <a:custGeom>
              <a:avLst/>
              <a:gdLst/>
              <a:ahLst/>
              <a:cxnLst/>
              <a:rect l="l" t="t" r="r" b="b"/>
              <a:pathLst>
                <a:path w="1426" h="2936" extrusionOk="0">
                  <a:moveTo>
                    <a:pt x="68" y="1"/>
                  </a:moveTo>
                  <a:lnTo>
                    <a:pt x="0" y="2936"/>
                  </a:lnTo>
                  <a:lnTo>
                    <a:pt x="1273" y="2936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79"/>
            <p:cNvSpPr/>
            <p:nvPr/>
          </p:nvSpPr>
          <p:spPr>
            <a:xfrm>
              <a:off x="12364680" y="3956647"/>
              <a:ext cx="133690" cy="534626"/>
            </a:xfrm>
            <a:custGeom>
              <a:avLst/>
              <a:gdLst/>
              <a:ahLst/>
              <a:cxnLst/>
              <a:rect l="l" t="t" r="r" b="b"/>
              <a:pathLst>
                <a:path w="993" h="3971" extrusionOk="0">
                  <a:moveTo>
                    <a:pt x="993" y="1"/>
                  </a:moveTo>
                  <a:lnTo>
                    <a:pt x="110" y="60"/>
                  </a:lnTo>
                  <a:lnTo>
                    <a:pt x="0" y="3971"/>
                  </a:lnTo>
                  <a:lnTo>
                    <a:pt x="967" y="3971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79"/>
            <p:cNvSpPr/>
            <p:nvPr/>
          </p:nvSpPr>
          <p:spPr>
            <a:xfrm>
              <a:off x="11882742" y="4445584"/>
              <a:ext cx="93704" cy="35543"/>
            </a:xfrm>
            <a:custGeom>
              <a:avLst/>
              <a:gdLst/>
              <a:ahLst/>
              <a:cxnLst/>
              <a:rect l="l" t="t" r="r" b="b"/>
              <a:pathLst>
                <a:path w="696" h="264" extrusionOk="0">
                  <a:moveTo>
                    <a:pt x="9" y="0"/>
                  </a:moveTo>
                  <a:lnTo>
                    <a:pt x="0" y="263"/>
                  </a:lnTo>
                  <a:lnTo>
                    <a:pt x="696" y="263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79"/>
            <p:cNvSpPr/>
            <p:nvPr/>
          </p:nvSpPr>
          <p:spPr>
            <a:xfrm>
              <a:off x="11883819" y="4383922"/>
              <a:ext cx="94916" cy="36620"/>
            </a:xfrm>
            <a:custGeom>
              <a:avLst/>
              <a:gdLst/>
              <a:ahLst/>
              <a:cxnLst/>
              <a:rect l="l" t="t" r="r" b="b"/>
              <a:pathLst>
                <a:path w="705" h="272" extrusionOk="0">
                  <a:moveTo>
                    <a:pt x="9" y="0"/>
                  </a:moveTo>
                  <a:lnTo>
                    <a:pt x="1" y="271"/>
                  </a:lnTo>
                  <a:lnTo>
                    <a:pt x="696" y="27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79"/>
            <p:cNvSpPr/>
            <p:nvPr/>
          </p:nvSpPr>
          <p:spPr>
            <a:xfrm>
              <a:off x="12073383" y="4427274"/>
              <a:ext cx="104071" cy="46987"/>
            </a:xfrm>
            <a:custGeom>
              <a:avLst/>
              <a:gdLst/>
              <a:ahLst/>
              <a:cxnLst/>
              <a:rect l="l" t="t" r="r" b="b"/>
              <a:pathLst>
                <a:path w="773" h="349" extrusionOk="0">
                  <a:moveTo>
                    <a:pt x="9" y="0"/>
                  </a:moveTo>
                  <a:lnTo>
                    <a:pt x="1" y="348"/>
                  </a:lnTo>
                  <a:lnTo>
                    <a:pt x="764" y="348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79"/>
            <p:cNvSpPr/>
            <p:nvPr/>
          </p:nvSpPr>
          <p:spPr>
            <a:xfrm>
              <a:off x="11919228" y="3915532"/>
              <a:ext cx="67586" cy="32177"/>
            </a:xfrm>
            <a:custGeom>
              <a:avLst/>
              <a:gdLst/>
              <a:ahLst/>
              <a:cxnLst/>
              <a:rect l="l" t="t" r="r" b="b"/>
              <a:pathLst>
                <a:path w="502" h="239" extrusionOk="0">
                  <a:moveTo>
                    <a:pt x="1" y="1"/>
                  </a:moveTo>
                  <a:lnTo>
                    <a:pt x="1" y="239"/>
                  </a:lnTo>
                  <a:lnTo>
                    <a:pt x="501" y="239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79"/>
            <p:cNvSpPr/>
            <p:nvPr/>
          </p:nvSpPr>
          <p:spPr>
            <a:xfrm>
              <a:off x="12275602" y="4452315"/>
              <a:ext cx="64085" cy="28811"/>
            </a:xfrm>
            <a:custGeom>
              <a:avLst/>
              <a:gdLst/>
              <a:ahLst/>
              <a:cxnLst/>
              <a:rect l="l" t="t" r="r" b="b"/>
              <a:pathLst>
                <a:path w="476" h="214" extrusionOk="0">
                  <a:moveTo>
                    <a:pt x="9" y="1"/>
                  </a:moveTo>
                  <a:lnTo>
                    <a:pt x="0" y="213"/>
                  </a:lnTo>
                  <a:lnTo>
                    <a:pt x="475" y="213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79"/>
            <p:cNvSpPr/>
            <p:nvPr/>
          </p:nvSpPr>
          <p:spPr>
            <a:xfrm>
              <a:off x="12400138" y="4411252"/>
              <a:ext cx="73105" cy="65297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8" y="1"/>
                  </a:moveTo>
                  <a:lnTo>
                    <a:pt x="0" y="484"/>
                  </a:lnTo>
                  <a:lnTo>
                    <a:pt x="543" y="48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79"/>
            <p:cNvSpPr/>
            <p:nvPr/>
          </p:nvSpPr>
          <p:spPr>
            <a:xfrm>
              <a:off x="12796365" y="3990926"/>
              <a:ext cx="90338" cy="60719"/>
            </a:xfrm>
            <a:custGeom>
              <a:avLst/>
              <a:gdLst/>
              <a:ahLst/>
              <a:cxnLst/>
              <a:rect l="l" t="t" r="r" b="b"/>
              <a:pathLst>
                <a:path w="671" h="451" extrusionOk="0">
                  <a:moveTo>
                    <a:pt x="671" y="1"/>
                  </a:moveTo>
                  <a:lnTo>
                    <a:pt x="9" y="26"/>
                  </a:lnTo>
                  <a:lnTo>
                    <a:pt x="1" y="450"/>
                  </a:lnTo>
                  <a:lnTo>
                    <a:pt x="662" y="417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79"/>
            <p:cNvSpPr/>
            <p:nvPr/>
          </p:nvSpPr>
          <p:spPr>
            <a:xfrm>
              <a:off x="11639459" y="4422696"/>
              <a:ext cx="173676" cy="60719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1290" y="0"/>
                  </a:moveTo>
                  <a:lnTo>
                    <a:pt x="17" y="26"/>
                  </a:lnTo>
                  <a:lnTo>
                    <a:pt x="0" y="450"/>
                  </a:lnTo>
                  <a:lnTo>
                    <a:pt x="1273" y="416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79"/>
            <p:cNvSpPr/>
            <p:nvPr/>
          </p:nvSpPr>
          <p:spPr>
            <a:xfrm>
              <a:off x="11696544" y="3901934"/>
              <a:ext cx="120092" cy="61796"/>
            </a:xfrm>
            <a:custGeom>
              <a:avLst/>
              <a:gdLst/>
              <a:ahLst/>
              <a:cxnLst/>
              <a:rect l="l" t="t" r="r" b="b"/>
              <a:pathLst>
                <a:path w="892" h="459" extrusionOk="0">
                  <a:moveTo>
                    <a:pt x="9" y="0"/>
                  </a:moveTo>
                  <a:lnTo>
                    <a:pt x="0" y="424"/>
                  </a:lnTo>
                  <a:lnTo>
                    <a:pt x="883" y="458"/>
                  </a:lnTo>
                  <a:lnTo>
                    <a:pt x="891" y="4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79"/>
            <p:cNvSpPr/>
            <p:nvPr/>
          </p:nvSpPr>
          <p:spPr>
            <a:xfrm>
              <a:off x="12550793" y="4442083"/>
              <a:ext cx="131536" cy="35543"/>
            </a:xfrm>
            <a:custGeom>
              <a:avLst/>
              <a:gdLst/>
              <a:ahLst/>
              <a:cxnLst/>
              <a:rect l="l" t="t" r="r" b="b"/>
              <a:pathLst>
                <a:path w="977" h="264" extrusionOk="0">
                  <a:moveTo>
                    <a:pt x="9" y="1"/>
                  </a:moveTo>
                  <a:lnTo>
                    <a:pt x="1" y="264"/>
                  </a:lnTo>
                  <a:lnTo>
                    <a:pt x="968" y="264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79"/>
            <p:cNvSpPr/>
            <p:nvPr/>
          </p:nvSpPr>
          <p:spPr>
            <a:xfrm>
              <a:off x="11597185" y="1601721"/>
              <a:ext cx="234261" cy="548358"/>
            </a:xfrm>
            <a:custGeom>
              <a:avLst/>
              <a:gdLst/>
              <a:ahLst/>
              <a:cxnLst/>
              <a:rect l="l" t="t" r="r" b="b"/>
              <a:pathLst>
                <a:path w="1740" h="4073" extrusionOk="0">
                  <a:moveTo>
                    <a:pt x="0" y="0"/>
                  </a:moveTo>
                  <a:lnTo>
                    <a:pt x="68" y="4072"/>
                  </a:lnTo>
                  <a:lnTo>
                    <a:pt x="1739" y="4072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79"/>
            <p:cNvSpPr/>
            <p:nvPr/>
          </p:nvSpPr>
          <p:spPr>
            <a:xfrm>
              <a:off x="12784921" y="1601721"/>
              <a:ext cx="153212" cy="548358"/>
            </a:xfrm>
            <a:custGeom>
              <a:avLst/>
              <a:gdLst/>
              <a:ahLst/>
              <a:cxnLst/>
              <a:rect l="l" t="t" r="r" b="b"/>
              <a:pathLst>
                <a:path w="1138" h="4073" extrusionOk="0">
                  <a:moveTo>
                    <a:pt x="1" y="0"/>
                  </a:moveTo>
                  <a:lnTo>
                    <a:pt x="43" y="4072"/>
                  </a:lnTo>
                  <a:lnTo>
                    <a:pt x="1137" y="4072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79"/>
            <p:cNvSpPr/>
            <p:nvPr/>
          </p:nvSpPr>
          <p:spPr>
            <a:xfrm>
              <a:off x="11855277" y="1601721"/>
              <a:ext cx="203430" cy="548358"/>
            </a:xfrm>
            <a:custGeom>
              <a:avLst/>
              <a:gdLst/>
              <a:ahLst/>
              <a:cxnLst/>
              <a:rect l="l" t="t" r="r" b="b"/>
              <a:pathLst>
                <a:path w="1511" h="4073" extrusionOk="0">
                  <a:moveTo>
                    <a:pt x="43" y="0"/>
                  </a:moveTo>
                  <a:lnTo>
                    <a:pt x="1" y="4072"/>
                  </a:lnTo>
                  <a:lnTo>
                    <a:pt x="1375" y="4072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79"/>
            <p:cNvSpPr/>
            <p:nvPr/>
          </p:nvSpPr>
          <p:spPr>
            <a:xfrm>
              <a:off x="12406870" y="1753588"/>
              <a:ext cx="147557" cy="396493"/>
            </a:xfrm>
            <a:custGeom>
              <a:avLst/>
              <a:gdLst/>
              <a:ahLst/>
              <a:cxnLst/>
              <a:rect l="l" t="t" r="r" b="b"/>
              <a:pathLst>
                <a:path w="1096" h="2945" extrusionOk="0">
                  <a:moveTo>
                    <a:pt x="69" y="1"/>
                  </a:moveTo>
                  <a:lnTo>
                    <a:pt x="1" y="2944"/>
                  </a:lnTo>
                  <a:lnTo>
                    <a:pt x="1095" y="2944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79"/>
            <p:cNvSpPr/>
            <p:nvPr/>
          </p:nvSpPr>
          <p:spPr>
            <a:xfrm>
              <a:off x="12266447" y="1601721"/>
              <a:ext cx="120092" cy="548358"/>
            </a:xfrm>
            <a:custGeom>
              <a:avLst/>
              <a:gdLst/>
              <a:ahLst/>
              <a:cxnLst/>
              <a:rect l="l" t="t" r="r" b="b"/>
              <a:pathLst>
                <a:path w="892" h="4073" extrusionOk="0">
                  <a:moveTo>
                    <a:pt x="0" y="0"/>
                  </a:moveTo>
                  <a:lnTo>
                    <a:pt x="94" y="4072"/>
                  </a:lnTo>
                  <a:lnTo>
                    <a:pt x="891" y="4072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79"/>
            <p:cNvSpPr/>
            <p:nvPr/>
          </p:nvSpPr>
          <p:spPr>
            <a:xfrm>
              <a:off x="12059785" y="1655440"/>
              <a:ext cx="197641" cy="494640"/>
            </a:xfrm>
            <a:custGeom>
              <a:avLst/>
              <a:gdLst/>
              <a:ahLst/>
              <a:cxnLst/>
              <a:rect l="l" t="t" r="r" b="b"/>
              <a:pathLst>
                <a:path w="1468" h="3674" extrusionOk="0">
                  <a:moveTo>
                    <a:pt x="127" y="0"/>
                  </a:moveTo>
                  <a:lnTo>
                    <a:pt x="0" y="3673"/>
                  </a:lnTo>
                  <a:lnTo>
                    <a:pt x="1468" y="3673"/>
                  </a:lnTo>
                  <a:lnTo>
                    <a:pt x="1332" y="10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79"/>
            <p:cNvSpPr/>
            <p:nvPr/>
          </p:nvSpPr>
          <p:spPr>
            <a:xfrm>
              <a:off x="12573707" y="1641624"/>
              <a:ext cx="203430" cy="503795"/>
            </a:xfrm>
            <a:custGeom>
              <a:avLst/>
              <a:gdLst/>
              <a:ahLst/>
              <a:cxnLst/>
              <a:rect l="l" t="t" r="r" b="b"/>
              <a:pathLst>
                <a:path w="1511" h="3742" extrusionOk="0">
                  <a:moveTo>
                    <a:pt x="1" y="0"/>
                  </a:moveTo>
                  <a:lnTo>
                    <a:pt x="43" y="3741"/>
                  </a:lnTo>
                  <a:lnTo>
                    <a:pt x="1510" y="3741"/>
                  </a:lnTo>
                  <a:lnTo>
                    <a:pt x="1349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79"/>
            <p:cNvSpPr/>
            <p:nvPr/>
          </p:nvSpPr>
          <p:spPr>
            <a:xfrm>
              <a:off x="11881530" y="2090575"/>
              <a:ext cx="122381" cy="35543"/>
            </a:xfrm>
            <a:custGeom>
              <a:avLst/>
              <a:gdLst/>
              <a:ahLst/>
              <a:cxnLst/>
              <a:rect l="l" t="t" r="r" b="b"/>
              <a:pathLst>
                <a:path w="909" h="264" extrusionOk="0">
                  <a:moveTo>
                    <a:pt x="9" y="0"/>
                  </a:moveTo>
                  <a:lnTo>
                    <a:pt x="1" y="263"/>
                  </a:lnTo>
                  <a:lnTo>
                    <a:pt x="900" y="263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79"/>
            <p:cNvSpPr/>
            <p:nvPr/>
          </p:nvSpPr>
          <p:spPr>
            <a:xfrm>
              <a:off x="11883819" y="2028913"/>
              <a:ext cx="122381" cy="36620"/>
            </a:xfrm>
            <a:custGeom>
              <a:avLst/>
              <a:gdLst/>
              <a:ahLst/>
              <a:cxnLst/>
              <a:rect l="l" t="t" r="r" b="b"/>
              <a:pathLst>
                <a:path w="909" h="272" extrusionOk="0">
                  <a:moveTo>
                    <a:pt x="9" y="0"/>
                  </a:moveTo>
                  <a:lnTo>
                    <a:pt x="1" y="272"/>
                  </a:lnTo>
                  <a:lnTo>
                    <a:pt x="900" y="27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79"/>
            <p:cNvSpPr/>
            <p:nvPr/>
          </p:nvSpPr>
          <p:spPr>
            <a:xfrm>
              <a:off x="12098559" y="2075631"/>
              <a:ext cx="116592" cy="46987"/>
            </a:xfrm>
            <a:custGeom>
              <a:avLst/>
              <a:gdLst/>
              <a:ahLst/>
              <a:cxnLst/>
              <a:rect l="l" t="t" r="r" b="b"/>
              <a:pathLst>
                <a:path w="866" h="349" extrusionOk="0">
                  <a:moveTo>
                    <a:pt x="9" y="1"/>
                  </a:moveTo>
                  <a:lnTo>
                    <a:pt x="0" y="349"/>
                  </a:lnTo>
                  <a:lnTo>
                    <a:pt x="857" y="3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79"/>
            <p:cNvSpPr/>
            <p:nvPr/>
          </p:nvSpPr>
          <p:spPr>
            <a:xfrm>
              <a:off x="11873587" y="1625686"/>
              <a:ext cx="135979" cy="33254"/>
            </a:xfrm>
            <a:custGeom>
              <a:avLst/>
              <a:gdLst/>
              <a:ahLst/>
              <a:cxnLst/>
              <a:rect l="l" t="t" r="r" b="b"/>
              <a:pathLst>
                <a:path w="1010" h="247" extrusionOk="0">
                  <a:moveTo>
                    <a:pt x="0" y="1"/>
                  </a:moveTo>
                  <a:lnTo>
                    <a:pt x="0" y="247"/>
                  </a:lnTo>
                  <a:lnTo>
                    <a:pt x="1010" y="247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79"/>
            <p:cNvSpPr/>
            <p:nvPr/>
          </p:nvSpPr>
          <p:spPr>
            <a:xfrm>
              <a:off x="12435412" y="2096230"/>
              <a:ext cx="90473" cy="29888"/>
            </a:xfrm>
            <a:custGeom>
              <a:avLst/>
              <a:gdLst/>
              <a:ahLst/>
              <a:cxnLst/>
              <a:rect l="l" t="t" r="r" b="b"/>
              <a:pathLst>
                <a:path w="672" h="222" extrusionOk="0">
                  <a:moveTo>
                    <a:pt x="9" y="1"/>
                  </a:moveTo>
                  <a:lnTo>
                    <a:pt x="1" y="221"/>
                  </a:lnTo>
                  <a:lnTo>
                    <a:pt x="663" y="221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79"/>
            <p:cNvSpPr/>
            <p:nvPr/>
          </p:nvSpPr>
          <p:spPr>
            <a:xfrm>
              <a:off x="12298490" y="2063110"/>
              <a:ext cx="73105" cy="69874"/>
            </a:xfrm>
            <a:custGeom>
              <a:avLst/>
              <a:gdLst/>
              <a:ahLst/>
              <a:cxnLst/>
              <a:rect l="l" t="t" r="r" b="b"/>
              <a:pathLst>
                <a:path w="543" h="519" extrusionOk="0">
                  <a:moveTo>
                    <a:pt x="543" y="1"/>
                  </a:moveTo>
                  <a:lnTo>
                    <a:pt x="8" y="26"/>
                  </a:lnTo>
                  <a:lnTo>
                    <a:pt x="0" y="518"/>
                  </a:lnTo>
                  <a:lnTo>
                    <a:pt x="534" y="493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79"/>
            <p:cNvSpPr/>
            <p:nvPr/>
          </p:nvSpPr>
          <p:spPr>
            <a:xfrm>
              <a:off x="12609090" y="1677116"/>
              <a:ext cx="106360" cy="56007"/>
            </a:xfrm>
            <a:custGeom>
              <a:avLst/>
              <a:gdLst/>
              <a:ahLst/>
              <a:cxnLst/>
              <a:rect l="l" t="t" r="r" b="b"/>
              <a:pathLst>
                <a:path w="790" h="416" extrusionOk="0">
                  <a:moveTo>
                    <a:pt x="9" y="0"/>
                  </a:moveTo>
                  <a:lnTo>
                    <a:pt x="0" y="416"/>
                  </a:lnTo>
                  <a:lnTo>
                    <a:pt x="781" y="416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79"/>
            <p:cNvSpPr/>
            <p:nvPr/>
          </p:nvSpPr>
          <p:spPr>
            <a:xfrm>
              <a:off x="12796365" y="1631341"/>
              <a:ext cx="85761" cy="59642"/>
            </a:xfrm>
            <a:custGeom>
              <a:avLst/>
              <a:gdLst/>
              <a:ahLst/>
              <a:cxnLst/>
              <a:rect l="l" t="t" r="r" b="b"/>
              <a:pathLst>
                <a:path w="637" h="443" extrusionOk="0">
                  <a:moveTo>
                    <a:pt x="9" y="1"/>
                  </a:moveTo>
                  <a:lnTo>
                    <a:pt x="1" y="417"/>
                  </a:lnTo>
                  <a:lnTo>
                    <a:pt x="628" y="442"/>
                  </a:lnTo>
                  <a:lnTo>
                    <a:pt x="637" y="26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79"/>
            <p:cNvSpPr/>
            <p:nvPr/>
          </p:nvSpPr>
          <p:spPr>
            <a:xfrm>
              <a:off x="11645114" y="2059744"/>
              <a:ext cx="105283" cy="60585"/>
            </a:xfrm>
            <a:custGeom>
              <a:avLst/>
              <a:gdLst/>
              <a:ahLst/>
              <a:cxnLst/>
              <a:rect l="l" t="t" r="r" b="b"/>
              <a:pathLst>
                <a:path w="782" h="450" extrusionOk="0">
                  <a:moveTo>
                    <a:pt x="781" y="0"/>
                  </a:moveTo>
                  <a:lnTo>
                    <a:pt x="9" y="26"/>
                  </a:lnTo>
                  <a:lnTo>
                    <a:pt x="1" y="450"/>
                  </a:lnTo>
                  <a:lnTo>
                    <a:pt x="1" y="450"/>
                  </a:lnTo>
                  <a:lnTo>
                    <a:pt x="773" y="416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79"/>
            <p:cNvSpPr/>
            <p:nvPr/>
          </p:nvSpPr>
          <p:spPr>
            <a:xfrm>
              <a:off x="11615495" y="1632552"/>
              <a:ext cx="134902" cy="59508"/>
            </a:xfrm>
            <a:custGeom>
              <a:avLst/>
              <a:gdLst/>
              <a:ahLst/>
              <a:cxnLst/>
              <a:rect l="l" t="t" r="r" b="b"/>
              <a:pathLst>
                <a:path w="1002" h="442" extrusionOk="0">
                  <a:moveTo>
                    <a:pt x="1001" y="0"/>
                  </a:moveTo>
                  <a:lnTo>
                    <a:pt x="17" y="26"/>
                  </a:lnTo>
                  <a:lnTo>
                    <a:pt x="0" y="442"/>
                  </a:lnTo>
                  <a:lnTo>
                    <a:pt x="993" y="425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79"/>
            <p:cNvSpPr/>
            <p:nvPr/>
          </p:nvSpPr>
          <p:spPr>
            <a:xfrm>
              <a:off x="12595357" y="2085998"/>
              <a:ext cx="139479" cy="42409"/>
            </a:xfrm>
            <a:custGeom>
              <a:avLst/>
              <a:gdLst/>
              <a:ahLst/>
              <a:cxnLst/>
              <a:rect l="l" t="t" r="r" b="b"/>
              <a:pathLst>
                <a:path w="1036" h="315" extrusionOk="0">
                  <a:moveTo>
                    <a:pt x="1" y="0"/>
                  </a:moveTo>
                  <a:lnTo>
                    <a:pt x="18" y="314"/>
                  </a:lnTo>
                  <a:lnTo>
                    <a:pt x="1036" y="314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79"/>
            <p:cNvSpPr/>
            <p:nvPr/>
          </p:nvSpPr>
          <p:spPr>
            <a:xfrm>
              <a:off x="12804308" y="2022047"/>
              <a:ext cx="105283" cy="114303"/>
            </a:xfrm>
            <a:custGeom>
              <a:avLst/>
              <a:gdLst/>
              <a:ahLst/>
              <a:cxnLst/>
              <a:rect l="l" t="t" r="r" b="b"/>
              <a:pathLst>
                <a:path w="782" h="849" extrusionOk="0">
                  <a:moveTo>
                    <a:pt x="1" y="0"/>
                  </a:moveTo>
                  <a:lnTo>
                    <a:pt x="9" y="848"/>
                  </a:lnTo>
                  <a:lnTo>
                    <a:pt x="781" y="84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79"/>
            <p:cNvSpPr/>
            <p:nvPr/>
          </p:nvSpPr>
          <p:spPr>
            <a:xfrm>
              <a:off x="11318493" y="1313875"/>
              <a:ext cx="1914340" cy="114303"/>
            </a:xfrm>
            <a:custGeom>
              <a:avLst/>
              <a:gdLst/>
              <a:ahLst/>
              <a:cxnLst/>
              <a:rect l="l" t="t" r="r" b="b"/>
              <a:pathLst>
                <a:path w="14219" h="849" extrusionOk="0">
                  <a:moveTo>
                    <a:pt x="467" y="1"/>
                  </a:moveTo>
                  <a:cubicBezTo>
                    <a:pt x="230" y="1"/>
                    <a:pt x="26" y="187"/>
                    <a:pt x="1" y="425"/>
                  </a:cubicBezTo>
                  <a:cubicBezTo>
                    <a:pt x="26" y="662"/>
                    <a:pt x="230" y="849"/>
                    <a:pt x="467" y="849"/>
                  </a:cubicBezTo>
                  <a:lnTo>
                    <a:pt x="13752" y="849"/>
                  </a:lnTo>
                  <a:cubicBezTo>
                    <a:pt x="13989" y="849"/>
                    <a:pt x="14193" y="662"/>
                    <a:pt x="14218" y="425"/>
                  </a:cubicBezTo>
                  <a:cubicBezTo>
                    <a:pt x="14193" y="187"/>
                    <a:pt x="13989" y="1"/>
                    <a:pt x="13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79"/>
            <p:cNvSpPr/>
            <p:nvPr/>
          </p:nvSpPr>
          <p:spPr>
            <a:xfrm>
              <a:off x="11337880" y="4501457"/>
              <a:ext cx="1875431" cy="74452"/>
            </a:xfrm>
            <a:custGeom>
              <a:avLst/>
              <a:gdLst/>
              <a:ahLst/>
              <a:cxnLst/>
              <a:rect l="l" t="t" r="r" b="b"/>
              <a:pathLst>
                <a:path w="13930" h="553" extrusionOk="0">
                  <a:moveTo>
                    <a:pt x="366" y="1"/>
                  </a:moveTo>
                  <a:cubicBezTo>
                    <a:pt x="187" y="1"/>
                    <a:pt x="43" y="120"/>
                    <a:pt x="1" y="272"/>
                  </a:cubicBezTo>
                  <a:cubicBezTo>
                    <a:pt x="43" y="433"/>
                    <a:pt x="187" y="552"/>
                    <a:pt x="366" y="552"/>
                  </a:cubicBezTo>
                  <a:lnTo>
                    <a:pt x="13565" y="552"/>
                  </a:lnTo>
                  <a:cubicBezTo>
                    <a:pt x="13743" y="552"/>
                    <a:pt x="13887" y="433"/>
                    <a:pt x="13930" y="272"/>
                  </a:cubicBezTo>
                  <a:cubicBezTo>
                    <a:pt x="13887" y="120"/>
                    <a:pt x="13743" y="1"/>
                    <a:pt x="13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p80"/>
          <p:cNvSpPr txBox="1">
            <a:spLocks noGrp="1"/>
          </p:cNvSpPr>
          <p:nvPr>
            <p:ph type="subTitle" idx="1"/>
          </p:nvPr>
        </p:nvSpPr>
        <p:spPr>
          <a:xfrm>
            <a:off x="895950" y="1947606"/>
            <a:ext cx="73521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  <p:sp>
        <p:nvSpPr>
          <p:cNvPr id="5485" name="Google Shape;5485;p80"/>
          <p:cNvSpPr txBox="1">
            <a:spLocks noGrp="1"/>
          </p:cNvSpPr>
          <p:nvPr>
            <p:ph type="title"/>
          </p:nvPr>
        </p:nvSpPr>
        <p:spPr>
          <a:xfrm>
            <a:off x="2391900" y="3425994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86" name="Google Shape;5486;p80"/>
          <p:cNvSpPr/>
          <p:nvPr/>
        </p:nvSpPr>
        <p:spPr>
          <a:xfrm>
            <a:off x="4" y="124792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7" name="Google Shape;5487;p80"/>
          <p:cNvGrpSpPr/>
          <p:nvPr/>
        </p:nvGrpSpPr>
        <p:grpSpPr>
          <a:xfrm>
            <a:off x="2937613" y="867714"/>
            <a:ext cx="3268775" cy="380199"/>
            <a:chOff x="975489" y="863689"/>
            <a:chExt cx="3268775" cy="380199"/>
          </a:xfrm>
        </p:grpSpPr>
        <p:grpSp>
          <p:nvGrpSpPr>
            <p:cNvPr id="5488" name="Google Shape;5488;p80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5489" name="Google Shape;5489;p80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80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80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80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80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80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80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80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80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80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80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80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80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80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80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80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80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80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80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80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80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80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80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80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80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80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80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80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80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80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80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80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80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80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80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80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80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80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80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80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80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80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80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80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80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80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80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80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80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80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80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80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80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80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80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80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80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80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80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80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80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80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80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80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80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80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80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80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80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80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80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80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80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80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80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80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80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80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80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80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80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80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80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80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80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80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80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80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80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80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80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80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80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80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80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80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80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80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80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80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80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80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80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80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80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80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95" name="Google Shape;5595;p80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80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80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80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80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80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80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80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80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80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5" name="Google Shape;5605;p80"/>
          <p:cNvGrpSpPr/>
          <p:nvPr/>
        </p:nvGrpSpPr>
        <p:grpSpPr>
          <a:xfrm>
            <a:off x="713225" y="1317949"/>
            <a:ext cx="648376" cy="880878"/>
            <a:chOff x="638276" y="3526008"/>
            <a:chExt cx="714936" cy="971200"/>
          </a:xfrm>
        </p:grpSpPr>
        <p:sp>
          <p:nvSpPr>
            <p:cNvPr id="5606" name="Google Shape;5606;p80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7" name="Google Shape;5607;p80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5608" name="Google Shape;5608;p80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80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80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80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80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80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80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80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80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80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80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80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80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80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80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80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80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80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80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80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80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80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80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80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80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80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34" name="Google Shape;5634;p80"/>
          <p:cNvGrpSpPr/>
          <p:nvPr/>
        </p:nvGrpSpPr>
        <p:grpSpPr>
          <a:xfrm>
            <a:off x="7782400" y="1317949"/>
            <a:ext cx="648376" cy="880878"/>
            <a:chOff x="638276" y="3526008"/>
            <a:chExt cx="714936" cy="971200"/>
          </a:xfrm>
        </p:grpSpPr>
        <p:sp>
          <p:nvSpPr>
            <p:cNvPr id="5635" name="Google Shape;5635;p80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6" name="Google Shape;5636;p80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5637" name="Google Shape;5637;p80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80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80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80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80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80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80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80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80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80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80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80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80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80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80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80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80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80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80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80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80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80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80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80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80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80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3" name="Google Shape;5663;p80"/>
          <p:cNvGrpSpPr/>
          <p:nvPr/>
        </p:nvGrpSpPr>
        <p:grpSpPr>
          <a:xfrm rot="1321491" flipH="1">
            <a:off x="679951" y="4172583"/>
            <a:ext cx="714934" cy="378491"/>
            <a:chOff x="-1074225" y="4512538"/>
            <a:chExt cx="714950" cy="378500"/>
          </a:xfrm>
        </p:grpSpPr>
        <p:sp>
          <p:nvSpPr>
            <p:cNvPr id="5664" name="Google Shape;5664;p80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80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80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80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80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80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80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80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80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80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80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5" name="Google Shape;5675;p80"/>
          <p:cNvGrpSpPr/>
          <p:nvPr/>
        </p:nvGrpSpPr>
        <p:grpSpPr>
          <a:xfrm>
            <a:off x="7937038" y="3673750"/>
            <a:ext cx="714950" cy="378500"/>
            <a:chOff x="-1074225" y="4512538"/>
            <a:chExt cx="714950" cy="378500"/>
          </a:xfrm>
        </p:grpSpPr>
        <p:sp>
          <p:nvSpPr>
            <p:cNvPr id="5676" name="Google Shape;5676;p80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80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80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80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80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80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80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80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80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80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80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80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2" name="Google Shape;5812;p84"/>
          <p:cNvSpPr/>
          <p:nvPr/>
        </p:nvSpPr>
        <p:spPr>
          <a:xfrm>
            <a:off x="5295331" y="1106825"/>
            <a:ext cx="3297575" cy="3298524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3" name="Google Shape;5813;p84"/>
          <p:cNvSpPr txBox="1">
            <a:spLocks noGrp="1"/>
          </p:cNvSpPr>
          <p:nvPr>
            <p:ph type="title"/>
          </p:nvPr>
        </p:nvSpPr>
        <p:spPr>
          <a:xfrm>
            <a:off x="905444" y="1474475"/>
            <a:ext cx="5211300" cy="155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5814" name="Google Shape;5814;p84"/>
          <p:cNvSpPr txBox="1">
            <a:spLocks noGrp="1"/>
          </p:cNvSpPr>
          <p:nvPr>
            <p:ph type="subTitle" idx="1"/>
          </p:nvPr>
        </p:nvSpPr>
        <p:spPr>
          <a:xfrm>
            <a:off x="905469" y="3032975"/>
            <a:ext cx="4591800" cy="100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5815" name="Google Shape;5815;p84"/>
          <p:cNvPicPr preferRelativeResize="0"/>
          <p:nvPr/>
        </p:nvPicPr>
        <p:blipFill rotWithShape="1">
          <a:blip r:embed="rId3">
            <a:alphaModFix/>
          </a:blip>
          <a:srcRect l="19466" t="24581" r="31990" b="2039"/>
          <a:stretch/>
        </p:blipFill>
        <p:spPr>
          <a:xfrm>
            <a:off x="5572811" y="1373537"/>
            <a:ext cx="2742600" cy="2765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816" name="Google Shape;5816;p84"/>
          <p:cNvGrpSpPr/>
          <p:nvPr/>
        </p:nvGrpSpPr>
        <p:grpSpPr>
          <a:xfrm flipH="1">
            <a:off x="713201" y="445296"/>
            <a:ext cx="714936" cy="971200"/>
            <a:chOff x="638276" y="3526008"/>
            <a:chExt cx="714936" cy="971200"/>
          </a:xfrm>
        </p:grpSpPr>
        <p:sp>
          <p:nvSpPr>
            <p:cNvPr id="5817" name="Google Shape;5817;p84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8" name="Google Shape;5818;p84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5819" name="Google Shape;5819;p84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84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84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84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84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84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84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84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84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84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84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84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84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84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84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84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84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84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84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84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84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84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84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84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84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84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45" name="Google Shape;5845;p84"/>
          <p:cNvGrpSpPr/>
          <p:nvPr/>
        </p:nvGrpSpPr>
        <p:grpSpPr>
          <a:xfrm rot="1321491" flipH="1">
            <a:off x="355751" y="4264733"/>
            <a:ext cx="714934" cy="378491"/>
            <a:chOff x="-1074225" y="4512538"/>
            <a:chExt cx="714950" cy="378500"/>
          </a:xfrm>
        </p:grpSpPr>
        <p:sp>
          <p:nvSpPr>
            <p:cNvPr id="5846" name="Google Shape;5846;p8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8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8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8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8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8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8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8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8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8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8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7" name="Google Shape;5857;p84"/>
          <p:cNvGrpSpPr/>
          <p:nvPr/>
        </p:nvGrpSpPr>
        <p:grpSpPr>
          <a:xfrm>
            <a:off x="7877938" y="822600"/>
            <a:ext cx="714950" cy="378500"/>
            <a:chOff x="-1074225" y="4512538"/>
            <a:chExt cx="714950" cy="378500"/>
          </a:xfrm>
        </p:grpSpPr>
        <p:sp>
          <p:nvSpPr>
            <p:cNvPr id="5858" name="Google Shape;5858;p8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8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8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8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8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8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8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8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84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8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8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8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4" name="Google Shape;5874;p8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022" t="1179" r="19146" b="1306"/>
          <a:stretch/>
        </p:blipFill>
        <p:spPr>
          <a:xfrm>
            <a:off x="4597700" y="682225"/>
            <a:ext cx="4206300" cy="4245900"/>
          </a:xfrm>
          <a:prstGeom prst="rect">
            <a:avLst/>
          </a:prstGeom>
        </p:spPr>
      </p:pic>
      <p:sp>
        <p:nvSpPr>
          <p:cNvPr id="5875" name="Google Shape;5875;p85"/>
          <p:cNvSpPr/>
          <p:nvPr/>
        </p:nvSpPr>
        <p:spPr>
          <a:xfrm rot="10800000">
            <a:off x="387789" y="682225"/>
            <a:ext cx="4209900" cy="4245900"/>
          </a:xfrm>
          <a:prstGeom prst="foldedCorner">
            <a:avLst>
              <a:gd name="adj" fmla="val 1364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6" name="Google Shape;5876;p85"/>
          <p:cNvSpPr txBox="1">
            <a:spLocks noGrp="1"/>
          </p:cNvSpPr>
          <p:nvPr>
            <p:ph type="subTitle" idx="1"/>
          </p:nvPr>
        </p:nvSpPr>
        <p:spPr>
          <a:xfrm>
            <a:off x="751986" y="3079788"/>
            <a:ext cx="36111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sp>
        <p:nvSpPr>
          <p:cNvPr id="5877" name="Google Shape;5877;p85"/>
          <p:cNvSpPr txBox="1">
            <a:spLocks noGrp="1"/>
          </p:cNvSpPr>
          <p:nvPr>
            <p:ph type="title"/>
          </p:nvPr>
        </p:nvSpPr>
        <p:spPr>
          <a:xfrm>
            <a:off x="749150" y="1441813"/>
            <a:ext cx="3611100" cy="16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picture always reinforces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concept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878" name="Google Shape;5878;p85"/>
          <p:cNvGrpSpPr/>
          <p:nvPr/>
        </p:nvGrpSpPr>
        <p:grpSpPr>
          <a:xfrm>
            <a:off x="113302" y="4506437"/>
            <a:ext cx="942018" cy="498712"/>
            <a:chOff x="-1074225" y="4512538"/>
            <a:chExt cx="714950" cy="378500"/>
          </a:xfrm>
        </p:grpSpPr>
        <p:sp>
          <p:nvSpPr>
            <p:cNvPr id="5879" name="Google Shape;5879;p85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85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85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85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85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85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85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85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85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85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85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85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5" name="Google Shape;5895;p8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46" t="4959" r="26368" b="6325"/>
          <a:stretch/>
        </p:blipFill>
        <p:spPr>
          <a:xfrm>
            <a:off x="4597700" y="1740550"/>
            <a:ext cx="4206300" cy="2868000"/>
          </a:xfrm>
          <a:prstGeom prst="rect">
            <a:avLst/>
          </a:prstGeom>
        </p:spPr>
      </p:pic>
      <p:grpSp>
        <p:nvGrpSpPr>
          <p:cNvPr id="5896" name="Google Shape;5896;p86"/>
          <p:cNvGrpSpPr/>
          <p:nvPr/>
        </p:nvGrpSpPr>
        <p:grpSpPr>
          <a:xfrm>
            <a:off x="6660427" y="948420"/>
            <a:ext cx="1939065" cy="792125"/>
            <a:chOff x="-2184318" y="2154918"/>
            <a:chExt cx="863803" cy="352871"/>
          </a:xfrm>
        </p:grpSpPr>
        <p:sp>
          <p:nvSpPr>
            <p:cNvPr id="5897" name="Google Shape;5897;p86"/>
            <p:cNvSpPr/>
            <p:nvPr/>
          </p:nvSpPr>
          <p:spPr>
            <a:xfrm>
              <a:off x="-2184318" y="2154918"/>
              <a:ext cx="150279" cy="352871"/>
            </a:xfrm>
            <a:custGeom>
              <a:avLst/>
              <a:gdLst/>
              <a:ahLst/>
              <a:cxnLst/>
              <a:rect l="l" t="t" r="r" b="b"/>
              <a:pathLst>
                <a:path w="1290" h="3029" extrusionOk="0">
                  <a:moveTo>
                    <a:pt x="0" y="0"/>
                  </a:moveTo>
                  <a:lnTo>
                    <a:pt x="51" y="3028"/>
                  </a:lnTo>
                  <a:lnTo>
                    <a:pt x="1289" y="3028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86"/>
            <p:cNvSpPr/>
            <p:nvPr/>
          </p:nvSpPr>
          <p:spPr>
            <a:xfrm>
              <a:off x="-1419535" y="2154918"/>
              <a:ext cx="99021" cy="352871"/>
            </a:xfrm>
            <a:custGeom>
              <a:avLst/>
              <a:gdLst/>
              <a:ahLst/>
              <a:cxnLst/>
              <a:rect l="l" t="t" r="r" b="b"/>
              <a:pathLst>
                <a:path w="850" h="3029" extrusionOk="0">
                  <a:moveTo>
                    <a:pt x="1" y="0"/>
                  </a:moveTo>
                  <a:lnTo>
                    <a:pt x="35" y="3028"/>
                  </a:lnTo>
                  <a:lnTo>
                    <a:pt x="849" y="302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86"/>
            <p:cNvSpPr/>
            <p:nvPr/>
          </p:nvSpPr>
          <p:spPr>
            <a:xfrm>
              <a:off x="-2018314" y="2154918"/>
              <a:ext cx="131523" cy="352871"/>
            </a:xfrm>
            <a:custGeom>
              <a:avLst/>
              <a:gdLst/>
              <a:ahLst/>
              <a:cxnLst/>
              <a:rect l="l" t="t" r="r" b="b"/>
              <a:pathLst>
                <a:path w="1129" h="3029" extrusionOk="0">
                  <a:moveTo>
                    <a:pt x="34" y="0"/>
                  </a:moveTo>
                  <a:lnTo>
                    <a:pt x="0" y="3028"/>
                  </a:lnTo>
                  <a:lnTo>
                    <a:pt x="1018" y="3028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86"/>
            <p:cNvSpPr/>
            <p:nvPr/>
          </p:nvSpPr>
          <p:spPr>
            <a:xfrm>
              <a:off x="-1662542" y="2252660"/>
              <a:ext cx="94943" cy="255130"/>
            </a:xfrm>
            <a:custGeom>
              <a:avLst/>
              <a:gdLst/>
              <a:ahLst/>
              <a:cxnLst/>
              <a:rect l="l" t="t" r="r" b="b"/>
              <a:pathLst>
                <a:path w="815" h="2190" extrusionOk="0">
                  <a:moveTo>
                    <a:pt x="42" y="1"/>
                  </a:moveTo>
                  <a:lnTo>
                    <a:pt x="0" y="2189"/>
                  </a:lnTo>
                  <a:lnTo>
                    <a:pt x="814" y="2189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86"/>
            <p:cNvSpPr/>
            <p:nvPr/>
          </p:nvSpPr>
          <p:spPr>
            <a:xfrm>
              <a:off x="-1753523" y="2154918"/>
              <a:ext cx="77236" cy="352871"/>
            </a:xfrm>
            <a:custGeom>
              <a:avLst/>
              <a:gdLst/>
              <a:ahLst/>
              <a:cxnLst/>
              <a:rect l="l" t="t" r="r" b="b"/>
              <a:pathLst>
                <a:path w="663" h="3029" extrusionOk="0">
                  <a:moveTo>
                    <a:pt x="1" y="0"/>
                  </a:moveTo>
                  <a:lnTo>
                    <a:pt x="68" y="3028"/>
                  </a:lnTo>
                  <a:lnTo>
                    <a:pt x="662" y="30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86"/>
            <p:cNvSpPr/>
            <p:nvPr/>
          </p:nvSpPr>
          <p:spPr>
            <a:xfrm>
              <a:off x="-1886909" y="2189402"/>
              <a:ext cx="127562" cy="318388"/>
            </a:xfrm>
            <a:custGeom>
              <a:avLst/>
              <a:gdLst/>
              <a:ahLst/>
              <a:cxnLst/>
              <a:rect l="l" t="t" r="r" b="b"/>
              <a:pathLst>
                <a:path w="1095" h="2733" extrusionOk="0">
                  <a:moveTo>
                    <a:pt x="94" y="1"/>
                  </a:moveTo>
                  <a:lnTo>
                    <a:pt x="0" y="2732"/>
                  </a:lnTo>
                  <a:lnTo>
                    <a:pt x="1095" y="2732"/>
                  </a:lnTo>
                  <a:lnTo>
                    <a:pt x="993" y="7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86"/>
            <p:cNvSpPr/>
            <p:nvPr/>
          </p:nvSpPr>
          <p:spPr>
            <a:xfrm>
              <a:off x="-1560842" y="2183577"/>
              <a:ext cx="131639" cy="324213"/>
            </a:xfrm>
            <a:custGeom>
              <a:avLst/>
              <a:gdLst/>
              <a:ahLst/>
              <a:cxnLst/>
              <a:rect l="l" t="t" r="r" b="b"/>
              <a:pathLst>
                <a:path w="1130" h="2783" extrusionOk="0">
                  <a:moveTo>
                    <a:pt x="1" y="0"/>
                  </a:moveTo>
                  <a:lnTo>
                    <a:pt x="35" y="2782"/>
                  </a:lnTo>
                  <a:lnTo>
                    <a:pt x="1129" y="2782"/>
                  </a:lnTo>
                  <a:lnTo>
                    <a:pt x="1010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86"/>
            <p:cNvSpPr/>
            <p:nvPr/>
          </p:nvSpPr>
          <p:spPr>
            <a:xfrm>
              <a:off x="-2000607" y="2469111"/>
              <a:ext cx="78168" cy="23882"/>
            </a:xfrm>
            <a:custGeom>
              <a:avLst/>
              <a:gdLst/>
              <a:ahLst/>
              <a:cxnLst/>
              <a:rect l="l" t="t" r="r" b="b"/>
              <a:pathLst>
                <a:path w="671" h="205" extrusionOk="0">
                  <a:moveTo>
                    <a:pt x="1" y="1"/>
                  </a:moveTo>
                  <a:lnTo>
                    <a:pt x="1" y="204"/>
                  </a:lnTo>
                  <a:lnTo>
                    <a:pt x="663" y="20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86"/>
            <p:cNvSpPr/>
            <p:nvPr/>
          </p:nvSpPr>
          <p:spPr>
            <a:xfrm>
              <a:off x="-1999558" y="2429619"/>
              <a:ext cx="78168" cy="23765"/>
            </a:xfrm>
            <a:custGeom>
              <a:avLst/>
              <a:gdLst/>
              <a:ahLst/>
              <a:cxnLst/>
              <a:rect l="l" t="t" r="r" b="b"/>
              <a:pathLst>
                <a:path w="671" h="204" extrusionOk="0">
                  <a:moveTo>
                    <a:pt x="9" y="0"/>
                  </a:moveTo>
                  <a:lnTo>
                    <a:pt x="0" y="204"/>
                  </a:lnTo>
                  <a:lnTo>
                    <a:pt x="670" y="204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86"/>
            <p:cNvSpPr/>
            <p:nvPr/>
          </p:nvSpPr>
          <p:spPr>
            <a:xfrm>
              <a:off x="-1862212" y="2459209"/>
              <a:ext cx="76188" cy="30755"/>
            </a:xfrm>
            <a:custGeom>
              <a:avLst/>
              <a:gdLst/>
              <a:ahLst/>
              <a:cxnLst/>
              <a:rect l="l" t="t" r="r" b="b"/>
              <a:pathLst>
                <a:path w="654" h="264" extrusionOk="0">
                  <a:moveTo>
                    <a:pt x="9" y="1"/>
                  </a:moveTo>
                  <a:lnTo>
                    <a:pt x="0" y="264"/>
                  </a:lnTo>
                  <a:lnTo>
                    <a:pt x="645" y="264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86"/>
            <p:cNvSpPr/>
            <p:nvPr/>
          </p:nvSpPr>
          <p:spPr>
            <a:xfrm>
              <a:off x="-2006548" y="2169713"/>
              <a:ext cx="87138" cy="20853"/>
            </a:xfrm>
            <a:custGeom>
              <a:avLst/>
              <a:gdLst/>
              <a:ahLst/>
              <a:cxnLst/>
              <a:rect l="l" t="t" r="r" b="b"/>
              <a:pathLst>
                <a:path w="748" h="179" extrusionOk="0">
                  <a:moveTo>
                    <a:pt x="1" y="0"/>
                  </a:moveTo>
                  <a:lnTo>
                    <a:pt x="1" y="178"/>
                  </a:lnTo>
                  <a:lnTo>
                    <a:pt x="747" y="178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86"/>
            <p:cNvSpPr/>
            <p:nvPr/>
          </p:nvSpPr>
          <p:spPr>
            <a:xfrm>
              <a:off x="-1644834" y="2473072"/>
              <a:ext cx="58480" cy="18873"/>
            </a:xfrm>
            <a:custGeom>
              <a:avLst/>
              <a:gdLst/>
              <a:ahLst/>
              <a:cxnLst/>
              <a:rect l="l" t="t" r="r" b="b"/>
              <a:pathLst>
                <a:path w="502" h="162" extrusionOk="0">
                  <a:moveTo>
                    <a:pt x="9" y="1"/>
                  </a:moveTo>
                  <a:lnTo>
                    <a:pt x="1" y="162"/>
                  </a:lnTo>
                  <a:lnTo>
                    <a:pt x="493" y="162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86"/>
            <p:cNvSpPr/>
            <p:nvPr/>
          </p:nvSpPr>
          <p:spPr>
            <a:xfrm>
              <a:off x="-1732787" y="2452336"/>
              <a:ext cx="46598" cy="44619"/>
            </a:xfrm>
            <a:custGeom>
              <a:avLst/>
              <a:gdLst/>
              <a:ahLst/>
              <a:cxnLst/>
              <a:rect l="l" t="t" r="r" b="b"/>
              <a:pathLst>
                <a:path w="400" h="383" extrusionOk="0">
                  <a:moveTo>
                    <a:pt x="399" y="0"/>
                  </a:moveTo>
                  <a:lnTo>
                    <a:pt x="1" y="17"/>
                  </a:lnTo>
                  <a:lnTo>
                    <a:pt x="1" y="382"/>
                  </a:lnTo>
                  <a:lnTo>
                    <a:pt x="399" y="36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86"/>
            <p:cNvSpPr/>
            <p:nvPr/>
          </p:nvSpPr>
          <p:spPr>
            <a:xfrm>
              <a:off x="-1533117" y="2202333"/>
              <a:ext cx="68266" cy="36697"/>
            </a:xfrm>
            <a:custGeom>
              <a:avLst/>
              <a:gdLst/>
              <a:ahLst/>
              <a:cxnLst/>
              <a:rect l="l" t="t" r="r" b="b"/>
              <a:pathLst>
                <a:path w="586" h="315" extrusionOk="0">
                  <a:moveTo>
                    <a:pt x="9" y="0"/>
                  </a:moveTo>
                  <a:lnTo>
                    <a:pt x="0" y="314"/>
                  </a:lnTo>
                  <a:lnTo>
                    <a:pt x="586" y="31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86"/>
            <p:cNvSpPr/>
            <p:nvPr/>
          </p:nvSpPr>
          <p:spPr>
            <a:xfrm>
              <a:off x="-1412546" y="2173674"/>
              <a:ext cx="55452" cy="38677"/>
            </a:xfrm>
            <a:custGeom>
              <a:avLst/>
              <a:gdLst/>
              <a:ahLst/>
              <a:cxnLst/>
              <a:rect l="l" t="t" r="r" b="b"/>
              <a:pathLst>
                <a:path w="476" h="332" extrusionOk="0">
                  <a:moveTo>
                    <a:pt x="9" y="0"/>
                  </a:moveTo>
                  <a:lnTo>
                    <a:pt x="0" y="306"/>
                  </a:lnTo>
                  <a:lnTo>
                    <a:pt x="467" y="331"/>
                  </a:lnTo>
                  <a:lnTo>
                    <a:pt x="475" y="1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86"/>
            <p:cNvSpPr/>
            <p:nvPr/>
          </p:nvSpPr>
          <p:spPr>
            <a:xfrm>
              <a:off x="-2153796" y="2449307"/>
              <a:ext cx="68383" cy="38677"/>
            </a:xfrm>
            <a:custGeom>
              <a:avLst/>
              <a:gdLst/>
              <a:ahLst/>
              <a:cxnLst/>
              <a:rect l="l" t="t" r="r" b="b"/>
              <a:pathLst>
                <a:path w="587" h="332" extrusionOk="0">
                  <a:moveTo>
                    <a:pt x="586" y="1"/>
                  </a:moveTo>
                  <a:lnTo>
                    <a:pt x="9" y="26"/>
                  </a:lnTo>
                  <a:lnTo>
                    <a:pt x="1" y="332"/>
                  </a:lnTo>
                  <a:lnTo>
                    <a:pt x="578" y="30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86"/>
            <p:cNvSpPr/>
            <p:nvPr/>
          </p:nvSpPr>
          <p:spPr>
            <a:xfrm>
              <a:off x="-2172552" y="2174606"/>
              <a:ext cx="87138" cy="37745"/>
            </a:xfrm>
            <a:custGeom>
              <a:avLst/>
              <a:gdLst/>
              <a:ahLst/>
              <a:cxnLst/>
              <a:rect l="l" t="t" r="r" b="b"/>
              <a:pathLst>
                <a:path w="748" h="324" extrusionOk="0">
                  <a:moveTo>
                    <a:pt x="747" y="1"/>
                  </a:moveTo>
                  <a:lnTo>
                    <a:pt x="9" y="18"/>
                  </a:lnTo>
                  <a:lnTo>
                    <a:pt x="1" y="323"/>
                  </a:lnTo>
                  <a:lnTo>
                    <a:pt x="739" y="315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86"/>
            <p:cNvSpPr/>
            <p:nvPr/>
          </p:nvSpPr>
          <p:spPr>
            <a:xfrm>
              <a:off x="-1542087" y="2466199"/>
              <a:ext cx="90051" cy="27726"/>
            </a:xfrm>
            <a:custGeom>
              <a:avLst/>
              <a:gdLst/>
              <a:ahLst/>
              <a:cxnLst/>
              <a:rect l="l" t="t" r="r" b="b"/>
              <a:pathLst>
                <a:path w="773" h="238" extrusionOk="0">
                  <a:moveTo>
                    <a:pt x="1" y="0"/>
                  </a:moveTo>
                  <a:lnTo>
                    <a:pt x="18" y="238"/>
                  </a:lnTo>
                  <a:lnTo>
                    <a:pt x="773" y="2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86"/>
            <p:cNvSpPr/>
            <p:nvPr/>
          </p:nvSpPr>
          <p:spPr>
            <a:xfrm>
              <a:off x="-1407653" y="2425658"/>
              <a:ext cx="68266" cy="73277"/>
            </a:xfrm>
            <a:custGeom>
              <a:avLst/>
              <a:gdLst/>
              <a:ahLst/>
              <a:cxnLst/>
              <a:rect l="l" t="t" r="r" b="b"/>
              <a:pathLst>
                <a:path w="586" h="629" extrusionOk="0">
                  <a:moveTo>
                    <a:pt x="1" y="0"/>
                  </a:moveTo>
                  <a:lnTo>
                    <a:pt x="9" y="628"/>
                  </a:lnTo>
                  <a:lnTo>
                    <a:pt x="586" y="628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6" name="Google Shape;5916;p86"/>
          <p:cNvSpPr txBox="1">
            <a:spLocks noGrp="1"/>
          </p:cNvSpPr>
          <p:nvPr>
            <p:ph type="subTitle" idx="1"/>
          </p:nvPr>
        </p:nvSpPr>
        <p:spPr>
          <a:xfrm>
            <a:off x="716061" y="3147675"/>
            <a:ext cx="36111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sp>
        <p:nvSpPr>
          <p:cNvPr id="5917" name="Google Shape;5917;p86"/>
          <p:cNvSpPr txBox="1">
            <a:spLocks noGrp="1"/>
          </p:cNvSpPr>
          <p:nvPr>
            <p:ph type="title"/>
          </p:nvPr>
        </p:nvSpPr>
        <p:spPr>
          <a:xfrm>
            <a:off x="713225" y="1509700"/>
            <a:ext cx="3611100" cy="16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grpSp>
        <p:nvGrpSpPr>
          <p:cNvPr id="5918" name="Google Shape;5918;p86"/>
          <p:cNvGrpSpPr/>
          <p:nvPr/>
        </p:nvGrpSpPr>
        <p:grpSpPr>
          <a:xfrm>
            <a:off x="3631529" y="3816578"/>
            <a:ext cx="1692686" cy="792130"/>
            <a:chOff x="-1294235" y="2130167"/>
            <a:chExt cx="859843" cy="402382"/>
          </a:xfrm>
        </p:grpSpPr>
        <p:sp>
          <p:nvSpPr>
            <p:cNvPr id="5919" name="Google Shape;5919;p86"/>
            <p:cNvSpPr/>
            <p:nvPr/>
          </p:nvSpPr>
          <p:spPr>
            <a:xfrm>
              <a:off x="-678565" y="2155913"/>
              <a:ext cx="43569" cy="20853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0" y="0"/>
                  </a:moveTo>
                  <a:lnTo>
                    <a:pt x="0" y="178"/>
                  </a:lnTo>
                  <a:lnTo>
                    <a:pt x="374" y="17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86"/>
            <p:cNvSpPr/>
            <p:nvPr/>
          </p:nvSpPr>
          <p:spPr>
            <a:xfrm>
              <a:off x="-568945" y="2146943"/>
              <a:ext cx="77236" cy="39726"/>
            </a:xfrm>
            <a:custGeom>
              <a:avLst/>
              <a:gdLst/>
              <a:ahLst/>
              <a:cxnLst/>
              <a:rect l="l" t="t" r="r" b="b"/>
              <a:pathLst>
                <a:path w="663" h="341" extrusionOk="0">
                  <a:moveTo>
                    <a:pt x="663" y="1"/>
                  </a:moveTo>
                  <a:lnTo>
                    <a:pt x="1" y="35"/>
                  </a:lnTo>
                  <a:lnTo>
                    <a:pt x="9" y="340"/>
                  </a:lnTo>
                  <a:lnTo>
                    <a:pt x="663" y="315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86"/>
            <p:cNvSpPr/>
            <p:nvPr/>
          </p:nvSpPr>
          <p:spPr>
            <a:xfrm>
              <a:off x="-1294235" y="2185503"/>
              <a:ext cx="147366" cy="347046"/>
            </a:xfrm>
            <a:custGeom>
              <a:avLst/>
              <a:gdLst/>
              <a:ahLst/>
              <a:cxnLst/>
              <a:rect l="l" t="t" r="r" b="b"/>
              <a:pathLst>
                <a:path w="1265" h="2979" extrusionOk="0">
                  <a:moveTo>
                    <a:pt x="111" y="1"/>
                  </a:moveTo>
                  <a:lnTo>
                    <a:pt x="0" y="2978"/>
                  </a:lnTo>
                  <a:lnTo>
                    <a:pt x="1264" y="2978"/>
                  </a:lnTo>
                  <a:lnTo>
                    <a:pt x="1154" y="85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86"/>
            <p:cNvSpPr/>
            <p:nvPr/>
          </p:nvSpPr>
          <p:spPr>
            <a:xfrm>
              <a:off x="-693360" y="2130167"/>
              <a:ext cx="98904" cy="402382"/>
            </a:xfrm>
            <a:custGeom>
              <a:avLst/>
              <a:gdLst/>
              <a:ahLst/>
              <a:cxnLst/>
              <a:rect l="l" t="t" r="r" b="b"/>
              <a:pathLst>
                <a:path w="849" h="3454" extrusionOk="0">
                  <a:moveTo>
                    <a:pt x="0" y="1"/>
                  </a:moveTo>
                  <a:lnTo>
                    <a:pt x="26" y="3453"/>
                  </a:lnTo>
                  <a:lnTo>
                    <a:pt x="848" y="3453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86"/>
            <p:cNvSpPr/>
            <p:nvPr/>
          </p:nvSpPr>
          <p:spPr>
            <a:xfrm>
              <a:off x="-584671" y="2130167"/>
              <a:ext cx="150279" cy="402382"/>
            </a:xfrm>
            <a:custGeom>
              <a:avLst/>
              <a:gdLst/>
              <a:ahLst/>
              <a:cxnLst/>
              <a:rect l="l" t="t" r="r" b="b"/>
              <a:pathLst>
                <a:path w="1290" h="3454" extrusionOk="0">
                  <a:moveTo>
                    <a:pt x="0" y="1"/>
                  </a:moveTo>
                  <a:lnTo>
                    <a:pt x="51" y="3453"/>
                  </a:lnTo>
                  <a:lnTo>
                    <a:pt x="1290" y="3453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86"/>
            <p:cNvSpPr/>
            <p:nvPr/>
          </p:nvSpPr>
          <p:spPr>
            <a:xfrm>
              <a:off x="-834667" y="2163835"/>
              <a:ext cx="131523" cy="368715"/>
            </a:xfrm>
            <a:custGeom>
              <a:avLst/>
              <a:gdLst/>
              <a:ahLst/>
              <a:cxnLst/>
              <a:rect l="l" t="t" r="r" b="b"/>
              <a:pathLst>
                <a:path w="1129" h="3165" extrusionOk="0">
                  <a:moveTo>
                    <a:pt x="0" y="0"/>
                  </a:moveTo>
                  <a:lnTo>
                    <a:pt x="34" y="3164"/>
                  </a:lnTo>
                  <a:lnTo>
                    <a:pt x="1128" y="3164"/>
                  </a:lnTo>
                  <a:lnTo>
                    <a:pt x="1009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86"/>
            <p:cNvSpPr/>
            <p:nvPr/>
          </p:nvSpPr>
          <p:spPr>
            <a:xfrm>
              <a:off x="-915747" y="2158825"/>
              <a:ext cx="65354" cy="373724"/>
            </a:xfrm>
            <a:custGeom>
              <a:avLst/>
              <a:gdLst/>
              <a:ahLst/>
              <a:cxnLst/>
              <a:rect l="l" t="t" r="r" b="b"/>
              <a:pathLst>
                <a:path w="561" h="3208" extrusionOk="0">
                  <a:moveTo>
                    <a:pt x="0" y="1"/>
                  </a:moveTo>
                  <a:lnTo>
                    <a:pt x="26" y="3207"/>
                  </a:lnTo>
                  <a:lnTo>
                    <a:pt x="560" y="3207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86"/>
            <p:cNvSpPr/>
            <p:nvPr/>
          </p:nvSpPr>
          <p:spPr>
            <a:xfrm>
              <a:off x="-1146987" y="2279400"/>
              <a:ext cx="123601" cy="253149"/>
            </a:xfrm>
            <a:custGeom>
              <a:avLst/>
              <a:gdLst/>
              <a:ahLst/>
              <a:cxnLst/>
              <a:rect l="l" t="t" r="r" b="b"/>
              <a:pathLst>
                <a:path w="1061" h="2173" extrusionOk="0">
                  <a:moveTo>
                    <a:pt x="0" y="1"/>
                  </a:moveTo>
                  <a:lnTo>
                    <a:pt x="111" y="2172"/>
                  </a:lnTo>
                  <a:lnTo>
                    <a:pt x="1061" y="2172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86"/>
            <p:cNvSpPr/>
            <p:nvPr/>
          </p:nvSpPr>
          <p:spPr>
            <a:xfrm>
              <a:off x="-1007660" y="2188532"/>
              <a:ext cx="86090" cy="344017"/>
            </a:xfrm>
            <a:custGeom>
              <a:avLst/>
              <a:gdLst/>
              <a:ahLst/>
              <a:cxnLst/>
              <a:rect l="l" t="t" r="r" b="b"/>
              <a:pathLst>
                <a:path w="739" h="2953" extrusionOk="0">
                  <a:moveTo>
                    <a:pt x="0" y="0"/>
                  </a:moveTo>
                  <a:lnTo>
                    <a:pt x="26" y="2952"/>
                  </a:lnTo>
                  <a:lnTo>
                    <a:pt x="739" y="2952"/>
                  </a:lnTo>
                  <a:lnTo>
                    <a:pt x="662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86"/>
            <p:cNvSpPr/>
            <p:nvPr/>
          </p:nvSpPr>
          <p:spPr>
            <a:xfrm>
              <a:off x="-671692" y="2496784"/>
              <a:ext cx="60461" cy="22834"/>
            </a:xfrm>
            <a:custGeom>
              <a:avLst/>
              <a:gdLst/>
              <a:ahLst/>
              <a:cxnLst/>
              <a:rect l="l" t="t" r="r" b="b"/>
              <a:pathLst>
                <a:path w="519" h="196" extrusionOk="0">
                  <a:moveTo>
                    <a:pt x="1" y="1"/>
                  </a:moveTo>
                  <a:lnTo>
                    <a:pt x="1" y="196"/>
                  </a:lnTo>
                  <a:lnTo>
                    <a:pt x="518" y="196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86"/>
            <p:cNvSpPr/>
            <p:nvPr/>
          </p:nvSpPr>
          <p:spPr>
            <a:xfrm>
              <a:off x="-672624" y="2457291"/>
              <a:ext cx="60344" cy="23882"/>
            </a:xfrm>
            <a:custGeom>
              <a:avLst/>
              <a:gdLst/>
              <a:ahLst/>
              <a:cxnLst/>
              <a:rect l="l" t="t" r="r" b="b"/>
              <a:pathLst>
                <a:path w="518" h="205" extrusionOk="0">
                  <a:moveTo>
                    <a:pt x="0" y="0"/>
                  </a:moveTo>
                  <a:lnTo>
                    <a:pt x="0" y="204"/>
                  </a:lnTo>
                  <a:lnTo>
                    <a:pt x="518" y="204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86"/>
            <p:cNvSpPr/>
            <p:nvPr/>
          </p:nvSpPr>
          <p:spPr>
            <a:xfrm>
              <a:off x="-801117" y="2484901"/>
              <a:ext cx="67334" cy="30755"/>
            </a:xfrm>
            <a:custGeom>
              <a:avLst/>
              <a:gdLst/>
              <a:ahLst/>
              <a:cxnLst/>
              <a:rect l="l" t="t" r="r" b="b"/>
              <a:pathLst>
                <a:path w="578" h="264" extrusionOk="0">
                  <a:moveTo>
                    <a:pt x="0" y="1"/>
                  </a:moveTo>
                  <a:lnTo>
                    <a:pt x="9" y="264"/>
                  </a:lnTo>
                  <a:lnTo>
                    <a:pt x="577" y="264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86"/>
            <p:cNvSpPr/>
            <p:nvPr/>
          </p:nvSpPr>
          <p:spPr>
            <a:xfrm>
              <a:off x="-904913" y="2501793"/>
              <a:ext cx="40657" cy="17824"/>
            </a:xfrm>
            <a:custGeom>
              <a:avLst/>
              <a:gdLst/>
              <a:ahLst/>
              <a:cxnLst/>
              <a:rect l="l" t="t" r="r" b="b"/>
              <a:pathLst>
                <a:path w="349" h="153" extrusionOk="0">
                  <a:moveTo>
                    <a:pt x="1" y="0"/>
                  </a:moveTo>
                  <a:lnTo>
                    <a:pt x="1" y="153"/>
                  </a:lnTo>
                  <a:lnTo>
                    <a:pt x="349" y="15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86"/>
            <p:cNvSpPr/>
            <p:nvPr/>
          </p:nvSpPr>
          <p:spPr>
            <a:xfrm>
              <a:off x="-991817" y="2475115"/>
              <a:ext cx="47530" cy="42522"/>
            </a:xfrm>
            <a:custGeom>
              <a:avLst/>
              <a:gdLst/>
              <a:ahLst/>
              <a:cxnLst/>
              <a:rect l="l" t="t" r="r" b="b"/>
              <a:pathLst>
                <a:path w="408" h="365" extrusionOk="0">
                  <a:moveTo>
                    <a:pt x="0" y="0"/>
                  </a:moveTo>
                  <a:lnTo>
                    <a:pt x="9" y="365"/>
                  </a:lnTo>
                  <a:lnTo>
                    <a:pt x="407" y="36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86"/>
            <p:cNvSpPr/>
            <p:nvPr/>
          </p:nvSpPr>
          <p:spPr>
            <a:xfrm>
              <a:off x="-1256724" y="2204259"/>
              <a:ext cx="57432" cy="38677"/>
            </a:xfrm>
            <a:custGeom>
              <a:avLst/>
              <a:gdLst/>
              <a:ahLst/>
              <a:cxnLst/>
              <a:rect l="l" t="t" r="r" b="b"/>
              <a:pathLst>
                <a:path w="493" h="332" extrusionOk="0">
                  <a:moveTo>
                    <a:pt x="1" y="1"/>
                  </a:moveTo>
                  <a:lnTo>
                    <a:pt x="1" y="306"/>
                  </a:lnTo>
                  <a:lnTo>
                    <a:pt x="493" y="332"/>
                  </a:lnTo>
                  <a:lnTo>
                    <a:pt x="484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86"/>
            <p:cNvSpPr/>
            <p:nvPr/>
          </p:nvSpPr>
          <p:spPr>
            <a:xfrm>
              <a:off x="-565916" y="2481989"/>
              <a:ext cx="111719" cy="38677"/>
            </a:xfrm>
            <a:custGeom>
              <a:avLst/>
              <a:gdLst/>
              <a:ahLst/>
              <a:cxnLst/>
              <a:rect l="l" t="t" r="r" b="b"/>
              <a:pathLst>
                <a:path w="959" h="332" extrusionOk="0">
                  <a:moveTo>
                    <a:pt x="0" y="1"/>
                  </a:moveTo>
                  <a:lnTo>
                    <a:pt x="9" y="314"/>
                  </a:lnTo>
                  <a:lnTo>
                    <a:pt x="959" y="331"/>
                  </a:lnTo>
                  <a:lnTo>
                    <a:pt x="942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86"/>
            <p:cNvSpPr/>
            <p:nvPr/>
          </p:nvSpPr>
          <p:spPr>
            <a:xfrm>
              <a:off x="-1126251" y="2494803"/>
              <a:ext cx="85158" cy="22834"/>
            </a:xfrm>
            <a:custGeom>
              <a:avLst/>
              <a:gdLst/>
              <a:ahLst/>
              <a:cxnLst/>
              <a:rect l="l" t="t" r="r" b="b"/>
              <a:pathLst>
                <a:path w="731" h="196" extrusionOk="0">
                  <a:moveTo>
                    <a:pt x="1" y="1"/>
                  </a:moveTo>
                  <a:lnTo>
                    <a:pt x="9" y="196"/>
                  </a:lnTo>
                  <a:lnTo>
                    <a:pt x="730" y="196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86"/>
          <p:cNvGrpSpPr/>
          <p:nvPr/>
        </p:nvGrpSpPr>
        <p:grpSpPr>
          <a:xfrm>
            <a:off x="385120" y="445279"/>
            <a:ext cx="714936" cy="971200"/>
            <a:chOff x="638276" y="3526008"/>
            <a:chExt cx="714936" cy="971200"/>
          </a:xfrm>
        </p:grpSpPr>
        <p:sp>
          <p:nvSpPr>
            <p:cNvPr id="5937" name="Google Shape;5937;p8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38" name="Google Shape;5938;p8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5939" name="Google Shape;5939;p8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8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8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8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8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8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8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8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8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8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8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8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8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8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8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8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8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8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8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8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8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8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8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8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8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8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4" name="Google Shape;6374;p88"/>
          <p:cNvSpPr txBox="1">
            <a:spLocks noGrp="1"/>
          </p:cNvSpPr>
          <p:nvPr>
            <p:ph type="title"/>
          </p:nvPr>
        </p:nvSpPr>
        <p:spPr>
          <a:xfrm>
            <a:off x="1284000" y="1219025"/>
            <a:ext cx="65760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12</a:t>
            </a:r>
            <a:endParaRPr/>
          </a:p>
        </p:txBody>
      </p:sp>
      <p:sp>
        <p:nvSpPr>
          <p:cNvPr id="6375" name="Google Shape;6375;p88"/>
          <p:cNvSpPr txBox="1">
            <a:spLocks noGrp="1"/>
          </p:cNvSpPr>
          <p:nvPr>
            <p:ph type="subTitle" idx="1"/>
          </p:nvPr>
        </p:nvSpPr>
        <p:spPr>
          <a:xfrm>
            <a:off x="1284000" y="36792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library workers day</a:t>
            </a:r>
            <a:endParaRPr/>
          </a:p>
        </p:txBody>
      </p:sp>
      <p:sp>
        <p:nvSpPr>
          <p:cNvPr id="6376" name="Google Shape;6376;p88"/>
          <p:cNvSpPr/>
          <p:nvPr/>
        </p:nvSpPr>
        <p:spPr>
          <a:xfrm>
            <a:off x="4" y="329535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7" name="Google Shape;6377;p88"/>
          <p:cNvGrpSpPr/>
          <p:nvPr/>
        </p:nvGrpSpPr>
        <p:grpSpPr>
          <a:xfrm>
            <a:off x="709988" y="2921872"/>
            <a:ext cx="3268775" cy="380199"/>
            <a:chOff x="975489" y="863689"/>
            <a:chExt cx="3268775" cy="380199"/>
          </a:xfrm>
        </p:grpSpPr>
        <p:grpSp>
          <p:nvGrpSpPr>
            <p:cNvPr id="6378" name="Google Shape;6378;p88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6379" name="Google Shape;6379;p88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88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88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88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88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88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88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88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88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88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88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88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88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88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93;p88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88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88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88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88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88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88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88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88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88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88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88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88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88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88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88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88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88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88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88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88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88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88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88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88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88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419;p88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420;p88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421;p88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88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88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88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88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88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427;p88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428;p88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88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430;p88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88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88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88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88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88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88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88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88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88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88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88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88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88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88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88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88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88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448;p88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88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88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88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452;p88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88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88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88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88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88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88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88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88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88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88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88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88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88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88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88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88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88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88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88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2" name="Google Shape;6472;p88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3" name="Google Shape;6473;p88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88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475;p88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88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88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478;p88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88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88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88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88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88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484;p88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85" name="Google Shape;6485;p88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88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88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88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88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88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88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88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88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88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88"/>
          <p:cNvGrpSpPr/>
          <p:nvPr/>
        </p:nvGrpSpPr>
        <p:grpSpPr>
          <a:xfrm flipH="1">
            <a:off x="5165238" y="2921872"/>
            <a:ext cx="3268775" cy="380199"/>
            <a:chOff x="975489" y="863689"/>
            <a:chExt cx="3268775" cy="380199"/>
          </a:xfrm>
        </p:grpSpPr>
        <p:grpSp>
          <p:nvGrpSpPr>
            <p:cNvPr id="6496" name="Google Shape;6496;p88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6497" name="Google Shape;6497;p88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88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88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0" name="Google Shape;6500;p88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501;p88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88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88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88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88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88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88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508;p88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9" name="Google Shape;6509;p88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510;p88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511;p88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512;p88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88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514;p88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515;p88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88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88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518;p88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88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88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88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88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88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88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88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526;p88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7" name="Google Shape;6527;p88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528;p88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529;p88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530;p88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88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2" name="Google Shape;6532;p88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88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88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88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88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88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88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88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88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88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88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88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88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6545;p88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88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88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88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88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88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88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88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88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4" name="Google Shape;6554;p88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5" name="Google Shape;6555;p88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88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88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88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6559;p88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0" name="Google Shape;6560;p88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88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2" name="Google Shape;6562;p88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6563;p88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88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6565;p88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88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6567;p88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6568;p88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88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88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6571;p88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2" name="Google Shape;6572;p88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3" name="Google Shape;6573;p88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4" name="Google Shape;6574;p88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6575;p88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88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88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88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88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88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88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88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88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88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88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88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88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88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88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88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88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88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88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88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88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88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88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88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88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88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88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88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03" name="Google Shape;6603;p88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88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88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88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88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88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88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88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88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88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3" name="Google Shape;6613;p88"/>
          <p:cNvGrpSpPr/>
          <p:nvPr/>
        </p:nvGrpSpPr>
        <p:grpSpPr>
          <a:xfrm>
            <a:off x="7475620" y="445296"/>
            <a:ext cx="714936" cy="971200"/>
            <a:chOff x="638276" y="3526008"/>
            <a:chExt cx="714936" cy="971200"/>
          </a:xfrm>
        </p:grpSpPr>
        <p:sp>
          <p:nvSpPr>
            <p:cNvPr id="6614" name="Google Shape;6614;p88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15" name="Google Shape;6615;p88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616" name="Google Shape;6616;p88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88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88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88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88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88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88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88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88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88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88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88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88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88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88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88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88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88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88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88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88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88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88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88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88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88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42" name="Google Shape;6642;p88"/>
          <p:cNvGrpSpPr/>
          <p:nvPr/>
        </p:nvGrpSpPr>
        <p:grpSpPr>
          <a:xfrm rot="-1321491">
            <a:off x="7833073" y="4264733"/>
            <a:ext cx="714934" cy="378491"/>
            <a:chOff x="-1074225" y="4512538"/>
            <a:chExt cx="714950" cy="378500"/>
          </a:xfrm>
        </p:grpSpPr>
        <p:sp>
          <p:nvSpPr>
            <p:cNvPr id="6643" name="Google Shape;6643;p88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88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88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88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88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88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88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88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88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88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88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4" name="Google Shape;6654;p88"/>
          <p:cNvGrpSpPr/>
          <p:nvPr/>
        </p:nvGrpSpPr>
        <p:grpSpPr>
          <a:xfrm flipH="1">
            <a:off x="844645" y="840525"/>
            <a:ext cx="714950" cy="378500"/>
            <a:chOff x="-1074225" y="4512538"/>
            <a:chExt cx="714950" cy="378500"/>
          </a:xfrm>
        </p:grpSpPr>
        <p:sp>
          <p:nvSpPr>
            <p:cNvPr id="6655" name="Google Shape;6655;p88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88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88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88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88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88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88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88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88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88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88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88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63"/>
          <p:cNvSpPr/>
          <p:nvPr/>
        </p:nvSpPr>
        <p:spPr>
          <a:xfrm>
            <a:off x="745801" y="1322213"/>
            <a:ext cx="529739" cy="52997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63"/>
          <p:cNvSpPr/>
          <p:nvPr/>
        </p:nvSpPr>
        <p:spPr>
          <a:xfrm>
            <a:off x="745801" y="2332093"/>
            <a:ext cx="529739" cy="52997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63"/>
          <p:cNvSpPr/>
          <p:nvPr/>
        </p:nvSpPr>
        <p:spPr>
          <a:xfrm>
            <a:off x="3959356" y="4092480"/>
            <a:ext cx="529739" cy="52997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7" name="Google Shape;2337;p63"/>
          <p:cNvSpPr/>
          <p:nvPr/>
        </p:nvSpPr>
        <p:spPr>
          <a:xfrm>
            <a:off x="3968724" y="1230779"/>
            <a:ext cx="529739" cy="52997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63"/>
          <p:cNvSpPr/>
          <p:nvPr/>
        </p:nvSpPr>
        <p:spPr>
          <a:xfrm>
            <a:off x="3956926" y="2332093"/>
            <a:ext cx="529739" cy="52997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63"/>
          <p:cNvSpPr/>
          <p:nvPr/>
        </p:nvSpPr>
        <p:spPr>
          <a:xfrm>
            <a:off x="3956926" y="3217871"/>
            <a:ext cx="529739" cy="52997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63"/>
          <p:cNvSpPr txBox="1">
            <a:spLocks noGrp="1"/>
          </p:cNvSpPr>
          <p:nvPr>
            <p:ph type="title" idx="2"/>
          </p:nvPr>
        </p:nvSpPr>
        <p:spPr>
          <a:xfrm>
            <a:off x="710475" y="1364500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41" name="Google Shape;2341;p63"/>
          <p:cNvSpPr txBox="1">
            <a:spLocks noGrp="1"/>
          </p:cNvSpPr>
          <p:nvPr>
            <p:ph type="title" idx="5"/>
          </p:nvPr>
        </p:nvSpPr>
        <p:spPr>
          <a:xfrm>
            <a:off x="3932175" y="4130552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342" name="Google Shape;2342;p63"/>
          <p:cNvSpPr txBox="1">
            <a:spLocks noGrp="1"/>
          </p:cNvSpPr>
          <p:nvPr>
            <p:ph type="title" idx="8"/>
          </p:nvPr>
        </p:nvSpPr>
        <p:spPr>
          <a:xfrm>
            <a:off x="710475" y="2373287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43" name="Google Shape;2343;p63"/>
          <p:cNvSpPr txBox="1">
            <a:spLocks noGrp="1"/>
          </p:cNvSpPr>
          <p:nvPr>
            <p:ph type="title" idx="14"/>
          </p:nvPr>
        </p:nvSpPr>
        <p:spPr>
          <a:xfrm>
            <a:off x="3935631" y="1267164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344" name="Google Shape;2344;p63"/>
          <p:cNvSpPr txBox="1">
            <a:spLocks noGrp="1"/>
          </p:cNvSpPr>
          <p:nvPr>
            <p:ph type="title" idx="17"/>
          </p:nvPr>
        </p:nvSpPr>
        <p:spPr>
          <a:xfrm>
            <a:off x="3917952" y="3264502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45" name="Google Shape;2345;p63"/>
          <p:cNvSpPr txBox="1">
            <a:spLocks noGrp="1"/>
          </p:cNvSpPr>
          <p:nvPr>
            <p:ph type="title" idx="20"/>
          </p:nvPr>
        </p:nvSpPr>
        <p:spPr>
          <a:xfrm>
            <a:off x="3917952" y="2373287"/>
            <a:ext cx="584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46" name="Google Shape;2346;p63"/>
          <p:cNvSpPr txBox="1">
            <a:spLocks noGrp="1"/>
          </p:cNvSpPr>
          <p:nvPr>
            <p:ph type="title" idx="21"/>
          </p:nvPr>
        </p:nvSpPr>
        <p:spPr>
          <a:xfrm>
            <a:off x="1041941" y="533582"/>
            <a:ext cx="5936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Súmario</a:t>
            </a:r>
            <a:endParaRPr dirty="0"/>
          </a:p>
        </p:txBody>
      </p:sp>
      <p:sp>
        <p:nvSpPr>
          <p:cNvPr id="2347" name="Google Shape;2347;p63"/>
          <p:cNvSpPr txBox="1">
            <a:spLocks noGrp="1"/>
          </p:cNvSpPr>
          <p:nvPr>
            <p:ph type="title"/>
          </p:nvPr>
        </p:nvSpPr>
        <p:spPr>
          <a:xfrm>
            <a:off x="1266736" y="1409048"/>
            <a:ext cx="22476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Introdução</a:t>
            </a:r>
            <a:endParaRPr sz="1800" dirty="0"/>
          </a:p>
        </p:txBody>
      </p:sp>
      <p:sp>
        <p:nvSpPr>
          <p:cNvPr id="2351" name="Google Shape;2351;p63"/>
          <p:cNvSpPr txBox="1">
            <a:spLocks noGrp="1"/>
          </p:cNvSpPr>
          <p:nvPr>
            <p:ph type="title" idx="6"/>
          </p:nvPr>
        </p:nvSpPr>
        <p:spPr>
          <a:xfrm>
            <a:off x="1254724" y="2443326"/>
            <a:ext cx="2886947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Ideia do site</a:t>
            </a:r>
            <a:endParaRPr sz="1800" dirty="0"/>
          </a:p>
        </p:txBody>
      </p:sp>
      <p:sp>
        <p:nvSpPr>
          <p:cNvPr id="2353" name="Google Shape;2353;p63"/>
          <p:cNvSpPr txBox="1">
            <a:spLocks noGrp="1"/>
          </p:cNvSpPr>
          <p:nvPr>
            <p:ph type="title" idx="9"/>
          </p:nvPr>
        </p:nvSpPr>
        <p:spPr>
          <a:xfrm>
            <a:off x="4504897" y="1224079"/>
            <a:ext cx="2694364" cy="5939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Ferramentas utilizadas</a:t>
            </a:r>
            <a:endParaRPr sz="1800" dirty="0"/>
          </a:p>
        </p:txBody>
      </p:sp>
      <p:sp>
        <p:nvSpPr>
          <p:cNvPr id="2357" name="Google Shape;2357;p63"/>
          <p:cNvSpPr txBox="1">
            <a:spLocks noGrp="1"/>
          </p:cNvSpPr>
          <p:nvPr>
            <p:ph type="title" idx="18"/>
          </p:nvPr>
        </p:nvSpPr>
        <p:spPr>
          <a:xfrm>
            <a:off x="4491698" y="2443326"/>
            <a:ext cx="2650688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Design</a:t>
            </a:r>
          </a:p>
        </p:txBody>
      </p:sp>
      <p:grpSp>
        <p:nvGrpSpPr>
          <p:cNvPr id="2359" name="Google Shape;2359;p63"/>
          <p:cNvGrpSpPr/>
          <p:nvPr/>
        </p:nvGrpSpPr>
        <p:grpSpPr>
          <a:xfrm>
            <a:off x="7125429" y="311261"/>
            <a:ext cx="1916494" cy="5028825"/>
            <a:chOff x="11317416" y="448182"/>
            <a:chExt cx="1916494" cy="5028825"/>
          </a:xfrm>
        </p:grpSpPr>
        <p:sp>
          <p:nvSpPr>
            <p:cNvPr id="2360" name="Google Shape;2360;p63"/>
            <p:cNvSpPr/>
            <p:nvPr/>
          </p:nvSpPr>
          <p:spPr>
            <a:xfrm>
              <a:off x="12055208" y="448182"/>
              <a:ext cx="440921" cy="398781"/>
            </a:xfrm>
            <a:custGeom>
              <a:avLst/>
              <a:gdLst/>
              <a:ahLst/>
              <a:cxnLst/>
              <a:rect l="l" t="t" r="r" b="b"/>
              <a:pathLst>
                <a:path w="3275" h="2962" extrusionOk="0">
                  <a:moveTo>
                    <a:pt x="1641" y="0"/>
                  </a:moveTo>
                  <a:cubicBezTo>
                    <a:pt x="1514" y="0"/>
                    <a:pt x="1384" y="17"/>
                    <a:pt x="1256" y="51"/>
                  </a:cubicBezTo>
                  <a:cubicBezTo>
                    <a:pt x="467" y="264"/>
                    <a:pt x="0" y="1078"/>
                    <a:pt x="212" y="1867"/>
                  </a:cubicBezTo>
                  <a:cubicBezTo>
                    <a:pt x="390" y="2527"/>
                    <a:pt x="983" y="2961"/>
                    <a:pt x="1634" y="2961"/>
                  </a:cubicBezTo>
                  <a:cubicBezTo>
                    <a:pt x="1761" y="2961"/>
                    <a:pt x="1890" y="2945"/>
                    <a:pt x="2019" y="2910"/>
                  </a:cubicBezTo>
                  <a:cubicBezTo>
                    <a:pt x="2808" y="2698"/>
                    <a:pt x="3275" y="1884"/>
                    <a:pt x="3062" y="1095"/>
                  </a:cubicBezTo>
                  <a:cubicBezTo>
                    <a:pt x="2885" y="435"/>
                    <a:pt x="2292" y="0"/>
                    <a:pt x="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3"/>
            <p:cNvSpPr/>
            <p:nvPr/>
          </p:nvSpPr>
          <p:spPr>
            <a:xfrm>
              <a:off x="12092905" y="472416"/>
              <a:ext cx="365527" cy="330119"/>
            </a:xfrm>
            <a:custGeom>
              <a:avLst/>
              <a:gdLst/>
              <a:ahLst/>
              <a:cxnLst/>
              <a:rect l="l" t="t" r="r" b="b"/>
              <a:pathLst>
                <a:path w="2715" h="2452" extrusionOk="0">
                  <a:moveTo>
                    <a:pt x="1357" y="1"/>
                  </a:moveTo>
                  <a:cubicBezTo>
                    <a:pt x="1253" y="1"/>
                    <a:pt x="1148" y="14"/>
                    <a:pt x="1043" y="41"/>
                  </a:cubicBezTo>
                  <a:cubicBezTo>
                    <a:pt x="390" y="219"/>
                    <a:pt x="0" y="889"/>
                    <a:pt x="178" y="1543"/>
                  </a:cubicBezTo>
                  <a:cubicBezTo>
                    <a:pt x="327" y="2089"/>
                    <a:pt x="820" y="2451"/>
                    <a:pt x="1354" y="2451"/>
                  </a:cubicBezTo>
                  <a:cubicBezTo>
                    <a:pt x="1459" y="2451"/>
                    <a:pt x="1566" y="2437"/>
                    <a:pt x="1671" y="2408"/>
                  </a:cubicBezTo>
                  <a:cubicBezTo>
                    <a:pt x="2324" y="2230"/>
                    <a:pt x="2715" y="1560"/>
                    <a:pt x="2536" y="906"/>
                  </a:cubicBezTo>
                  <a:cubicBezTo>
                    <a:pt x="2394" y="358"/>
                    <a:pt x="1899" y="1"/>
                    <a:pt x="1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3"/>
            <p:cNvSpPr/>
            <p:nvPr/>
          </p:nvSpPr>
          <p:spPr>
            <a:xfrm>
              <a:off x="12154567" y="501900"/>
              <a:ext cx="242204" cy="241127"/>
            </a:xfrm>
            <a:custGeom>
              <a:avLst/>
              <a:gdLst/>
              <a:ahLst/>
              <a:cxnLst/>
              <a:rect l="l" t="t" r="r" b="b"/>
              <a:pathLst>
                <a:path w="1799" h="1791" extrusionOk="0">
                  <a:moveTo>
                    <a:pt x="899" y="0"/>
                  </a:moveTo>
                  <a:cubicBezTo>
                    <a:pt x="407" y="0"/>
                    <a:pt x="0" y="399"/>
                    <a:pt x="0" y="891"/>
                  </a:cubicBezTo>
                  <a:cubicBezTo>
                    <a:pt x="0" y="1391"/>
                    <a:pt x="407" y="1790"/>
                    <a:pt x="899" y="1790"/>
                  </a:cubicBezTo>
                  <a:cubicBezTo>
                    <a:pt x="1400" y="1790"/>
                    <a:pt x="1799" y="1391"/>
                    <a:pt x="1799" y="891"/>
                  </a:cubicBezTo>
                  <a:cubicBezTo>
                    <a:pt x="1799" y="399"/>
                    <a:pt x="1400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3"/>
            <p:cNvSpPr/>
            <p:nvPr/>
          </p:nvSpPr>
          <p:spPr>
            <a:xfrm>
              <a:off x="12219595" y="523576"/>
              <a:ext cx="112149" cy="112014"/>
            </a:xfrm>
            <a:custGeom>
              <a:avLst/>
              <a:gdLst/>
              <a:ahLst/>
              <a:cxnLst/>
              <a:rect l="l" t="t" r="r" b="b"/>
              <a:pathLst>
                <a:path w="833" h="832" extrusionOk="0">
                  <a:moveTo>
                    <a:pt x="416" y="0"/>
                  </a:moveTo>
                  <a:cubicBezTo>
                    <a:pt x="187" y="0"/>
                    <a:pt x="1" y="187"/>
                    <a:pt x="1" y="416"/>
                  </a:cubicBezTo>
                  <a:cubicBezTo>
                    <a:pt x="1" y="645"/>
                    <a:pt x="187" y="832"/>
                    <a:pt x="416" y="832"/>
                  </a:cubicBezTo>
                  <a:cubicBezTo>
                    <a:pt x="645" y="832"/>
                    <a:pt x="832" y="645"/>
                    <a:pt x="832" y="416"/>
                  </a:cubicBezTo>
                  <a:cubicBezTo>
                    <a:pt x="832" y="187"/>
                    <a:pt x="645" y="0"/>
                    <a:pt x="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3"/>
            <p:cNvSpPr/>
            <p:nvPr/>
          </p:nvSpPr>
          <p:spPr>
            <a:xfrm>
              <a:off x="11382444" y="627244"/>
              <a:ext cx="1787516" cy="781542"/>
            </a:xfrm>
            <a:custGeom>
              <a:avLst/>
              <a:gdLst/>
              <a:ahLst/>
              <a:cxnLst/>
              <a:rect l="l" t="t" r="r" b="b"/>
              <a:pathLst>
                <a:path w="13277" h="5805" extrusionOk="0">
                  <a:moveTo>
                    <a:pt x="9" y="5804"/>
                  </a:moveTo>
                  <a:lnTo>
                    <a:pt x="1" y="5805"/>
                  </a:lnTo>
                  <a:lnTo>
                    <a:pt x="9" y="5805"/>
                  </a:lnTo>
                  <a:cubicBezTo>
                    <a:pt x="9" y="5804"/>
                    <a:pt x="9" y="5804"/>
                    <a:pt x="9" y="5804"/>
                  </a:cubicBezTo>
                  <a:close/>
                  <a:moveTo>
                    <a:pt x="5303" y="1"/>
                  </a:moveTo>
                  <a:cubicBezTo>
                    <a:pt x="4677" y="1"/>
                    <a:pt x="4007" y="259"/>
                    <a:pt x="3725" y="774"/>
                  </a:cubicBezTo>
                  <a:cubicBezTo>
                    <a:pt x="3614" y="978"/>
                    <a:pt x="3538" y="1190"/>
                    <a:pt x="3496" y="1385"/>
                  </a:cubicBezTo>
                  <a:cubicBezTo>
                    <a:pt x="3402" y="1775"/>
                    <a:pt x="3428" y="2098"/>
                    <a:pt x="3436" y="2216"/>
                  </a:cubicBezTo>
                  <a:lnTo>
                    <a:pt x="3436" y="2225"/>
                  </a:lnTo>
                  <a:cubicBezTo>
                    <a:pt x="3436" y="2233"/>
                    <a:pt x="3436" y="2233"/>
                    <a:pt x="3436" y="2242"/>
                  </a:cubicBezTo>
                  <a:cubicBezTo>
                    <a:pt x="3436" y="2242"/>
                    <a:pt x="3436" y="2250"/>
                    <a:pt x="3445" y="2250"/>
                  </a:cubicBezTo>
                  <a:cubicBezTo>
                    <a:pt x="3445" y="2250"/>
                    <a:pt x="3445" y="2259"/>
                    <a:pt x="3445" y="2259"/>
                  </a:cubicBezTo>
                  <a:lnTo>
                    <a:pt x="3445" y="2267"/>
                  </a:lnTo>
                  <a:cubicBezTo>
                    <a:pt x="3445" y="2267"/>
                    <a:pt x="3203" y="1704"/>
                    <a:pt x="2582" y="1704"/>
                  </a:cubicBezTo>
                  <a:cubicBezTo>
                    <a:pt x="2449" y="1704"/>
                    <a:pt x="2299" y="1729"/>
                    <a:pt x="2130" y="1792"/>
                  </a:cubicBezTo>
                  <a:cubicBezTo>
                    <a:pt x="1595" y="1987"/>
                    <a:pt x="1383" y="2369"/>
                    <a:pt x="1307" y="2658"/>
                  </a:cubicBezTo>
                  <a:cubicBezTo>
                    <a:pt x="1299" y="2692"/>
                    <a:pt x="1299" y="2717"/>
                    <a:pt x="1290" y="2751"/>
                  </a:cubicBezTo>
                  <a:cubicBezTo>
                    <a:pt x="1290" y="2751"/>
                    <a:pt x="1290" y="2759"/>
                    <a:pt x="1290" y="2768"/>
                  </a:cubicBezTo>
                  <a:cubicBezTo>
                    <a:pt x="1282" y="2785"/>
                    <a:pt x="1282" y="2810"/>
                    <a:pt x="1282" y="2827"/>
                  </a:cubicBezTo>
                  <a:cubicBezTo>
                    <a:pt x="1282" y="2836"/>
                    <a:pt x="1282" y="2844"/>
                    <a:pt x="1282" y="2853"/>
                  </a:cubicBezTo>
                  <a:cubicBezTo>
                    <a:pt x="1282" y="2870"/>
                    <a:pt x="1282" y="2887"/>
                    <a:pt x="1282" y="2904"/>
                  </a:cubicBezTo>
                  <a:lnTo>
                    <a:pt x="1282" y="2921"/>
                  </a:lnTo>
                  <a:cubicBezTo>
                    <a:pt x="1282" y="2938"/>
                    <a:pt x="1282" y="2954"/>
                    <a:pt x="1282" y="2971"/>
                  </a:cubicBezTo>
                  <a:cubicBezTo>
                    <a:pt x="1282" y="2954"/>
                    <a:pt x="1273" y="2929"/>
                    <a:pt x="1273" y="2904"/>
                  </a:cubicBezTo>
                  <a:cubicBezTo>
                    <a:pt x="1273" y="2904"/>
                    <a:pt x="1265" y="2895"/>
                    <a:pt x="1265" y="2895"/>
                  </a:cubicBezTo>
                  <a:cubicBezTo>
                    <a:pt x="1265" y="2870"/>
                    <a:pt x="1256" y="2844"/>
                    <a:pt x="1248" y="2819"/>
                  </a:cubicBezTo>
                  <a:cubicBezTo>
                    <a:pt x="1248" y="2819"/>
                    <a:pt x="1248" y="2810"/>
                    <a:pt x="1248" y="2810"/>
                  </a:cubicBezTo>
                  <a:cubicBezTo>
                    <a:pt x="1239" y="2785"/>
                    <a:pt x="1231" y="2751"/>
                    <a:pt x="1222" y="2725"/>
                  </a:cubicBezTo>
                  <a:cubicBezTo>
                    <a:pt x="1222" y="2717"/>
                    <a:pt x="1222" y="2717"/>
                    <a:pt x="1222" y="2717"/>
                  </a:cubicBezTo>
                  <a:cubicBezTo>
                    <a:pt x="1129" y="2335"/>
                    <a:pt x="925" y="1767"/>
                    <a:pt x="603" y="1767"/>
                  </a:cubicBezTo>
                  <a:cubicBezTo>
                    <a:pt x="145" y="1767"/>
                    <a:pt x="18" y="3090"/>
                    <a:pt x="9" y="5304"/>
                  </a:cubicBezTo>
                  <a:lnTo>
                    <a:pt x="9" y="5338"/>
                  </a:lnTo>
                  <a:cubicBezTo>
                    <a:pt x="9" y="5491"/>
                    <a:pt x="9" y="5643"/>
                    <a:pt x="9" y="5804"/>
                  </a:cubicBezTo>
                  <a:lnTo>
                    <a:pt x="9" y="5804"/>
                  </a:lnTo>
                  <a:lnTo>
                    <a:pt x="6626" y="5050"/>
                  </a:lnTo>
                  <a:lnTo>
                    <a:pt x="13277" y="5805"/>
                  </a:lnTo>
                  <a:cubicBezTo>
                    <a:pt x="13277" y="5644"/>
                    <a:pt x="13277" y="5491"/>
                    <a:pt x="13277" y="5338"/>
                  </a:cubicBezTo>
                  <a:lnTo>
                    <a:pt x="13277" y="5296"/>
                  </a:lnTo>
                  <a:cubicBezTo>
                    <a:pt x="13277" y="5160"/>
                    <a:pt x="13268" y="5024"/>
                    <a:pt x="13268" y="4889"/>
                  </a:cubicBezTo>
                  <a:lnTo>
                    <a:pt x="13268" y="4872"/>
                  </a:lnTo>
                  <a:cubicBezTo>
                    <a:pt x="13243" y="2921"/>
                    <a:pt x="13107" y="1767"/>
                    <a:pt x="12674" y="1767"/>
                  </a:cubicBezTo>
                  <a:cubicBezTo>
                    <a:pt x="12377" y="1767"/>
                    <a:pt x="12191" y="2233"/>
                    <a:pt x="12080" y="2607"/>
                  </a:cubicBezTo>
                  <a:cubicBezTo>
                    <a:pt x="12072" y="2641"/>
                    <a:pt x="12063" y="2675"/>
                    <a:pt x="12055" y="2708"/>
                  </a:cubicBezTo>
                  <a:cubicBezTo>
                    <a:pt x="12055" y="2717"/>
                    <a:pt x="12047" y="2717"/>
                    <a:pt x="12047" y="2725"/>
                  </a:cubicBezTo>
                  <a:cubicBezTo>
                    <a:pt x="12038" y="2751"/>
                    <a:pt x="12038" y="2785"/>
                    <a:pt x="12030" y="2810"/>
                  </a:cubicBezTo>
                  <a:lnTo>
                    <a:pt x="12021" y="2827"/>
                  </a:lnTo>
                  <a:cubicBezTo>
                    <a:pt x="12021" y="2853"/>
                    <a:pt x="12013" y="2870"/>
                    <a:pt x="12013" y="2895"/>
                  </a:cubicBezTo>
                  <a:cubicBezTo>
                    <a:pt x="12013" y="2904"/>
                    <a:pt x="12004" y="2904"/>
                    <a:pt x="12004" y="2912"/>
                  </a:cubicBezTo>
                  <a:cubicBezTo>
                    <a:pt x="12004" y="2932"/>
                    <a:pt x="11999" y="2947"/>
                    <a:pt x="11993" y="2960"/>
                  </a:cubicBezTo>
                  <a:lnTo>
                    <a:pt x="11993" y="2960"/>
                  </a:lnTo>
                  <a:cubicBezTo>
                    <a:pt x="11996" y="2949"/>
                    <a:pt x="11996" y="2933"/>
                    <a:pt x="11996" y="2921"/>
                  </a:cubicBezTo>
                  <a:lnTo>
                    <a:pt x="11996" y="2904"/>
                  </a:lnTo>
                  <a:cubicBezTo>
                    <a:pt x="11996" y="2887"/>
                    <a:pt x="11996" y="2870"/>
                    <a:pt x="11996" y="2853"/>
                  </a:cubicBezTo>
                  <a:cubicBezTo>
                    <a:pt x="11996" y="2844"/>
                    <a:pt x="11996" y="2836"/>
                    <a:pt x="11996" y="2827"/>
                  </a:cubicBezTo>
                  <a:cubicBezTo>
                    <a:pt x="11996" y="2810"/>
                    <a:pt x="11987" y="2785"/>
                    <a:pt x="11987" y="2768"/>
                  </a:cubicBezTo>
                  <a:cubicBezTo>
                    <a:pt x="11987" y="2759"/>
                    <a:pt x="11987" y="2751"/>
                    <a:pt x="11987" y="2751"/>
                  </a:cubicBezTo>
                  <a:cubicBezTo>
                    <a:pt x="11979" y="2717"/>
                    <a:pt x="11970" y="2692"/>
                    <a:pt x="11962" y="2658"/>
                  </a:cubicBezTo>
                  <a:cubicBezTo>
                    <a:pt x="11894" y="2361"/>
                    <a:pt x="11682" y="1987"/>
                    <a:pt x="11139" y="1792"/>
                  </a:cubicBezTo>
                  <a:cubicBezTo>
                    <a:pt x="10970" y="1729"/>
                    <a:pt x="10819" y="1704"/>
                    <a:pt x="10686" y="1704"/>
                  </a:cubicBezTo>
                  <a:cubicBezTo>
                    <a:pt x="10066" y="1704"/>
                    <a:pt x="9824" y="2267"/>
                    <a:pt x="9824" y="2267"/>
                  </a:cubicBezTo>
                  <a:lnTo>
                    <a:pt x="9824" y="2259"/>
                  </a:lnTo>
                  <a:cubicBezTo>
                    <a:pt x="9824" y="2259"/>
                    <a:pt x="9824" y="2250"/>
                    <a:pt x="9824" y="2250"/>
                  </a:cubicBezTo>
                  <a:cubicBezTo>
                    <a:pt x="9824" y="2250"/>
                    <a:pt x="9824" y="2242"/>
                    <a:pt x="9824" y="2242"/>
                  </a:cubicBezTo>
                  <a:cubicBezTo>
                    <a:pt x="9824" y="2233"/>
                    <a:pt x="9832" y="2233"/>
                    <a:pt x="9832" y="2225"/>
                  </a:cubicBezTo>
                  <a:lnTo>
                    <a:pt x="9832" y="2216"/>
                  </a:lnTo>
                  <a:cubicBezTo>
                    <a:pt x="9841" y="2098"/>
                    <a:pt x="9866" y="1775"/>
                    <a:pt x="9773" y="1385"/>
                  </a:cubicBezTo>
                  <a:cubicBezTo>
                    <a:pt x="9731" y="1190"/>
                    <a:pt x="9654" y="978"/>
                    <a:pt x="9536" y="774"/>
                  </a:cubicBezTo>
                  <a:cubicBezTo>
                    <a:pt x="9254" y="259"/>
                    <a:pt x="8584" y="1"/>
                    <a:pt x="7957" y="1"/>
                  </a:cubicBezTo>
                  <a:cubicBezTo>
                    <a:pt x="7604" y="1"/>
                    <a:pt x="7264" y="83"/>
                    <a:pt x="7016" y="248"/>
                  </a:cubicBezTo>
                  <a:cubicBezTo>
                    <a:pt x="6982" y="274"/>
                    <a:pt x="6957" y="291"/>
                    <a:pt x="6931" y="316"/>
                  </a:cubicBezTo>
                  <a:cubicBezTo>
                    <a:pt x="6906" y="342"/>
                    <a:pt x="6880" y="359"/>
                    <a:pt x="6855" y="384"/>
                  </a:cubicBezTo>
                  <a:lnTo>
                    <a:pt x="6855" y="393"/>
                  </a:lnTo>
                  <a:cubicBezTo>
                    <a:pt x="6829" y="410"/>
                    <a:pt x="6804" y="435"/>
                    <a:pt x="6787" y="460"/>
                  </a:cubicBezTo>
                  <a:cubicBezTo>
                    <a:pt x="6787" y="460"/>
                    <a:pt x="6787" y="469"/>
                    <a:pt x="6787" y="469"/>
                  </a:cubicBezTo>
                  <a:cubicBezTo>
                    <a:pt x="6770" y="494"/>
                    <a:pt x="6753" y="520"/>
                    <a:pt x="6736" y="545"/>
                  </a:cubicBezTo>
                  <a:cubicBezTo>
                    <a:pt x="6736" y="545"/>
                    <a:pt x="6728" y="554"/>
                    <a:pt x="6728" y="554"/>
                  </a:cubicBezTo>
                  <a:cubicBezTo>
                    <a:pt x="6711" y="579"/>
                    <a:pt x="6702" y="605"/>
                    <a:pt x="6694" y="630"/>
                  </a:cubicBezTo>
                  <a:cubicBezTo>
                    <a:pt x="6685" y="639"/>
                    <a:pt x="6685" y="647"/>
                    <a:pt x="6685" y="656"/>
                  </a:cubicBezTo>
                  <a:cubicBezTo>
                    <a:pt x="6668" y="673"/>
                    <a:pt x="6660" y="707"/>
                    <a:pt x="6660" y="732"/>
                  </a:cubicBezTo>
                  <a:cubicBezTo>
                    <a:pt x="6651" y="740"/>
                    <a:pt x="6651" y="740"/>
                    <a:pt x="6651" y="749"/>
                  </a:cubicBezTo>
                  <a:cubicBezTo>
                    <a:pt x="6643" y="783"/>
                    <a:pt x="6634" y="808"/>
                    <a:pt x="6634" y="834"/>
                  </a:cubicBezTo>
                  <a:cubicBezTo>
                    <a:pt x="6634" y="842"/>
                    <a:pt x="6626" y="842"/>
                    <a:pt x="6626" y="851"/>
                  </a:cubicBezTo>
                  <a:cubicBezTo>
                    <a:pt x="6626" y="842"/>
                    <a:pt x="6626" y="842"/>
                    <a:pt x="6626" y="834"/>
                  </a:cubicBezTo>
                  <a:cubicBezTo>
                    <a:pt x="6626" y="808"/>
                    <a:pt x="6617" y="783"/>
                    <a:pt x="6609" y="749"/>
                  </a:cubicBezTo>
                  <a:cubicBezTo>
                    <a:pt x="6609" y="740"/>
                    <a:pt x="6609" y="740"/>
                    <a:pt x="6600" y="732"/>
                  </a:cubicBezTo>
                  <a:cubicBezTo>
                    <a:pt x="6592" y="698"/>
                    <a:pt x="6583" y="673"/>
                    <a:pt x="6575" y="647"/>
                  </a:cubicBezTo>
                  <a:cubicBezTo>
                    <a:pt x="6575" y="647"/>
                    <a:pt x="6575" y="639"/>
                    <a:pt x="6566" y="630"/>
                  </a:cubicBezTo>
                  <a:cubicBezTo>
                    <a:pt x="6558" y="605"/>
                    <a:pt x="6550" y="579"/>
                    <a:pt x="6533" y="554"/>
                  </a:cubicBezTo>
                  <a:cubicBezTo>
                    <a:pt x="6533" y="554"/>
                    <a:pt x="6524" y="545"/>
                    <a:pt x="6524" y="545"/>
                  </a:cubicBezTo>
                  <a:cubicBezTo>
                    <a:pt x="6507" y="520"/>
                    <a:pt x="6490" y="494"/>
                    <a:pt x="6473" y="469"/>
                  </a:cubicBezTo>
                  <a:cubicBezTo>
                    <a:pt x="6473" y="469"/>
                    <a:pt x="6473" y="460"/>
                    <a:pt x="6473" y="460"/>
                  </a:cubicBezTo>
                  <a:cubicBezTo>
                    <a:pt x="6448" y="435"/>
                    <a:pt x="6431" y="410"/>
                    <a:pt x="6405" y="384"/>
                  </a:cubicBezTo>
                  <a:cubicBezTo>
                    <a:pt x="6380" y="359"/>
                    <a:pt x="6354" y="342"/>
                    <a:pt x="6329" y="316"/>
                  </a:cubicBezTo>
                  <a:cubicBezTo>
                    <a:pt x="6304" y="291"/>
                    <a:pt x="6270" y="274"/>
                    <a:pt x="6244" y="248"/>
                  </a:cubicBezTo>
                  <a:cubicBezTo>
                    <a:pt x="5996" y="83"/>
                    <a:pt x="5657" y="1"/>
                    <a:pt x="53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3"/>
            <p:cNvSpPr/>
            <p:nvPr/>
          </p:nvSpPr>
          <p:spPr>
            <a:xfrm>
              <a:off x="11382444" y="648786"/>
              <a:ext cx="893287" cy="781676"/>
            </a:xfrm>
            <a:custGeom>
              <a:avLst/>
              <a:gdLst/>
              <a:ahLst/>
              <a:cxnLst/>
              <a:rect l="l" t="t" r="r" b="b"/>
              <a:pathLst>
                <a:path w="6635" h="5806" extrusionOk="0">
                  <a:moveTo>
                    <a:pt x="5298" y="0"/>
                  </a:moveTo>
                  <a:cubicBezTo>
                    <a:pt x="4673" y="0"/>
                    <a:pt x="4006" y="261"/>
                    <a:pt x="3725" y="776"/>
                  </a:cubicBezTo>
                  <a:cubicBezTo>
                    <a:pt x="3309" y="1522"/>
                    <a:pt x="3436" y="2269"/>
                    <a:pt x="3436" y="2269"/>
                  </a:cubicBezTo>
                  <a:cubicBezTo>
                    <a:pt x="3436" y="2269"/>
                    <a:pt x="3193" y="1700"/>
                    <a:pt x="2571" y="1700"/>
                  </a:cubicBezTo>
                  <a:cubicBezTo>
                    <a:pt x="2441" y="1700"/>
                    <a:pt x="2294" y="1725"/>
                    <a:pt x="2130" y="1785"/>
                  </a:cubicBezTo>
                  <a:cubicBezTo>
                    <a:pt x="1341" y="2073"/>
                    <a:pt x="1248" y="2752"/>
                    <a:pt x="1282" y="2973"/>
                  </a:cubicBezTo>
                  <a:cubicBezTo>
                    <a:pt x="1222" y="2701"/>
                    <a:pt x="1019" y="1768"/>
                    <a:pt x="594" y="1768"/>
                  </a:cubicBezTo>
                  <a:cubicBezTo>
                    <a:pt x="102" y="1768"/>
                    <a:pt x="1" y="3287"/>
                    <a:pt x="1" y="5806"/>
                  </a:cubicBezTo>
                  <a:lnTo>
                    <a:pt x="6634" y="5042"/>
                  </a:lnTo>
                  <a:lnTo>
                    <a:pt x="6634" y="979"/>
                  </a:lnTo>
                  <a:cubicBezTo>
                    <a:pt x="6634" y="323"/>
                    <a:pt x="5993" y="0"/>
                    <a:pt x="5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3"/>
            <p:cNvSpPr/>
            <p:nvPr/>
          </p:nvSpPr>
          <p:spPr>
            <a:xfrm>
              <a:off x="11382444" y="667500"/>
              <a:ext cx="903519" cy="762962"/>
            </a:xfrm>
            <a:custGeom>
              <a:avLst/>
              <a:gdLst/>
              <a:ahLst/>
              <a:cxnLst/>
              <a:rect l="l" t="t" r="r" b="b"/>
              <a:pathLst>
                <a:path w="6711" h="5667" extrusionOk="0">
                  <a:moveTo>
                    <a:pt x="6236" y="0"/>
                  </a:moveTo>
                  <a:cubicBezTo>
                    <a:pt x="6651" y="492"/>
                    <a:pt x="6711" y="1349"/>
                    <a:pt x="6346" y="1960"/>
                  </a:cubicBezTo>
                  <a:cubicBezTo>
                    <a:pt x="6037" y="2475"/>
                    <a:pt x="5501" y="2762"/>
                    <a:pt x="4966" y="2762"/>
                  </a:cubicBezTo>
                  <a:cubicBezTo>
                    <a:pt x="4707" y="2762"/>
                    <a:pt x="4449" y="2695"/>
                    <a:pt x="4217" y="2554"/>
                  </a:cubicBezTo>
                  <a:cubicBezTo>
                    <a:pt x="3725" y="2257"/>
                    <a:pt x="3470" y="1705"/>
                    <a:pt x="3513" y="1146"/>
                  </a:cubicBezTo>
                  <a:lnTo>
                    <a:pt x="3513" y="1146"/>
                  </a:lnTo>
                  <a:cubicBezTo>
                    <a:pt x="3360" y="1688"/>
                    <a:pt x="3436" y="2121"/>
                    <a:pt x="3436" y="2121"/>
                  </a:cubicBezTo>
                  <a:cubicBezTo>
                    <a:pt x="3436" y="2121"/>
                    <a:pt x="3402" y="2036"/>
                    <a:pt x="3317" y="1926"/>
                  </a:cubicBezTo>
                  <a:lnTo>
                    <a:pt x="3317" y="1926"/>
                  </a:lnTo>
                  <a:cubicBezTo>
                    <a:pt x="3377" y="2070"/>
                    <a:pt x="3419" y="2223"/>
                    <a:pt x="3419" y="2393"/>
                  </a:cubicBezTo>
                  <a:cubicBezTo>
                    <a:pt x="3419" y="2978"/>
                    <a:pt x="2944" y="3453"/>
                    <a:pt x="2359" y="3453"/>
                  </a:cubicBezTo>
                  <a:cubicBezTo>
                    <a:pt x="1816" y="3453"/>
                    <a:pt x="1366" y="3046"/>
                    <a:pt x="1307" y="2520"/>
                  </a:cubicBezTo>
                  <a:cubicBezTo>
                    <a:pt x="1273" y="2655"/>
                    <a:pt x="1273" y="2766"/>
                    <a:pt x="1282" y="2834"/>
                  </a:cubicBezTo>
                  <a:cubicBezTo>
                    <a:pt x="1248" y="2672"/>
                    <a:pt x="1163" y="2299"/>
                    <a:pt x="1019" y="2002"/>
                  </a:cubicBezTo>
                  <a:lnTo>
                    <a:pt x="1019" y="2002"/>
                  </a:lnTo>
                  <a:cubicBezTo>
                    <a:pt x="1086" y="2214"/>
                    <a:pt x="1129" y="2486"/>
                    <a:pt x="1129" y="2783"/>
                  </a:cubicBezTo>
                  <a:cubicBezTo>
                    <a:pt x="1129" y="3470"/>
                    <a:pt x="900" y="4030"/>
                    <a:pt x="620" y="4030"/>
                  </a:cubicBezTo>
                  <a:cubicBezTo>
                    <a:pt x="348" y="4030"/>
                    <a:pt x="119" y="3470"/>
                    <a:pt x="119" y="2783"/>
                  </a:cubicBezTo>
                  <a:cubicBezTo>
                    <a:pt x="119" y="2740"/>
                    <a:pt x="119" y="2698"/>
                    <a:pt x="119" y="2655"/>
                  </a:cubicBezTo>
                  <a:cubicBezTo>
                    <a:pt x="26" y="3351"/>
                    <a:pt x="1" y="4378"/>
                    <a:pt x="1" y="5667"/>
                  </a:cubicBezTo>
                  <a:lnTo>
                    <a:pt x="6600" y="4912"/>
                  </a:lnTo>
                  <a:lnTo>
                    <a:pt x="662" y="5158"/>
                  </a:lnTo>
                  <a:cubicBezTo>
                    <a:pt x="162" y="4742"/>
                    <a:pt x="247" y="4216"/>
                    <a:pt x="247" y="4216"/>
                  </a:cubicBezTo>
                  <a:lnTo>
                    <a:pt x="247" y="4216"/>
                  </a:lnTo>
                  <a:cubicBezTo>
                    <a:pt x="393" y="4310"/>
                    <a:pt x="531" y="4347"/>
                    <a:pt x="656" y="4347"/>
                  </a:cubicBezTo>
                  <a:cubicBezTo>
                    <a:pt x="1099" y="4347"/>
                    <a:pt x="1392" y="3894"/>
                    <a:pt x="1392" y="3894"/>
                  </a:cubicBezTo>
                  <a:cubicBezTo>
                    <a:pt x="1231" y="3648"/>
                    <a:pt x="1349" y="3266"/>
                    <a:pt x="1349" y="3266"/>
                  </a:cubicBezTo>
                  <a:lnTo>
                    <a:pt x="1349" y="3266"/>
                  </a:lnTo>
                  <a:cubicBezTo>
                    <a:pt x="1349" y="3266"/>
                    <a:pt x="1392" y="3538"/>
                    <a:pt x="2020" y="3784"/>
                  </a:cubicBezTo>
                  <a:cubicBezTo>
                    <a:pt x="2186" y="3849"/>
                    <a:pt x="2351" y="3875"/>
                    <a:pt x="2509" y="3875"/>
                  </a:cubicBezTo>
                  <a:cubicBezTo>
                    <a:pt x="3171" y="3875"/>
                    <a:pt x="3708" y="3410"/>
                    <a:pt x="3708" y="3410"/>
                  </a:cubicBezTo>
                  <a:cubicBezTo>
                    <a:pt x="3606" y="3207"/>
                    <a:pt x="3716" y="2664"/>
                    <a:pt x="3716" y="2664"/>
                  </a:cubicBezTo>
                  <a:cubicBezTo>
                    <a:pt x="3716" y="2664"/>
                    <a:pt x="3954" y="3046"/>
                    <a:pt x="4921" y="3148"/>
                  </a:cubicBezTo>
                  <a:cubicBezTo>
                    <a:pt x="4964" y="3152"/>
                    <a:pt x="5007" y="3154"/>
                    <a:pt x="5049" y="3154"/>
                  </a:cubicBezTo>
                  <a:cubicBezTo>
                    <a:pt x="5812" y="3154"/>
                    <a:pt x="6483" y="2466"/>
                    <a:pt x="6668" y="2257"/>
                  </a:cubicBezTo>
                  <a:cubicBezTo>
                    <a:pt x="6668" y="1799"/>
                    <a:pt x="6634" y="1256"/>
                    <a:pt x="6634" y="755"/>
                  </a:cubicBezTo>
                  <a:cubicBezTo>
                    <a:pt x="6634" y="433"/>
                    <a:pt x="6482" y="161"/>
                    <a:pt x="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3"/>
            <p:cNvSpPr/>
            <p:nvPr/>
          </p:nvSpPr>
          <p:spPr>
            <a:xfrm>
              <a:off x="12273314" y="648786"/>
              <a:ext cx="896652" cy="781676"/>
            </a:xfrm>
            <a:custGeom>
              <a:avLst/>
              <a:gdLst/>
              <a:ahLst/>
              <a:cxnLst/>
              <a:rect l="l" t="t" r="r" b="b"/>
              <a:pathLst>
                <a:path w="6660" h="5806" extrusionOk="0">
                  <a:moveTo>
                    <a:pt x="1342" y="0"/>
                  </a:moveTo>
                  <a:cubicBezTo>
                    <a:pt x="644" y="0"/>
                    <a:pt x="0" y="323"/>
                    <a:pt x="0" y="979"/>
                  </a:cubicBezTo>
                  <a:lnTo>
                    <a:pt x="0" y="5042"/>
                  </a:lnTo>
                  <a:lnTo>
                    <a:pt x="6660" y="5806"/>
                  </a:lnTo>
                  <a:cubicBezTo>
                    <a:pt x="6660" y="3287"/>
                    <a:pt x="6558" y="1768"/>
                    <a:pt x="6057" y="1768"/>
                  </a:cubicBezTo>
                  <a:cubicBezTo>
                    <a:pt x="5642" y="1768"/>
                    <a:pt x="5430" y="2701"/>
                    <a:pt x="5379" y="2973"/>
                  </a:cubicBezTo>
                  <a:cubicBezTo>
                    <a:pt x="5404" y="2752"/>
                    <a:pt x="5311" y="2073"/>
                    <a:pt x="4522" y="1785"/>
                  </a:cubicBezTo>
                  <a:cubicBezTo>
                    <a:pt x="4356" y="1725"/>
                    <a:pt x="4208" y="1700"/>
                    <a:pt x="4077" y="1700"/>
                  </a:cubicBezTo>
                  <a:cubicBezTo>
                    <a:pt x="3451" y="1700"/>
                    <a:pt x="3207" y="2269"/>
                    <a:pt x="3207" y="2269"/>
                  </a:cubicBezTo>
                  <a:cubicBezTo>
                    <a:pt x="3207" y="2269"/>
                    <a:pt x="3334" y="1522"/>
                    <a:pt x="2927" y="776"/>
                  </a:cubicBezTo>
                  <a:cubicBezTo>
                    <a:pt x="2642" y="261"/>
                    <a:pt x="1970" y="0"/>
                    <a:pt x="1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3"/>
            <p:cNvSpPr/>
            <p:nvPr/>
          </p:nvSpPr>
          <p:spPr>
            <a:xfrm>
              <a:off x="12263082" y="661710"/>
              <a:ext cx="905807" cy="768752"/>
            </a:xfrm>
            <a:custGeom>
              <a:avLst/>
              <a:gdLst/>
              <a:ahLst/>
              <a:cxnLst/>
              <a:rect l="l" t="t" r="r" b="b"/>
              <a:pathLst>
                <a:path w="6728" h="5710" extrusionOk="0">
                  <a:moveTo>
                    <a:pt x="6608" y="2698"/>
                  </a:moveTo>
                  <a:lnTo>
                    <a:pt x="6608" y="2698"/>
                  </a:lnTo>
                  <a:cubicBezTo>
                    <a:pt x="6611" y="2715"/>
                    <a:pt x="6613" y="2732"/>
                    <a:pt x="6615" y="2750"/>
                  </a:cubicBezTo>
                  <a:lnTo>
                    <a:pt x="6615" y="2750"/>
                  </a:lnTo>
                  <a:cubicBezTo>
                    <a:pt x="6614" y="2733"/>
                    <a:pt x="6612" y="2716"/>
                    <a:pt x="6608" y="2698"/>
                  </a:cubicBezTo>
                  <a:close/>
                  <a:moveTo>
                    <a:pt x="475" y="1"/>
                  </a:moveTo>
                  <a:cubicBezTo>
                    <a:pt x="229" y="171"/>
                    <a:pt x="76" y="476"/>
                    <a:pt x="76" y="798"/>
                  </a:cubicBezTo>
                  <a:cubicBezTo>
                    <a:pt x="76" y="1299"/>
                    <a:pt x="34" y="1876"/>
                    <a:pt x="34" y="2334"/>
                  </a:cubicBezTo>
                  <a:cubicBezTo>
                    <a:pt x="218" y="2542"/>
                    <a:pt x="903" y="3197"/>
                    <a:pt x="1664" y="3197"/>
                  </a:cubicBezTo>
                  <a:cubicBezTo>
                    <a:pt x="1709" y="3197"/>
                    <a:pt x="1754" y="3195"/>
                    <a:pt x="1798" y="3191"/>
                  </a:cubicBezTo>
                  <a:cubicBezTo>
                    <a:pt x="2766" y="3089"/>
                    <a:pt x="3003" y="2707"/>
                    <a:pt x="3003" y="2707"/>
                  </a:cubicBezTo>
                  <a:cubicBezTo>
                    <a:pt x="3003" y="2707"/>
                    <a:pt x="3122" y="3250"/>
                    <a:pt x="3020" y="3453"/>
                  </a:cubicBezTo>
                  <a:cubicBezTo>
                    <a:pt x="3020" y="3453"/>
                    <a:pt x="3557" y="3918"/>
                    <a:pt x="4219" y="3918"/>
                  </a:cubicBezTo>
                  <a:cubicBezTo>
                    <a:pt x="4377" y="3918"/>
                    <a:pt x="4542" y="3892"/>
                    <a:pt x="4708" y="3827"/>
                  </a:cubicBezTo>
                  <a:cubicBezTo>
                    <a:pt x="5336" y="3581"/>
                    <a:pt x="5378" y="3309"/>
                    <a:pt x="5378" y="3309"/>
                  </a:cubicBezTo>
                  <a:lnTo>
                    <a:pt x="5378" y="3309"/>
                  </a:lnTo>
                  <a:cubicBezTo>
                    <a:pt x="5378" y="3309"/>
                    <a:pt x="5497" y="3691"/>
                    <a:pt x="5336" y="3937"/>
                  </a:cubicBezTo>
                  <a:cubicBezTo>
                    <a:pt x="5336" y="3937"/>
                    <a:pt x="5629" y="4390"/>
                    <a:pt x="6071" y="4390"/>
                  </a:cubicBezTo>
                  <a:cubicBezTo>
                    <a:pt x="6197" y="4390"/>
                    <a:pt x="6335" y="4353"/>
                    <a:pt x="6481" y="4259"/>
                  </a:cubicBezTo>
                  <a:lnTo>
                    <a:pt x="6481" y="4259"/>
                  </a:lnTo>
                  <a:cubicBezTo>
                    <a:pt x="6481" y="4259"/>
                    <a:pt x="6566" y="4785"/>
                    <a:pt x="6074" y="5201"/>
                  </a:cubicBezTo>
                  <a:lnTo>
                    <a:pt x="110" y="4955"/>
                  </a:lnTo>
                  <a:lnTo>
                    <a:pt x="6727" y="5710"/>
                  </a:lnTo>
                  <a:cubicBezTo>
                    <a:pt x="6727" y="4452"/>
                    <a:pt x="6703" y="3444"/>
                    <a:pt x="6615" y="2750"/>
                  </a:cubicBezTo>
                  <a:lnTo>
                    <a:pt x="6615" y="2750"/>
                  </a:lnTo>
                  <a:cubicBezTo>
                    <a:pt x="6617" y="2775"/>
                    <a:pt x="6617" y="2800"/>
                    <a:pt x="6617" y="2826"/>
                  </a:cubicBezTo>
                  <a:cubicBezTo>
                    <a:pt x="6617" y="3513"/>
                    <a:pt x="6388" y="4073"/>
                    <a:pt x="6108" y="4073"/>
                  </a:cubicBezTo>
                  <a:cubicBezTo>
                    <a:pt x="5828" y="4073"/>
                    <a:pt x="5599" y="3513"/>
                    <a:pt x="5599" y="2826"/>
                  </a:cubicBezTo>
                  <a:cubicBezTo>
                    <a:pt x="5599" y="2529"/>
                    <a:pt x="5641" y="2257"/>
                    <a:pt x="5709" y="2045"/>
                  </a:cubicBezTo>
                  <a:lnTo>
                    <a:pt x="5709" y="2045"/>
                  </a:lnTo>
                  <a:cubicBezTo>
                    <a:pt x="5565" y="2342"/>
                    <a:pt x="5480" y="2715"/>
                    <a:pt x="5446" y="2877"/>
                  </a:cubicBezTo>
                  <a:cubicBezTo>
                    <a:pt x="5455" y="2809"/>
                    <a:pt x="5455" y="2698"/>
                    <a:pt x="5421" y="2563"/>
                  </a:cubicBezTo>
                  <a:cubicBezTo>
                    <a:pt x="5361" y="3089"/>
                    <a:pt x="4912" y="3496"/>
                    <a:pt x="4369" y="3496"/>
                  </a:cubicBezTo>
                  <a:cubicBezTo>
                    <a:pt x="3775" y="3496"/>
                    <a:pt x="3300" y="3021"/>
                    <a:pt x="3300" y="2436"/>
                  </a:cubicBezTo>
                  <a:cubicBezTo>
                    <a:pt x="3300" y="2266"/>
                    <a:pt x="3342" y="2113"/>
                    <a:pt x="3410" y="1969"/>
                  </a:cubicBezTo>
                  <a:lnTo>
                    <a:pt x="3410" y="1969"/>
                  </a:lnTo>
                  <a:cubicBezTo>
                    <a:pt x="3325" y="2079"/>
                    <a:pt x="3283" y="2164"/>
                    <a:pt x="3283" y="2164"/>
                  </a:cubicBezTo>
                  <a:cubicBezTo>
                    <a:pt x="3283" y="2164"/>
                    <a:pt x="3359" y="1731"/>
                    <a:pt x="3207" y="1189"/>
                  </a:cubicBezTo>
                  <a:lnTo>
                    <a:pt x="3207" y="1189"/>
                  </a:lnTo>
                  <a:cubicBezTo>
                    <a:pt x="3249" y="1748"/>
                    <a:pt x="2995" y="2300"/>
                    <a:pt x="2503" y="2597"/>
                  </a:cubicBezTo>
                  <a:cubicBezTo>
                    <a:pt x="2268" y="2738"/>
                    <a:pt x="2008" y="2805"/>
                    <a:pt x="1750" y="2805"/>
                  </a:cubicBezTo>
                  <a:cubicBezTo>
                    <a:pt x="1215" y="2805"/>
                    <a:pt x="682" y="2518"/>
                    <a:pt x="373" y="2003"/>
                  </a:cubicBezTo>
                  <a:cubicBezTo>
                    <a:pt x="0" y="1392"/>
                    <a:pt x="59" y="493"/>
                    <a:pt x="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3"/>
            <p:cNvSpPr/>
            <p:nvPr/>
          </p:nvSpPr>
          <p:spPr>
            <a:xfrm>
              <a:off x="12320166" y="1180318"/>
              <a:ext cx="199929" cy="150788"/>
            </a:xfrm>
            <a:custGeom>
              <a:avLst/>
              <a:gdLst/>
              <a:ahLst/>
              <a:cxnLst/>
              <a:rect l="l" t="t" r="r" b="b"/>
              <a:pathLst>
                <a:path w="1485" h="1120" extrusionOk="0">
                  <a:moveTo>
                    <a:pt x="450" y="0"/>
                  </a:moveTo>
                  <a:cubicBezTo>
                    <a:pt x="450" y="0"/>
                    <a:pt x="1061" y="602"/>
                    <a:pt x="0" y="1120"/>
                  </a:cubicBezTo>
                  <a:lnTo>
                    <a:pt x="967" y="1120"/>
                  </a:lnTo>
                  <a:cubicBezTo>
                    <a:pt x="1485" y="509"/>
                    <a:pt x="832" y="0"/>
                    <a:pt x="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3"/>
            <p:cNvSpPr/>
            <p:nvPr/>
          </p:nvSpPr>
          <p:spPr>
            <a:xfrm>
              <a:off x="12762168" y="1165374"/>
              <a:ext cx="162232" cy="123593"/>
            </a:xfrm>
            <a:custGeom>
              <a:avLst/>
              <a:gdLst/>
              <a:ahLst/>
              <a:cxnLst/>
              <a:rect l="l" t="t" r="r" b="b"/>
              <a:pathLst>
                <a:path w="1205" h="918" extrusionOk="0">
                  <a:moveTo>
                    <a:pt x="416" y="1"/>
                  </a:moveTo>
                  <a:cubicBezTo>
                    <a:pt x="0" y="493"/>
                    <a:pt x="526" y="917"/>
                    <a:pt x="840" y="917"/>
                  </a:cubicBezTo>
                  <a:cubicBezTo>
                    <a:pt x="840" y="917"/>
                    <a:pt x="339" y="417"/>
                    <a:pt x="1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3"/>
            <p:cNvSpPr/>
            <p:nvPr/>
          </p:nvSpPr>
          <p:spPr>
            <a:xfrm>
              <a:off x="12464089" y="1060360"/>
              <a:ext cx="163444" cy="123458"/>
            </a:xfrm>
            <a:custGeom>
              <a:avLst/>
              <a:gdLst/>
              <a:ahLst/>
              <a:cxnLst/>
              <a:rect l="l" t="t" r="r" b="b"/>
              <a:pathLst>
                <a:path w="1214" h="917" extrusionOk="0">
                  <a:moveTo>
                    <a:pt x="424" y="0"/>
                  </a:moveTo>
                  <a:cubicBezTo>
                    <a:pt x="0" y="492"/>
                    <a:pt x="534" y="917"/>
                    <a:pt x="848" y="917"/>
                  </a:cubicBezTo>
                  <a:cubicBezTo>
                    <a:pt x="848" y="917"/>
                    <a:pt x="348" y="416"/>
                    <a:pt x="1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3"/>
            <p:cNvSpPr/>
            <p:nvPr/>
          </p:nvSpPr>
          <p:spPr>
            <a:xfrm>
              <a:off x="11628016" y="1165374"/>
              <a:ext cx="163444" cy="123593"/>
            </a:xfrm>
            <a:custGeom>
              <a:avLst/>
              <a:gdLst/>
              <a:ahLst/>
              <a:cxnLst/>
              <a:rect l="l" t="t" r="r" b="b"/>
              <a:pathLst>
                <a:path w="1214" h="918" extrusionOk="0">
                  <a:moveTo>
                    <a:pt x="0" y="1"/>
                  </a:moveTo>
                  <a:cubicBezTo>
                    <a:pt x="874" y="417"/>
                    <a:pt x="374" y="917"/>
                    <a:pt x="374" y="917"/>
                  </a:cubicBezTo>
                  <a:cubicBezTo>
                    <a:pt x="688" y="917"/>
                    <a:pt x="1214" y="493"/>
                    <a:pt x="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3"/>
            <p:cNvSpPr/>
            <p:nvPr/>
          </p:nvSpPr>
          <p:spPr>
            <a:xfrm>
              <a:off x="11927306" y="1060360"/>
              <a:ext cx="162232" cy="123458"/>
            </a:xfrm>
            <a:custGeom>
              <a:avLst/>
              <a:gdLst/>
              <a:ahLst/>
              <a:cxnLst/>
              <a:rect l="l" t="t" r="r" b="b"/>
              <a:pathLst>
                <a:path w="1205" h="917" extrusionOk="0">
                  <a:moveTo>
                    <a:pt x="0" y="0"/>
                  </a:moveTo>
                  <a:cubicBezTo>
                    <a:pt x="865" y="416"/>
                    <a:pt x="365" y="917"/>
                    <a:pt x="365" y="917"/>
                  </a:cubicBezTo>
                  <a:cubicBezTo>
                    <a:pt x="679" y="917"/>
                    <a:pt x="1205" y="492"/>
                    <a:pt x="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3"/>
            <p:cNvSpPr/>
            <p:nvPr/>
          </p:nvSpPr>
          <p:spPr>
            <a:xfrm>
              <a:off x="12032320" y="1180318"/>
              <a:ext cx="198852" cy="150788"/>
            </a:xfrm>
            <a:custGeom>
              <a:avLst/>
              <a:gdLst/>
              <a:ahLst/>
              <a:cxnLst/>
              <a:rect l="l" t="t" r="r" b="b"/>
              <a:pathLst>
                <a:path w="1477" h="1120" extrusionOk="0">
                  <a:moveTo>
                    <a:pt x="1027" y="0"/>
                  </a:moveTo>
                  <a:cubicBezTo>
                    <a:pt x="645" y="0"/>
                    <a:pt x="0" y="509"/>
                    <a:pt x="509" y="1120"/>
                  </a:cubicBezTo>
                  <a:lnTo>
                    <a:pt x="1477" y="1120"/>
                  </a:lnTo>
                  <a:cubicBezTo>
                    <a:pt x="416" y="602"/>
                    <a:pt x="1027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3"/>
            <p:cNvSpPr/>
            <p:nvPr/>
          </p:nvSpPr>
          <p:spPr>
            <a:xfrm>
              <a:off x="12258504" y="627513"/>
              <a:ext cx="247858" cy="324464"/>
            </a:xfrm>
            <a:custGeom>
              <a:avLst/>
              <a:gdLst/>
              <a:ahLst/>
              <a:cxnLst/>
              <a:rect l="l" t="t" r="r" b="b"/>
              <a:pathLst>
                <a:path w="1841" h="2410" extrusionOk="0">
                  <a:moveTo>
                    <a:pt x="1205" y="0"/>
                  </a:moveTo>
                  <a:cubicBezTo>
                    <a:pt x="543" y="0"/>
                    <a:pt x="0" y="543"/>
                    <a:pt x="0" y="1213"/>
                  </a:cubicBezTo>
                  <a:cubicBezTo>
                    <a:pt x="0" y="1824"/>
                    <a:pt x="450" y="2333"/>
                    <a:pt x="1035" y="2410"/>
                  </a:cubicBezTo>
                  <a:cubicBezTo>
                    <a:pt x="696" y="2198"/>
                    <a:pt x="458" y="1816"/>
                    <a:pt x="458" y="1383"/>
                  </a:cubicBezTo>
                  <a:cubicBezTo>
                    <a:pt x="458" y="713"/>
                    <a:pt x="1001" y="170"/>
                    <a:pt x="1671" y="170"/>
                  </a:cubicBezTo>
                  <a:cubicBezTo>
                    <a:pt x="1731" y="170"/>
                    <a:pt x="1790" y="179"/>
                    <a:pt x="1841" y="179"/>
                  </a:cubicBezTo>
                  <a:cubicBezTo>
                    <a:pt x="1654" y="68"/>
                    <a:pt x="144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3"/>
            <p:cNvSpPr/>
            <p:nvPr/>
          </p:nvSpPr>
          <p:spPr>
            <a:xfrm>
              <a:off x="12044841" y="627513"/>
              <a:ext cx="249205" cy="324464"/>
            </a:xfrm>
            <a:custGeom>
              <a:avLst/>
              <a:gdLst/>
              <a:ahLst/>
              <a:cxnLst/>
              <a:rect l="l" t="t" r="r" b="b"/>
              <a:pathLst>
                <a:path w="1851" h="2410" extrusionOk="0">
                  <a:moveTo>
                    <a:pt x="637" y="0"/>
                  </a:moveTo>
                  <a:cubicBezTo>
                    <a:pt x="408" y="0"/>
                    <a:pt x="187" y="68"/>
                    <a:pt x="1" y="179"/>
                  </a:cubicBezTo>
                  <a:cubicBezTo>
                    <a:pt x="60" y="179"/>
                    <a:pt x="111" y="170"/>
                    <a:pt x="170" y="170"/>
                  </a:cubicBezTo>
                  <a:cubicBezTo>
                    <a:pt x="841" y="170"/>
                    <a:pt x="1384" y="713"/>
                    <a:pt x="1384" y="1383"/>
                  </a:cubicBezTo>
                  <a:cubicBezTo>
                    <a:pt x="1384" y="1816"/>
                    <a:pt x="1154" y="2198"/>
                    <a:pt x="807" y="2410"/>
                  </a:cubicBezTo>
                  <a:cubicBezTo>
                    <a:pt x="1392" y="2333"/>
                    <a:pt x="1850" y="1824"/>
                    <a:pt x="1850" y="1213"/>
                  </a:cubicBezTo>
                  <a:cubicBezTo>
                    <a:pt x="1850" y="543"/>
                    <a:pt x="1307" y="0"/>
                    <a:pt x="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3"/>
            <p:cNvSpPr/>
            <p:nvPr/>
          </p:nvSpPr>
          <p:spPr>
            <a:xfrm>
              <a:off x="11931749" y="700619"/>
              <a:ext cx="242338" cy="244493"/>
            </a:xfrm>
            <a:custGeom>
              <a:avLst/>
              <a:gdLst/>
              <a:ahLst/>
              <a:cxnLst/>
              <a:rect l="l" t="t" r="r" b="b"/>
              <a:pathLst>
                <a:path w="1800" h="1816" extrusionOk="0">
                  <a:moveTo>
                    <a:pt x="612" y="0"/>
                  </a:moveTo>
                  <a:lnTo>
                    <a:pt x="612" y="0"/>
                  </a:lnTo>
                  <a:cubicBezTo>
                    <a:pt x="255" y="128"/>
                    <a:pt x="1" y="467"/>
                    <a:pt x="1" y="874"/>
                  </a:cubicBezTo>
                  <a:cubicBezTo>
                    <a:pt x="1" y="1392"/>
                    <a:pt x="425" y="1816"/>
                    <a:pt x="943" y="1816"/>
                  </a:cubicBezTo>
                  <a:cubicBezTo>
                    <a:pt x="1324" y="1816"/>
                    <a:pt x="1647" y="1587"/>
                    <a:pt x="1799" y="1256"/>
                  </a:cubicBezTo>
                  <a:lnTo>
                    <a:pt x="1799" y="1256"/>
                  </a:lnTo>
                  <a:cubicBezTo>
                    <a:pt x="1638" y="1468"/>
                    <a:pt x="1384" y="1612"/>
                    <a:pt x="1095" y="1612"/>
                  </a:cubicBezTo>
                  <a:cubicBezTo>
                    <a:pt x="612" y="1612"/>
                    <a:pt x="213" y="1222"/>
                    <a:pt x="213" y="730"/>
                  </a:cubicBezTo>
                  <a:cubicBezTo>
                    <a:pt x="213" y="424"/>
                    <a:pt x="374" y="153"/>
                    <a:pt x="6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12003778" y="704793"/>
              <a:ext cx="170310" cy="150115"/>
            </a:xfrm>
            <a:custGeom>
              <a:avLst/>
              <a:gdLst/>
              <a:ahLst/>
              <a:cxnLst/>
              <a:rect l="l" t="t" r="r" b="b"/>
              <a:pathLst>
                <a:path w="1265" h="1115" extrusionOk="0">
                  <a:moveTo>
                    <a:pt x="603" y="0"/>
                  </a:moveTo>
                  <a:cubicBezTo>
                    <a:pt x="552" y="0"/>
                    <a:pt x="501" y="7"/>
                    <a:pt x="450" y="20"/>
                  </a:cubicBezTo>
                  <a:cubicBezTo>
                    <a:pt x="212" y="88"/>
                    <a:pt x="43" y="283"/>
                    <a:pt x="0" y="521"/>
                  </a:cubicBezTo>
                  <a:cubicBezTo>
                    <a:pt x="68" y="351"/>
                    <a:pt x="204" y="224"/>
                    <a:pt x="391" y="173"/>
                  </a:cubicBezTo>
                  <a:cubicBezTo>
                    <a:pt x="438" y="161"/>
                    <a:pt x="486" y="155"/>
                    <a:pt x="533" y="155"/>
                  </a:cubicBezTo>
                  <a:cubicBezTo>
                    <a:pt x="788" y="155"/>
                    <a:pt x="1022" y="322"/>
                    <a:pt x="1086" y="580"/>
                  </a:cubicBezTo>
                  <a:cubicBezTo>
                    <a:pt x="1137" y="775"/>
                    <a:pt x="1086" y="970"/>
                    <a:pt x="959" y="1115"/>
                  </a:cubicBezTo>
                  <a:cubicBezTo>
                    <a:pt x="1163" y="970"/>
                    <a:pt x="1264" y="707"/>
                    <a:pt x="1197" y="461"/>
                  </a:cubicBezTo>
                  <a:cubicBezTo>
                    <a:pt x="1125" y="183"/>
                    <a:pt x="873" y="0"/>
                    <a:pt x="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11618860" y="943902"/>
              <a:ext cx="162367" cy="135710"/>
            </a:xfrm>
            <a:custGeom>
              <a:avLst/>
              <a:gdLst/>
              <a:ahLst/>
              <a:cxnLst/>
              <a:rect l="l" t="t" r="r" b="b"/>
              <a:pathLst>
                <a:path w="1206" h="1008" extrusionOk="0">
                  <a:moveTo>
                    <a:pt x="985" y="0"/>
                  </a:moveTo>
                  <a:lnTo>
                    <a:pt x="985" y="0"/>
                  </a:lnTo>
                  <a:cubicBezTo>
                    <a:pt x="1078" y="144"/>
                    <a:pt x="1103" y="323"/>
                    <a:pt x="1044" y="484"/>
                  </a:cubicBezTo>
                  <a:cubicBezTo>
                    <a:pt x="964" y="710"/>
                    <a:pt x="754" y="847"/>
                    <a:pt x="533" y="847"/>
                  </a:cubicBezTo>
                  <a:cubicBezTo>
                    <a:pt x="471" y="847"/>
                    <a:pt x="409" y="837"/>
                    <a:pt x="348" y="815"/>
                  </a:cubicBezTo>
                  <a:cubicBezTo>
                    <a:pt x="162" y="755"/>
                    <a:pt x="43" y="602"/>
                    <a:pt x="1" y="433"/>
                  </a:cubicBezTo>
                  <a:lnTo>
                    <a:pt x="1" y="433"/>
                  </a:lnTo>
                  <a:cubicBezTo>
                    <a:pt x="1" y="670"/>
                    <a:pt x="145" y="891"/>
                    <a:pt x="382" y="976"/>
                  </a:cubicBezTo>
                  <a:cubicBezTo>
                    <a:pt x="446" y="997"/>
                    <a:pt x="511" y="1007"/>
                    <a:pt x="575" y="1007"/>
                  </a:cubicBezTo>
                  <a:cubicBezTo>
                    <a:pt x="816" y="1007"/>
                    <a:pt x="1042" y="861"/>
                    <a:pt x="1129" y="619"/>
                  </a:cubicBezTo>
                  <a:cubicBezTo>
                    <a:pt x="1205" y="399"/>
                    <a:pt x="1146" y="153"/>
                    <a:pt x="9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11631381" y="927746"/>
              <a:ext cx="102994" cy="96262"/>
            </a:xfrm>
            <a:custGeom>
              <a:avLst/>
              <a:gdLst/>
              <a:ahLst/>
              <a:cxnLst/>
              <a:rect l="l" t="t" r="r" b="b"/>
              <a:pathLst>
                <a:path w="765" h="715" extrusionOk="0">
                  <a:moveTo>
                    <a:pt x="749" y="249"/>
                  </a:moveTo>
                  <a:lnTo>
                    <a:pt x="749" y="249"/>
                  </a:lnTo>
                  <a:cubicBezTo>
                    <a:pt x="752" y="257"/>
                    <a:pt x="754" y="265"/>
                    <a:pt x="756" y="273"/>
                  </a:cubicBezTo>
                  <a:lnTo>
                    <a:pt x="764" y="273"/>
                  </a:lnTo>
                  <a:cubicBezTo>
                    <a:pt x="760" y="265"/>
                    <a:pt x="755" y="257"/>
                    <a:pt x="749" y="249"/>
                  </a:cubicBezTo>
                  <a:close/>
                  <a:moveTo>
                    <a:pt x="394" y="0"/>
                  </a:moveTo>
                  <a:cubicBezTo>
                    <a:pt x="203" y="0"/>
                    <a:pt x="34" y="148"/>
                    <a:pt x="18" y="349"/>
                  </a:cubicBezTo>
                  <a:cubicBezTo>
                    <a:pt x="1" y="502"/>
                    <a:pt x="86" y="638"/>
                    <a:pt x="213" y="714"/>
                  </a:cubicBezTo>
                  <a:cubicBezTo>
                    <a:pt x="128" y="638"/>
                    <a:pt x="86" y="527"/>
                    <a:pt x="94" y="417"/>
                  </a:cubicBezTo>
                  <a:cubicBezTo>
                    <a:pt x="110" y="232"/>
                    <a:pt x="264" y="85"/>
                    <a:pt x="446" y="85"/>
                  </a:cubicBezTo>
                  <a:cubicBezTo>
                    <a:pt x="456" y="85"/>
                    <a:pt x="466" y="85"/>
                    <a:pt x="476" y="86"/>
                  </a:cubicBezTo>
                  <a:cubicBezTo>
                    <a:pt x="593" y="102"/>
                    <a:pt x="689" y="161"/>
                    <a:pt x="749" y="249"/>
                  </a:cubicBezTo>
                  <a:lnTo>
                    <a:pt x="749" y="249"/>
                  </a:lnTo>
                  <a:cubicBezTo>
                    <a:pt x="707" y="116"/>
                    <a:pt x="577" y="9"/>
                    <a:pt x="425" y="1"/>
                  </a:cubicBezTo>
                  <a:cubicBezTo>
                    <a:pt x="415" y="1"/>
                    <a:pt x="404" y="0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3"/>
            <p:cNvSpPr/>
            <p:nvPr/>
          </p:nvSpPr>
          <p:spPr>
            <a:xfrm>
              <a:off x="12759879" y="943902"/>
              <a:ext cx="162232" cy="135710"/>
            </a:xfrm>
            <a:custGeom>
              <a:avLst/>
              <a:gdLst/>
              <a:ahLst/>
              <a:cxnLst/>
              <a:rect l="l" t="t" r="r" b="b"/>
              <a:pathLst>
                <a:path w="1205" h="1008" extrusionOk="0">
                  <a:moveTo>
                    <a:pt x="221" y="0"/>
                  </a:moveTo>
                  <a:lnTo>
                    <a:pt x="221" y="0"/>
                  </a:lnTo>
                  <a:cubicBezTo>
                    <a:pt x="68" y="153"/>
                    <a:pt x="0" y="399"/>
                    <a:pt x="76" y="619"/>
                  </a:cubicBezTo>
                  <a:cubicBezTo>
                    <a:pt x="164" y="861"/>
                    <a:pt x="389" y="1007"/>
                    <a:pt x="631" y="1007"/>
                  </a:cubicBezTo>
                  <a:cubicBezTo>
                    <a:pt x="694" y="1007"/>
                    <a:pt x="759" y="997"/>
                    <a:pt x="823" y="976"/>
                  </a:cubicBezTo>
                  <a:cubicBezTo>
                    <a:pt x="1061" y="891"/>
                    <a:pt x="1205" y="670"/>
                    <a:pt x="1205" y="433"/>
                  </a:cubicBezTo>
                  <a:lnTo>
                    <a:pt x="1205" y="433"/>
                  </a:lnTo>
                  <a:cubicBezTo>
                    <a:pt x="1171" y="602"/>
                    <a:pt x="1044" y="755"/>
                    <a:pt x="865" y="815"/>
                  </a:cubicBezTo>
                  <a:cubicBezTo>
                    <a:pt x="803" y="837"/>
                    <a:pt x="739" y="847"/>
                    <a:pt x="677" y="847"/>
                  </a:cubicBezTo>
                  <a:cubicBezTo>
                    <a:pt x="451" y="847"/>
                    <a:pt x="241" y="710"/>
                    <a:pt x="161" y="484"/>
                  </a:cubicBezTo>
                  <a:cubicBezTo>
                    <a:pt x="102" y="323"/>
                    <a:pt x="136" y="144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3"/>
            <p:cNvSpPr/>
            <p:nvPr/>
          </p:nvSpPr>
          <p:spPr>
            <a:xfrm>
              <a:off x="12807809" y="927746"/>
              <a:ext cx="101782" cy="96262"/>
            </a:xfrm>
            <a:custGeom>
              <a:avLst/>
              <a:gdLst/>
              <a:ahLst/>
              <a:cxnLst/>
              <a:rect l="l" t="t" r="r" b="b"/>
              <a:pathLst>
                <a:path w="756" h="715" extrusionOk="0">
                  <a:moveTo>
                    <a:pt x="363" y="0"/>
                  </a:moveTo>
                  <a:cubicBezTo>
                    <a:pt x="353" y="0"/>
                    <a:pt x="342" y="1"/>
                    <a:pt x="331" y="1"/>
                  </a:cubicBezTo>
                  <a:cubicBezTo>
                    <a:pt x="170" y="10"/>
                    <a:pt x="43" y="129"/>
                    <a:pt x="0" y="273"/>
                  </a:cubicBezTo>
                  <a:cubicBezTo>
                    <a:pt x="51" y="171"/>
                    <a:pt x="153" y="103"/>
                    <a:pt x="280" y="86"/>
                  </a:cubicBezTo>
                  <a:cubicBezTo>
                    <a:pt x="290" y="85"/>
                    <a:pt x="300" y="85"/>
                    <a:pt x="310" y="85"/>
                  </a:cubicBezTo>
                  <a:cubicBezTo>
                    <a:pt x="492" y="85"/>
                    <a:pt x="646" y="232"/>
                    <a:pt x="662" y="417"/>
                  </a:cubicBezTo>
                  <a:cubicBezTo>
                    <a:pt x="671" y="527"/>
                    <a:pt x="628" y="638"/>
                    <a:pt x="543" y="714"/>
                  </a:cubicBezTo>
                  <a:cubicBezTo>
                    <a:pt x="671" y="638"/>
                    <a:pt x="755" y="502"/>
                    <a:pt x="738" y="349"/>
                  </a:cubicBezTo>
                  <a:cubicBezTo>
                    <a:pt x="722" y="148"/>
                    <a:pt x="561" y="0"/>
                    <a:pt x="3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3"/>
            <p:cNvSpPr/>
            <p:nvPr/>
          </p:nvSpPr>
          <p:spPr>
            <a:xfrm>
              <a:off x="12390983" y="700619"/>
              <a:ext cx="242204" cy="244493"/>
            </a:xfrm>
            <a:custGeom>
              <a:avLst/>
              <a:gdLst/>
              <a:ahLst/>
              <a:cxnLst/>
              <a:rect l="l" t="t" r="r" b="b"/>
              <a:pathLst>
                <a:path w="1799" h="1816" extrusionOk="0">
                  <a:moveTo>
                    <a:pt x="1188" y="0"/>
                  </a:moveTo>
                  <a:cubicBezTo>
                    <a:pt x="1425" y="153"/>
                    <a:pt x="1586" y="424"/>
                    <a:pt x="1586" y="730"/>
                  </a:cubicBezTo>
                  <a:cubicBezTo>
                    <a:pt x="1586" y="1222"/>
                    <a:pt x="1188" y="1612"/>
                    <a:pt x="704" y="1612"/>
                  </a:cubicBezTo>
                  <a:cubicBezTo>
                    <a:pt x="416" y="1612"/>
                    <a:pt x="161" y="1468"/>
                    <a:pt x="0" y="1256"/>
                  </a:cubicBezTo>
                  <a:lnTo>
                    <a:pt x="0" y="1256"/>
                  </a:lnTo>
                  <a:cubicBezTo>
                    <a:pt x="153" y="1587"/>
                    <a:pt x="475" y="1816"/>
                    <a:pt x="857" y="1816"/>
                  </a:cubicBezTo>
                  <a:cubicBezTo>
                    <a:pt x="1374" y="1816"/>
                    <a:pt x="1799" y="1392"/>
                    <a:pt x="1799" y="874"/>
                  </a:cubicBezTo>
                  <a:cubicBezTo>
                    <a:pt x="1799" y="467"/>
                    <a:pt x="1544" y="128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3"/>
            <p:cNvSpPr/>
            <p:nvPr/>
          </p:nvSpPr>
          <p:spPr>
            <a:xfrm>
              <a:off x="12390983" y="704793"/>
              <a:ext cx="170310" cy="150115"/>
            </a:xfrm>
            <a:custGeom>
              <a:avLst/>
              <a:gdLst/>
              <a:ahLst/>
              <a:cxnLst/>
              <a:rect l="l" t="t" r="r" b="b"/>
              <a:pathLst>
                <a:path w="1265" h="1115" extrusionOk="0">
                  <a:moveTo>
                    <a:pt x="662" y="0"/>
                  </a:moveTo>
                  <a:cubicBezTo>
                    <a:pt x="391" y="0"/>
                    <a:pt x="139" y="183"/>
                    <a:pt x="68" y="461"/>
                  </a:cubicBezTo>
                  <a:cubicBezTo>
                    <a:pt x="0" y="707"/>
                    <a:pt x="102" y="970"/>
                    <a:pt x="306" y="1115"/>
                  </a:cubicBezTo>
                  <a:cubicBezTo>
                    <a:pt x="178" y="970"/>
                    <a:pt x="127" y="775"/>
                    <a:pt x="178" y="580"/>
                  </a:cubicBezTo>
                  <a:cubicBezTo>
                    <a:pt x="243" y="322"/>
                    <a:pt x="476" y="155"/>
                    <a:pt x="731" y="155"/>
                  </a:cubicBezTo>
                  <a:cubicBezTo>
                    <a:pt x="778" y="155"/>
                    <a:pt x="826" y="161"/>
                    <a:pt x="874" y="173"/>
                  </a:cubicBezTo>
                  <a:cubicBezTo>
                    <a:pt x="1061" y="224"/>
                    <a:pt x="1196" y="351"/>
                    <a:pt x="1264" y="521"/>
                  </a:cubicBezTo>
                  <a:cubicBezTo>
                    <a:pt x="1222" y="283"/>
                    <a:pt x="1052" y="88"/>
                    <a:pt x="815" y="20"/>
                  </a:cubicBezTo>
                  <a:cubicBezTo>
                    <a:pt x="764" y="7"/>
                    <a:pt x="712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11425796" y="907282"/>
              <a:ext cx="74452" cy="193198"/>
            </a:xfrm>
            <a:custGeom>
              <a:avLst/>
              <a:gdLst/>
              <a:ahLst/>
              <a:cxnLst/>
              <a:rect l="l" t="t" r="r" b="b"/>
              <a:pathLst>
                <a:path w="553" h="1435" extrusionOk="0">
                  <a:moveTo>
                    <a:pt x="281" y="1"/>
                  </a:moveTo>
                  <a:cubicBezTo>
                    <a:pt x="128" y="1"/>
                    <a:pt x="1" y="323"/>
                    <a:pt x="1" y="722"/>
                  </a:cubicBezTo>
                  <a:cubicBezTo>
                    <a:pt x="1" y="1112"/>
                    <a:pt x="128" y="1434"/>
                    <a:pt x="281" y="1434"/>
                  </a:cubicBezTo>
                  <a:cubicBezTo>
                    <a:pt x="425" y="1434"/>
                    <a:pt x="552" y="1112"/>
                    <a:pt x="552" y="722"/>
                  </a:cubicBezTo>
                  <a:cubicBezTo>
                    <a:pt x="552" y="323"/>
                    <a:pt x="425" y="1"/>
                    <a:pt x="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13052168" y="907282"/>
              <a:ext cx="74452" cy="193198"/>
            </a:xfrm>
            <a:custGeom>
              <a:avLst/>
              <a:gdLst/>
              <a:ahLst/>
              <a:cxnLst/>
              <a:rect l="l" t="t" r="r" b="b"/>
              <a:pathLst>
                <a:path w="553" h="1435" extrusionOk="0">
                  <a:moveTo>
                    <a:pt x="272" y="1"/>
                  </a:moveTo>
                  <a:cubicBezTo>
                    <a:pt x="120" y="1"/>
                    <a:pt x="1" y="323"/>
                    <a:pt x="1" y="713"/>
                  </a:cubicBezTo>
                  <a:cubicBezTo>
                    <a:pt x="1" y="1112"/>
                    <a:pt x="120" y="1434"/>
                    <a:pt x="272" y="1434"/>
                  </a:cubicBezTo>
                  <a:cubicBezTo>
                    <a:pt x="425" y="1434"/>
                    <a:pt x="552" y="1112"/>
                    <a:pt x="552" y="713"/>
                  </a:cubicBezTo>
                  <a:cubicBezTo>
                    <a:pt x="552" y="323"/>
                    <a:pt x="425" y="1"/>
                    <a:pt x="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11510346" y="1457798"/>
              <a:ext cx="1544235" cy="3087258"/>
            </a:xfrm>
            <a:custGeom>
              <a:avLst/>
              <a:gdLst/>
              <a:ahLst/>
              <a:cxnLst/>
              <a:rect l="l" t="t" r="r" b="b"/>
              <a:pathLst>
                <a:path w="11470" h="22931" extrusionOk="0">
                  <a:moveTo>
                    <a:pt x="1" y="1"/>
                  </a:moveTo>
                  <a:lnTo>
                    <a:pt x="1" y="22930"/>
                  </a:lnTo>
                  <a:lnTo>
                    <a:pt x="11470" y="22930"/>
                  </a:lnTo>
                  <a:lnTo>
                    <a:pt x="11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3"/>
            <p:cNvSpPr/>
            <p:nvPr/>
          </p:nvSpPr>
          <p:spPr>
            <a:xfrm>
              <a:off x="12583913" y="4624781"/>
              <a:ext cx="582689" cy="852224"/>
            </a:xfrm>
            <a:custGeom>
              <a:avLst/>
              <a:gdLst/>
              <a:ahLst/>
              <a:cxnLst/>
              <a:rect l="l" t="t" r="r" b="b"/>
              <a:pathLst>
                <a:path w="4328" h="6330" extrusionOk="0">
                  <a:moveTo>
                    <a:pt x="1" y="1"/>
                  </a:moveTo>
                  <a:cubicBezTo>
                    <a:pt x="1" y="417"/>
                    <a:pt x="340" y="747"/>
                    <a:pt x="747" y="747"/>
                  </a:cubicBezTo>
                  <a:lnTo>
                    <a:pt x="2045" y="747"/>
                  </a:lnTo>
                  <a:cubicBezTo>
                    <a:pt x="2045" y="747"/>
                    <a:pt x="1850" y="1808"/>
                    <a:pt x="3080" y="1808"/>
                  </a:cubicBezTo>
                  <a:cubicBezTo>
                    <a:pt x="3080" y="1808"/>
                    <a:pt x="3402" y="6329"/>
                    <a:pt x="4107" y="6329"/>
                  </a:cubicBezTo>
                  <a:lnTo>
                    <a:pt x="4327" y="6329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3"/>
            <p:cNvSpPr/>
            <p:nvPr/>
          </p:nvSpPr>
          <p:spPr>
            <a:xfrm>
              <a:off x="12834062" y="4692232"/>
              <a:ext cx="194275" cy="174888"/>
            </a:xfrm>
            <a:custGeom>
              <a:avLst/>
              <a:gdLst/>
              <a:ahLst/>
              <a:cxnLst/>
              <a:rect l="l" t="t" r="r" b="b"/>
              <a:pathLst>
                <a:path w="1443" h="1299" extrusionOk="0">
                  <a:moveTo>
                    <a:pt x="722" y="0"/>
                  </a:moveTo>
                  <a:cubicBezTo>
                    <a:pt x="510" y="0"/>
                    <a:pt x="314" y="94"/>
                    <a:pt x="187" y="246"/>
                  </a:cubicBezTo>
                  <a:cubicBezTo>
                    <a:pt x="187" y="246"/>
                    <a:pt x="1" y="1256"/>
                    <a:pt x="1146" y="1298"/>
                  </a:cubicBezTo>
                  <a:cubicBezTo>
                    <a:pt x="1324" y="1171"/>
                    <a:pt x="1443" y="959"/>
                    <a:pt x="1443" y="721"/>
                  </a:cubicBezTo>
                  <a:cubicBezTo>
                    <a:pt x="1443" y="323"/>
                    <a:pt x="1120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3"/>
            <p:cNvSpPr/>
            <p:nvPr/>
          </p:nvSpPr>
          <p:spPr>
            <a:xfrm>
              <a:off x="12836351" y="4679711"/>
              <a:ext cx="177176" cy="168021"/>
            </a:xfrm>
            <a:custGeom>
              <a:avLst/>
              <a:gdLst/>
              <a:ahLst/>
              <a:cxnLst/>
              <a:rect l="l" t="t" r="r" b="b"/>
              <a:pathLst>
                <a:path w="1316" h="1248" extrusionOk="0">
                  <a:moveTo>
                    <a:pt x="662" y="0"/>
                  </a:moveTo>
                  <a:cubicBezTo>
                    <a:pt x="467" y="0"/>
                    <a:pt x="289" y="93"/>
                    <a:pt x="170" y="238"/>
                  </a:cubicBezTo>
                  <a:cubicBezTo>
                    <a:pt x="170" y="238"/>
                    <a:pt x="1" y="1205"/>
                    <a:pt x="1044" y="1247"/>
                  </a:cubicBezTo>
                  <a:cubicBezTo>
                    <a:pt x="1205" y="1120"/>
                    <a:pt x="1315" y="916"/>
                    <a:pt x="1315" y="687"/>
                  </a:cubicBezTo>
                  <a:cubicBezTo>
                    <a:pt x="1315" y="305"/>
                    <a:pt x="1018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12870548" y="4722255"/>
              <a:ext cx="130459" cy="102590"/>
            </a:xfrm>
            <a:custGeom>
              <a:avLst/>
              <a:gdLst/>
              <a:ahLst/>
              <a:cxnLst/>
              <a:rect l="l" t="t" r="r" b="b"/>
              <a:pathLst>
                <a:path w="969" h="762" extrusionOk="0">
                  <a:moveTo>
                    <a:pt x="432" y="1"/>
                  </a:moveTo>
                  <a:cubicBezTo>
                    <a:pt x="405" y="1"/>
                    <a:pt x="377" y="3"/>
                    <a:pt x="349" y="6"/>
                  </a:cubicBezTo>
                  <a:cubicBezTo>
                    <a:pt x="179" y="23"/>
                    <a:pt x="60" y="108"/>
                    <a:pt x="1" y="219"/>
                  </a:cubicBezTo>
                  <a:cubicBezTo>
                    <a:pt x="1" y="219"/>
                    <a:pt x="59" y="762"/>
                    <a:pt x="741" y="762"/>
                  </a:cubicBezTo>
                  <a:cubicBezTo>
                    <a:pt x="752" y="762"/>
                    <a:pt x="762" y="762"/>
                    <a:pt x="773" y="761"/>
                  </a:cubicBezTo>
                  <a:cubicBezTo>
                    <a:pt x="883" y="694"/>
                    <a:pt x="968" y="575"/>
                    <a:pt x="960" y="431"/>
                  </a:cubicBezTo>
                  <a:cubicBezTo>
                    <a:pt x="944" y="191"/>
                    <a:pt x="711" y="1"/>
                    <a:pt x="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>
              <a:off x="12886704" y="4735584"/>
              <a:ext cx="103936" cy="92627"/>
            </a:xfrm>
            <a:custGeom>
              <a:avLst/>
              <a:gdLst/>
              <a:ahLst/>
              <a:cxnLst/>
              <a:rect l="l" t="t" r="r" b="b"/>
              <a:pathLst>
                <a:path w="772" h="688" extrusionOk="0">
                  <a:moveTo>
                    <a:pt x="381" y="0"/>
                  </a:moveTo>
                  <a:cubicBezTo>
                    <a:pt x="375" y="0"/>
                    <a:pt x="370" y="1"/>
                    <a:pt x="365" y="1"/>
                  </a:cubicBezTo>
                  <a:cubicBezTo>
                    <a:pt x="246" y="1"/>
                    <a:pt x="144" y="60"/>
                    <a:pt x="76" y="145"/>
                  </a:cubicBezTo>
                  <a:cubicBezTo>
                    <a:pt x="76" y="145"/>
                    <a:pt x="1" y="688"/>
                    <a:pt x="605" y="688"/>
                  </a:cubicBezTo>
                  <a:cubicBezTo>
                    <a:pt x="610" y="688"/>
                    <a:pt x="614" y="688"/>
                    <a:pt x="619" y="688"/>
                  </a:cubicBezTo>
                  <a:cubicBezTo>
                    <a:pt x="712" y="612"/>
                    <a:pt x="772" y="501"/>
                    <a:pt x="763" y="366"/>
                  </a:cubicBezTo>
                  <a:cubicBezTo>
                    <a:pt x="755" y="159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12999661" y="4892028"/>
              <a:ext cx="158866" cy="584978"/>
            </a:xfrm>
            <a:custGeom>
              <a:avLst/>
              <a:gdLst/>
              <a:ahLst/>
              <a:cxnLst/>
              <a:rect l="l" t="t" r="r" b="b"/>
              <a:pathLst>
                <a:path w="1180" h="4345" extrusionOk="0">
                  <a:moveTo>
                    <a:pt x="1" y="1"/>
                  </a:moveTo>
                  <a:cubicBezTo>
                    <a:pt x="68" y="832"/>
                    <a:pt x="399" y="4344"/>
                    <a:pt x="1019" y="4344"/>
                  </a:cubicBezTo>
                  <a:lnTo>
                    <a:pt x="1171" y="4344"/>
                  </a:lnTo>
                  <a:cubicBezTo>
                    <a:pt x="1171" y="4217"/>
                    <a:pt x="1180" y="4090"/>
                    <a:pt x="1180" y="3963"/>
                  </a:cubicBezTo>
                  <a:cubicBezTo>
                    <a:pt x="1180" y="2300"/>
                    <a:pt x="866" y="883"/>
                    <a:pt x="433" y="289"/>
                  </a:cubicBezTo>
                  <a:lnTo>
                    <a:pt x="433" y="289"/>
                  </a:lnTo>
                  <a:cubicBezTo>
                    <a:pt x="527" y="1952"/>
                    <a:pt x="866" y="3538"/>
                    <a:pt x="866" y="3538"/>
                  </a:cubicBezTo>
                  <a:cubicBezTo>
                    <a:pt x="560" y="2851"/>
                    <a:pt x="281" y="1443"/>
                    <a:pt x="179" y="52"/>
                  </a:cubicBezTo>
                  <a:cubicBezTo>
                    <a:pt x="119" y="18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12788421" y="4693578"/>
              <a:ext cx="81183" cy="101513"/>
            </a:xfrm>
            <a:custGeom>
              <a:avLst/>
              <a:gdLst/>
              <a:ahLst/>
              <a:cxnLst/>
              <a:rect l="l" t="t" r="r" b="b"/>
              <a:pathLst>
                <a:path w="603" h="754" extrusionOk="0">
                  <a:moveTo>
                    <a:pt x="411" y="0"/>
                  </a:moveTo>
                  <a:cubicBezTo>
                    <a:pt x="374" y="0"/>
                    <a:pt x="330" y="21"/>
                    <a:pt x="280" y="75"/>
                  </a:cubicBezTo>
                  <a:cubicBezTo>
                    <a:pt x="0" y="372"/>
                    <a:pt x="323" y="754"/>
                    <a:pt x="323" y="754"/>
                  </a:cubicBezTo>
                  <a:cubicBezTo>
                    <a:pt x="323" y="754"/>
                    <a:pt x="348" y="457"/>
                    <a:pt x="603" y="296"/>
                  </a:cubicBezTo>
                  <a:cubicBezTo>
                    <a:pt x="603" y="296"/>
                    <a:pt x="550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11384733" y="4624781"/>
              <a:ext cx="582555" cy="852224"/>
            </a:xfrm>
            <a:custGeom>
              <a:avLst/>
              <a:gdLst/>
              <a:ahLst/>
              <a:cxnLst/>
              <a:rect l="l" t="t" r="r" b="b"/>
              <a:pathLst>
                <a:path w="4327" h="6330" extrusionOk="0">
                  <a:moveTo>
                    <a:pt x="1" y="1"/>
                  </a:moveTo>
                  <a:lnTo>
                    <a:pt x="1" y="6329"/>
                  </a:lnTo>
                  <a:lnTo>
                    <a:pt x="221" y="6329"/>
                  </a:lnTo>
                  <a:cubicBezTo>
                    <a:pt x="925" y="6329"/>
                    <a:pt x="1256" y="1808"/>
                    <a:pt x="1256" y="1808"/>
                  </a:cubicBezTo>
                  <a:cubicBezTo>
                    <a:pt x="2486" y="1808"/>
                    <a:pt x="2283" y="747"/>
                    <a:pt x="2283" y="747"/>
                  </a:cubicBezTo>
                  <a:lnTo>
                    <a:pt x="3580" y="747"/>
                  </a:lnTo>
                  <a:cubicBezTo>
                    <a:pt x="3996" y="747"/>
                    <a:pt x="4327" y="417"/>
                    <a:pt x="4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11523001" y="4692232"/>
              <a:ext cx="194275" cy="174888"/>
            </a:xfrm>
            <a:custGeom>
              <a:avLst/>
              <a:gdLst/>
              <a:ahLst/>
              <a:cxnLst/>
              <a:rect l="l" t="t" r="r" b="b"/>
              <a:pathLst>
                <a:path w="1443" h="1299" extrusionOk="0">
                  <a:moveTo>
                    <a:pt x="721" y="0"/>
                  </a:moveTo>
                  <a:cubicBezTo>
                    <a:pt x="322" y="0"/>
                    <a:pt x="0" y="323"/>
                    <a:pt x="0" y="721"/>
                  </a:cubicBezTo>
                  <a:cubicBezTo>
                    <a:pt x="0" y="959"/>
                    <a:pt x="119" y="1171"/>
                    <a:pt x="305" y="1298"/>
                  </a:cubicBezTo>
                  <a:cubicBezTo>
                    <a:pt x="1442" y="1256"/>
                    <a:pt x="1256" y="246"/>
                    <a:pt x="1256" y="246"/>
                  </a:cubicBezTo>
                  <a:cubicBezTo>
                    <a:pt x="1128" y="94"/>
                    <a:pt x="933" y="0"/>
                    <a:pt x="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3"/>
            <p:cNvSpPr/>
            <p:nvPr/>
          </p:nvSpPr>
          <p:spPr>
            <a:xfrm>
              <a:off x="11537811" y="4679711"/>
              <a:ext cx="177176" cy="168021"/>
            </a:xfrm>
            <a:custGeom>
              <a:avLst/>
              <a:gdLst/>
              <a:ahLst/>
              <a:cxnLst/>
              <a:rect l="l" t="t" r="r" b="b"/>
              <a:pathLst>
                <a:path w="1316" h="1248" extrusionOk="0">
                  <a:moveTo>
                    <a:pt x="654" y="0"/>
                  </a:moveTo>
                  <a:cubicBezTo>
                    <a:pt x="297" y="0"/>
                    <a:pt x="0" y="305"/>
                    <a:pt x="0" y="687"/>
                  </a:cubicBezTo>
                  <a:cubicBezTo>
                    <a:pt x="0" y="916"/>
                    <a:pt x="111" y="1120"/>
                    <a:pt x="280" y="1247"/>
                  </a:cubicBezTo>
                  <a:cubicBezTo>
                    <a:pt x="1315" y="1205"/>
                    <a:pt x="1146" y="238"/>
                    <a:pt x="1146" y="238"/>
                  </a:cubicBezTo>
                  <a:cubicBezTo>
                    <a:pt x="1027" y="93"/>
                    <a:pt x="849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3"/>
            <p:cNvSpPr/>
            <p:nvPr/>
          </p:nvSpPr>
          <p:spPr>
            <a:xfrm>
              <a:off x="11550332" y="4722255"/>
              <a:ext cx="131536" cy="102590"/>
            </a:xfrm>
            <a:custGeom>
              <a:avLst/>
              <a:gdLst/>
              <a:ahLst/>
              <a:cxnLst/>
              <a:rect l="l" t="t" r="r" b="b"/>
              <a:pathLst>
                <a:path w="977" h="762" extrusionOk="0">
                  <a:moveTo>
                    <a:pt x="543" y="1"/>
                  </a:moveTo>
                  <a:cubicBezTo>
                    <a:pt x="258" y="1"/>
                    <a:pt x="25" y="191"/>
                    <a:pt x="9" y="431"/>
                  </a:cubicBezTo>
                  <a:cubicBezTo>
                    <a:pt x="1" y="575"/>
                    <a:pt x="85" y="694"/>
                    <a:pt x="196" y="761"/>
                  </a:cubicBezTo>
                  <a:cubicBezTo>
                    <a:pt x="206" y="762"/>
                    <a:pt x="217" y="762"/>
                    <a:pt x="227" y="762"/>
                  </a:cubicBezTo>
                  <a:cubicBezTo>
                    <a:pt x="910" y="762"/>
                    <a:pt x="976" y="219"/>
                    <a:pt x="976" y="219"/>
                  </a:cubicBezTo>
                  <a:cubicBezTo>
                    <a:pt x="908" y="108"/>
                    <a:pt x="790" y="23"/>
                    <a:pt x="620" y="6"/>
                  </a:cubicBezTo>
                  <a:lnTo>
                    <a:pt x="628" y="6"/>
                  </a:lnTo>
                  <a:cubicBezTo>
                    <a:pt x="600" y="3"/>
                    <a:pt x="571" y="1"/>
                    <a:pt x="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11560564" y="4735584"/>
              <a:ext cx="103936" cy="92627"/>
            </a:xfrm>
            <a:custGeom>
              <a:avLst/>
              <a:gdLst/>
              <a:ahLst/>
              <a:cxnLst/>
              <a:rect l="l" t="t" r="r" b="b"/>
              <a:pathLst>
                <a:path w="772" h="688" extrusionOk="0">
                  <a:moveTo>
                    <a:pt x="400" y="0"/>
                  </a:moveTo>
                  <a:cubicBezTo>
                    <a:pt x="187" y="0"/>
                    <a:pt x="18" y="159"/>
                    <a:pt x="9" y="366"/>
                  </a:cubicBezTo>
                  <a:cubicBezTo>
                    <a:pt x="1" y="501"/>
                    <a:pt x="60" y="612"/>
                    <a:pt x="154" y="688"/>
                  </a:cubicBezTo>
                  <a:cubicBezTo>
                    <a:pt x="158" y="688"/>
                    <a:pt x="163" y="688"/>
                    <a:pt x="168" y="688"/>
                  </a:cubicBezTo>
                  <a:cubicBezTo>
                    <a:pt x="772" y="688"/>
                    <a:pt x="697" y="145"/>
                    <a:pt x="697" y="145"/>
                  </a:cubicBezTo>
                  <a:cubicBezTo>
                    <a:pt x="629" y="60"/>
                    <a:pt x="527" y="1"/>
                    <a:pt x="408" y="1"/>
                  </a:cubicBezTo>
                  <a:lnTo>
                    <a:pt x="417" y="1"/>
                  </a:lnTo>
                  <a:cubicBezTo>
                    <a:pt x="411" y="1"/>
                    <a:pt x="406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>
              <a:off x="11392676" y="4892028"/>
              <a:ext cx="159001" cy="584978"/>
            </a:xfrm>
            <a:custGeom>
              <a:avLst/>
              <a:gdLst/>
              <a:ahLst/>
              <a:cxnLst/>
              <a:rect l="l" t="t" r="r" b="b"/>
              <a:pathLst>
                <a:path w="1181" h="4345" extrusionOk="0">
                  <a:moveTo>
                    <a:pt x="1180" y="1"/>
                  </a:moveTo>
                  <a:cubicBezTo>
                    <a:pt x="1121" y="1"/>
                    <a:pt x="1061" y="18"/>
                    <a:pt x="1002" y="52"/>
                  </a:cubicBezTo>
                  <a:cubicBezTo>
                    <a:pt x="900" y="1443"/>
                    <a:pt x="620" y="2851"/>
                    <a:pt x="323" y="3538"/>
                  </a:cubicBezTo>
                  <a:cubicBezTo>
                    <a:pt x="323" y="3538"/>
                    <a:pt x="654" y="1952"/>
                    <a:pt x="756" y="289"/>
                  </a:cubicBezTo>
                  <a:lnTo>
                    <a:pt x="756" y="289"/>
                  </a:lnTo>
                  <a:cubicBezTo>
                    <a:pt x="315" y="883"/>
                    <a:pt x="1" y="2300"/>
                    <a:pt x="1" y="3963"/>
                  </a:cubicBezTo>
                  <a:cubicBezTo>
                    <a:pt x="1" y="4090"/>
                    <a:pt x="9" y="4217"/>
                    <a:pt x="9" y="4344"/>
                  </a:cubicBezTo>
                  <a:lnTo>
                    <a:pt x="162" y="4344"/>
                  </a:lnTo>
                  <a:cubicBezTo>
                    <a:pt x="781" y="4344"/>
                    <a:pt x="1112" y="832"/>
                    <a:pt x="11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11681734" y="4693578"/>
              <a:ext cx="81183" cy="101513"/>
            </a:xfrm>
            <a:custGeom>
              <a:avLst/>
              <a:gdLst/>
              <a:ahLst/>
              <a:cxnLst/>
              <a:rect l="l" t="t" r="r" b="b"/>
              <a:pathLst>
                <a:path w="603" h="754" extrusionOk="0">
                  <a:moveTo>
                    <a:pt x="192" y="0"/>
                  </a:moveTo>
                  <a:cubicBezTo>
                    <a:pt x="53" y="0"/>
                    <a:pt x="0" y="296"/>
                    <a:pt x="0" y="296"/>
                  </a:cubicBezTo>
                  <a:cubicBezTo>
                    <a:pt x="255" y="457"/>
                    <a:pt x="280" y="754"/>
                    <a:pt x="280" y="754"/>
                  </a:cubicBezTo>
                  <a:cubicBezTo>
                    <a:pt x="280" y="754"/>
                    <a:pt x="602" y="372"/>
                    <a:pt x="323" y="75"/>
                  </a:cubicBezTo>
                  <a:cubicBezTo>
                    <a:pt x="272" y="21"/>
                    <a:pt x="22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11384733" y="1364093"/>
              <a:ext cx="193198" cy="3239123"/>
            </a:xfrm>
            <a:custGeom>
              <a:avLst/>
              <a:gdLst/>
              <a:ahLst/>
              <a:cxnLst/>
              <a:rect l="l" t="t" r="r" b="b"/>
              <a:pathLst>
                <a:path w="1435" h="24059" extrusionOk="0">
                  <a:moveTo>
                    <a:pt x="1" y="1"/>
                  </a:moveTo>
                  <a:lnTo>
                    <a:pt x="1" y="24059"/>
                  </a:lnTo>
                  <a:lnTo>
                    <a:pt x="1434" y="24059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12973408" y="1364093"/>
              <a:ext cx="193198" cy="3239123"/>
            </a:xfrm>
            <a:custGeom>
              <a:avLst/>
              <a:gdLst/>
              <a:ahLst/>
              <a:cxnLst/>
              <a:rect l="l" t="t" r="r" b="b"/>
              <a:pathLst>
                <a:path w="1435" h="24059" extrusionOk="0">
                  <a:moveTo>
                    <a:pt x="0" y="1"/>
                  </a:moveTo>
                  <a:lnTo>
                    <a:pt x="0" y="24059"/>
                  </a:lnTo>
                  <a:lnTo>
                    <a:pt x="1434" y="24059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3"/>
            <p:cNvSpPr/>
            <p:nvPr/>
          </p:nvSpPr>
          <p:spPr>
            <a:xfrm>
              <a:off x="11384733" y="4419196"/>
              <a:ext cx="193198" cy="184043"/>
            </a:xfrm>
            <a:custGeom>
              <a:avLst/>
              <a:gdLst/>
              <a:ahLst/>
              <a:cxnLst/>
              <a:rect l="l" t="t" r="r" b="b"/>
              <a:pathLst>
                <a:path w="1435" h="1367" extrusionOk="0">
                  <a:moveTo>
                    <a:pt x="1" y="1"/>
                  </a:moveTo>
                  <a:lnTo>
                    <a:pt x="1" y="1367"/>
                  </a:lnTo>
                  <a:lnTo>
                    <a:pt x="1434" y="1367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3"/>
            <p:cNvSpPr/>
            <p:nvPr/>
          </p:nvSpPr>
          <p:spPr>
            <a:xfrm>
              <a:off x="12973408" y="4419196"/>
              <a:ext cx="193198" cy="184043"/>
            </a:xfrm>
            <a:custGeom>
              <a:avLst/>
              <a:gdLst/>
              <a:ahLst/>
              <a:cxnLst/>
              <a:rect l="l" t="t" r="r" b="b"/>
              <a:pathLst>
                <a:path w="1435" h="1367" extrusionOk="0">
                  <a:moveTo>
                    <a:pt x="0" y="1"/>
                  </a:moveTo>
                  <a:lnTo>
                    <a:pt x="0" y="1367"/>
                  </a:lnTo>
                  <a:lnTo>
                    <a:pt x="1434" y="1367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11384733" y="1421312"/>
              <a:ext cx="193198" cy="443210"/>
            </a:xfrm>
            <a:custGeom>
              <a:avLst/>
              <a:gdLst/>
              <a:ahLst/>
              <a:cxnLst/>
              <a:rect l="l" t="t" r="r" b="b"/>
              <a:pathLst>
                <a:path w="1435" h="3292" extrusionOk="0">
                  <a:moveTo>
                    <a:pt x="1" y="0"/>
                  </a:moveTo>
                  <a:lnTo>
                    <a:pt x="1" y="3292"/>
                  </a:lnTo>
                  <a:lnTo>
                    <a:pt x="1434" y="329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>
              <a:off x="12973408" y="1421312"/>
              <a:ext cx="193198" cy="443210"/>
            </a:xfrm>
            <a:custGeom>
              <a:avLst/>
              <a:gdLst/>
              <a:ahLst/>
              <a:cxnLst/>
              <a:rect l="l" t="t" r="r" b="b"/>
              <a:pathLst>
                <a:path w="1435" h="3292" extrusionOk="0">
                  <a:moveTo>
                    <a:pt x="0" y="0"/>
                  </a:moveTo>
                  <a:lnTo>
                    <a:pt x="0" y="3292"/>
                  </a:lnTo>
                  <a:lnTo>
                    <a:pt x="1434" y="329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11487587" y="1448031"/>
              <a:ext cx="59508" cy="3137476"/>
            </a:xfrm>
            <a:custGeom>
              <a:avLst/>
              <a:gdLst/>
              <a:ahLst/>
              <a:cxnLst/>
              <a:rect l="l" t="t" r="r" b="b"/>
              <a:pathLst>
                <a:path w="442" h="23304" extrusionOk="0">
                  <a:moveTo>
                    <a:pt x="1" y="0"/>
                  </a:moveTo>
                  <a:lnTo>
                    <a:pt x="1" y="23303"/>
                  </a:lnTo>
                  <a:lnTo>
                    <a:pt x="442" y="23303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12992795" y="1438411"/>
              <a:ext cx="59508" cy="3137476"/>
            </a:xfrm>
            <a:custGeom>
              <a:avLst/>
              <a:gdLst/>
              <a:ahLst/>
              <a:cxnLst/>
              <a:rect l="l" t="t" r="r" b="b"/>
              <a:pathLst>
                <a:path w="442" h="23304" extrusionOk="0">
                  <a:moveTo>
                    <a:pt x="1" y="0"/>
                  </a:moveTo>
                  <a:lnTo>
                    <a:pt x="1" y="23303"/>
                  </a:lnTo>
                  <a:lnTo>
                    <a:pt x="442" y="23303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11534311" y="1438411"/>
              <a:ext cx="56142" cy="3137476"/>
            </a:xfrm>
            <a:custGeom>
              <a:avLst/>
              <a:gdLst/>
              <a:ahLst/>
              <a:cxnLst/>
              <a:rect l="l" t="t" r="r" b="b"/>
              <a:pathLst>
                <a:path w="417" h="23304" extrusionOk="0">
                  <a:moveTo>
                    <a:pt x="1" y="0"/>
                  </a:moveTo>
                  <a:lnTo>
                    <a:pt x="1" y="23303"/>
                  </a:lnTo>
                  <a:lnTo>
                    <a:pt x="417" y="2330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3"/>
            <p:cNvSpPr/>
            <p:nvPr/>
          </p:nvSpPr>
          <p:spPr>
            <a:xfrm>
              <a:off x="12960887" y="1438411"/>
              <a:ext cx="56007" cy="3137476"/>
            </a:xfrm>
            <a:custGeom>
              <a:avLst/>
              <a:gdLst/>
              <a:ahLst/>
              <a:cxnLst/>
              <a:rect l="l" t="t" r="r" b="b"/>
              <a:pathLst>
                <a:path w="416" h="23304" extrusionOk="0">
                  <a:moveTo>
                    <a:pt x="0" y="0"/>
                  </a:moveTo>
                  <a:lnTo>
                    <a:pt x="0" y="23303"/>
                  </a:lnTo>
                  <a:lnTo>
                    <a:pt x="416" y="2330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3"/>
            <p:cNvSpPr/>
            <p:nvPr/>
          </p:nvSpPr>
          <p:spPr>
            <a:xfrm>
              <a:off x="11335592" y="4501457"/>
              <a:ext cx="1880008" cy="141768"/>
            </a:xfrm>
            <a:custGeom>
              <a:avLst/>
              <a:gdLst/>
              <a:ahLst/>
              <a:cxnLst/>
              <a:rect l="l" t="t" r="r" b="b"/>
              <a:pathLst>
                <a:path w="13964" h="1053" extrusionOk="0">
                  <a:moveTo>
                    <a:pt x="383" y="1"/>
                  </a:moveTo>
                  <a:cubicBezTo>
                    <a:pt x="171" y="1"/>
                    <a:pt x="1" y="170"/>
                    <a:pt x="1" y="382"/>
                  </a:cubicBezTo>
                  <a:lnTo>
                    <a:pt x="1" y="671"/>
                  </a:lnTo>
                  <a:cubicBezTo>
                    <a:pt x="1" y="883"/>
                    <a:pt x="171" y="1053"/>
                    <a:pt x="383" y="1053"/>
                  </a:cubicBezTo>
                  <a:lnTo>
                    <a:pt x="13582" y="1053"/>
                  </a:lnTo>
                  <a:cubicBezTo>
                    <a:pt x="13794" y="1053"/>
                    <a:pt x="13964" y="883"/>
                    <a:pt x="13964" y="671"/>
                  </a:cubicBezTo>
                  <a:lnTo>
                    <a:pt x="13964" y="382"/>
                  </a:lnTo>
                  <a:cubicBezTo>
                    <a:pt x="13964" y="170"/>
                    <a:pt x="13794" y="1"/>
                    <a:pt x="13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11503480" y="3704292"/>
              <a:ext cx="1545446" cy="77818"/>
            </a:xfrm>
            <a:custGeom>
              <a:avLst/>
              <a:gdLst/>
              <a:ahLst/>
              <a:cxnLst/>
              <a:rect l="l" t="t" r="r" b="b"/>
              <a:pathLst>
                <a:path w="11479" h="578" extrusionOk="0">
                  <a:moveTo>
                    <a:pt x="289" y="1"/>
                  </a:moveTo>
                  <a:cubicBezTo>
                    <a:pt x="128" y="1"/>
                    <a:pt x="1" y="128"/>
                    <a:pt x="1" y="289"/>
                  </a:cubicBezTo>
                  <a:cubicBezTo>
                    <a:pt x="1" y="450"/>
                    <a:pt x="128" y="577"/>
                    <a:pt x="289" y="577"/>
                  </a:cubicBezTo>
                  <a:lnTo>
                    <a:pt x="11181" y="577"/>
                  </a:lnTo>
                  <a:cubicBezTo>
                    <a:pt x="11343" y="577"/>
                    <a:pt x="11478" y="450"/>
                    <a:pt x="11478" y="289"/>
                  </a:cubicBezTo>
                  <a:cubicBezTo>
                    <a:pt x="11478" y="128"/>
                    <a:pt x="11343" y="1"/>
                    <a:pt x="1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11503480" y="2928803"/>
              <a:ext cx="1545446" cy="78895"/>
            </a:xfrm>
            <a:custGeom>
              <a:avLst/>
              <a:gdLst/>
              <a:ahLst/>
              <a:cxnLst/>
              <a:rect l="l" t="t" r="r" b="b"/>
              <a:pathLst>
                <a:path w="11479" h="586" extrusionOk="0">
                  <a:moveTo>
                    <a:pt x="289" y="1"/>
                  </a:moveTo>
                  <a:cubicBezTo>
                    <a:pt x="128" y="1"/>
                    <a:pt x="1" y="128"/>
                    <a:pt x="1" y="289"/>
                  </a:cubicBezTo>
                  <a:cubicBezTo>
                    <a:pt x="1" y="450"/>
                    <a:pt x="128" y="586"/>
                    <a:pt x="289" y="586"/>
                  </a:cubicBezTo>
                  <a:lnTo>
                    <a:pt x="11181" y="586"/>
                  </a:lnTo>
                  <a:cubicBezTo>
                    <a:pt x="11343" y="586"/>
                    <a:pt x="11478" y="450"/>
                    <a:pt x="11478" y="289"/>
                  </a:cubicBezTo>
                  <a:cubicBezTo>
                    <a:pt x="11478" y="128"/>
                    <a:pt x="11343" y="1"/>
                    <a:pt x="1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11503480" y="2153314"/>
              <a:ext cx="1545446" cy="79029"/>
            </a:xfrm>
            <a:custGeom>
              <a:avLst/>
              <a:gdLst/>
              <a:ahLst/>
              <a:cxnLst/>
              <a:rect l="l" t="t" r="r" b="b"/>
              <a:pathLst>
                <a:path w="11479" h="587" extrusionOk="0">
                  <a:moveTo>
                    <a:pt x="289" y="1"/>
                  </a:moveTo>
                  <a:cubicBezTo>
                    <a:pt x="128" y="1"/>
                    <a:pt x="1" y="136"/>
                    <a:pt x="1" y="298"/>
                  </a:cubicBezTo>
                  <a:cubicBezTo>
                    <a:pt x="1" y="459"/>
                    <a:pt x="128" y="586"/>
                    <a:pt x="289" y="586"/>
                  </a:cubicBezTo>
                  <a:lnTo>
                    <a:pt x="11181" y="586"/>
                  </a:lnTo>
                  <a:cubicBezTo>
                    <a:pt x="11343" y="586"/>
                    <a:pt x="11478" y="459"/>
                    <a:pt x="11478" y="298"/>
                  </a:cubicBezTo>
                  <a:cubicBezTo>
                    <a:pt x="11478" y="136"/>
                    <a:pt x="11343" y="1"/>
                    <a:pt x="1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3"/>
            <p:cNvSpPr/>
            <p:nvPr/>
          </p:nvSpPr>
          <p:spPr>
            <a:xfrm>
              <a:off x="11317416" y="1313875"/>
              <a:ext cx="1916494" cy="213796"/>
            </a:xfrm>
            <a:custGeom>
              <a:avLst/>
              <a:gdLst/>
              <a:ahLst/>
              <a:cxnLst/>
              <a:rect l="l" t="t" r="r" b="b"/>
              <a:pathLst>
                <a:path w="14235" h="1588" extrusionOk="0">
                  <a:moveTo>
                    <a:pt x="484" y="1"/>
                  </a:moveTo>
                  <a:cubicBezTo>
                    <a:pt x="212" y="1"/>
                    <a:pt x="0" y="213"/>
                    <a:pt x="0" y="476"/>
                  </a:cubicBezTo>
                  <a:lnTo>
                    <a:pt x="0" y="1103"/>
                  </a:lnTo>
                  <a:cubicBezTo>
                    <a:pt x="0" y="1375"/>
                    <a:pt x="212" y="1587"/>
                    <a:pt x="484" y="1587"/>
                  </a:cubicBezTo>
                  <a:lnTo>
                    <a:pt x="13760" y="1587"/>
                  </a:lnTo>
                  <a:cubicBezTo>
                    <a:pt x="14023" y="1587"/>
                    <a:pt x="14235" y="1375"/>
                    <a:pt x="14235" y="1103"/>
                  </a:cubicBezTo>
                  <a:lnTo>
                    <a:pt x="14235" y="476"/>
                  </a:lnTo>
                  <a:cubicBezTo>
                    <a:pt x="14235" y="213"/>
                    <a:pt x="14023" y="1"/>
                    <a:pt x="13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3"/>
            <p:cNvSpPr/>
            <p:nvPr/>
          </p:nvSpPr>
          <p:spPr>
            <a:xfrm>
              <a:off x="11599473" y="2381787"/>
              <a:ext cx="228606" cy="540280"/>
            </a:xfrm>
            <a:custGeom>
              <a:avLst/>
              <a:gdLst/>
              <a:ahLst/>
              <a:cxnLst/>
              <a:rect l="l" t="t" r="r" b="b"/>
              <a:pathLst>
                <a:path w="1698" h="4013" extrusionOk="0">
                  <a:moveTo>
                    <a:pt x="145" y="0"/>
                  </a:moveTo>
                  <a:lnTo>
                    <a:pt x="0" y="4013"/>
                  </a:lnTo>
                  <a:lnTo>
                    <a:pt x="1697" y="4013"/>
                  </a:lnTo>
                  <a:lnTo>
                    <a:pt x="1544" y="119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12532618" y="2297238"/>
              <a:ext cx="153077" cy="624829"/>
            </a:xfrm>
            <a:custGeom>
              <a:avLst/>
              <a:gdLst/>
              <a:ahLst/>
              <a:cxnLst/>
              <a:rect l="l" t="t" r="r" b="b"/>
              <a:pathLst>
                <a:path w="1137" h="4641" extrusionOk="0">
                  <a:moveTo>
                    <a:pt x="0" y="1"/>
                  </a:moveTo>
                  <a:lnTo>
                    <a:pt x="42" y="4641"/>
                  </a:lnTo>
                  <a:lnTo>
                    <a:pt x="1137" y="464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12702660" y="2297238"/>
              <a:ext cx="233183" cy="624829"/>
            </a:xfrm>
            <a:custGeom>
              <a:avLst/>
              <a:gdLst/>
              <a:ahLst/>
              <a:cxnLst/>
              <a:rect l="l" t="t" r="r" b="b"/>
              <a:pathLst>
                <a:path w="1732" h="4641" extrusionOk="0">
                  <a:moveTo>
                    <a:pt x="1" y="1"/>
                  </a:moveTo>
                  <a:lnTo>
                    <a:pt x="69" y="4641"/>
                  </a:lnTo>
                  <a:lnTo>
                    <a:pt x="1732" y="4641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12314377" y="2347456"/>
              <a:ext cx="203430" cy="574612"/>
            </a:xfrm>
            <a:custGeom>
              <a:avLst/>
              <a:gdLst/>
              <a:ahLst/>
              <a:cxnLst/>
              <a:rect l="l" t="t" r="r" b="b"/>
              <a:pathLst>
                <a:path w="1511" h="4268" extrusionOk="0">
                  <a:moveTo>
                    <a:pt x="1" y="1"/>
                  </a:moveTo>
                  <a:lnTo>
                    <a:pt x="43" y="4268"/>
                  </a:lnTo>
                  <a:lnTo>
                    <a:pt x="1511" y="4268"/>
                  </a:lnTo>
                  <a:lnTo>
                    <a:pt x="1350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3"/>
            <p:cNvSpPr/>
            <p:nvPr/>
          </p:nvSpPr>
          <p:spPr>
            <a:xfrm>
              <a:off x="12187687" y="2339513"/>
              <a:ext cx="101782" cy="582555"/>
            </a:xfrm>
            <a:custGeom>
              <a:avLst/>
              <a:gdLst/>
              <a:ahLst/>
              <a:cxnLst/>
              <a:rect l="l" t="t" r="r" b="b"/>
              <a:pathLst>
                <a:path w="756" h="4327" extrusionOk="0">
                  <a:moveTo>
                    <a:pt x="0" y="0"/>
                  </a:moveTo>
                  <a:lnTo>
                    <a:pt x="34" y="4327"/>
                  </a:lnTo>
                  <a:lnTo>
                    <a:pt x="755" y="4327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3"/>
            <p:cNvSpPr/>
            <p:nvPr/>
          </p:nvSpPr>
          <p:spPr>
            <a:xfrm>
              <a:off x="11829023" y="2526788"/>
              <a:ext cx="190909" cy="395281"/>
            </a:xfrm>
            <a:custGeom>
              <a:avLst/>
              <a:gdLst/>
              <a:ahLst/>
              <a:cxnLst/>
              <a:rect l="l" t="t" r="r" b="b"/>
              <a:pathLst>
                <a:path w="1418" h="2936" extrusionOk="0">
                  <a:moveTo>
                    <a:pt x="0" y="1"/>
                  </a:moveTo>
                  <a:lnTo>
                    <a:pt x="145" y="2936"/>
                  </a:lnTo>
                  <a:lnTo>
                    <a:pt x="1417" y="2936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3"/>
            <p:cNvSpPr/>
            <p:nvPr/>
          </p:nvSpPr>
          <p:spPr>
            <a:xfrm>
              <a:off x="12044841" y="2387442"/>
              <a:ext cx="133825" cy="534626"/>
            </a:xfrm>
            <a:custGeom>
              <a:avLst/>
              <a:gdLst/>
              <a:ahLst/>
              <a:cxnLst/>
              <a:rect l="l" t="t" r="r" b="b"/>
              <a:pathLst>
                <a:path w="994" h="3971" extrusionOk="0">
                  <a:moveTo>
                    <a:pt x="1" y="1"/>
                  </a:moveTo>
                  <a:lnTo>
                    <a:pt x="26" y="3971"/>
                  </a:lnTo>
                  <a:lnTo>
                    <a:pt x="993" y="3971"/>
                  </a:lnTo>
                  <a:lnTo>
                    <a:pt x="883" y="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3"/>
            <p:cNvSpPr/>
            <p:nvPr/>
          </p:nvSpPr>
          <p:spPr>
            <a:xfrm>
              <a:off x="12566815" y="2864852"/>
              <a:ext cx="93839" cy="36755"/>
            </a:xfrm>
            <a:custGeom>
              <a:avLst/>
              <a:gdLst/>
              <a:ahLst/>
              <a:cxnLst/>
              <a:rect l="l" t="t" r="r" b="b"/>
              <a:pathLst>
                <a:path w="697" h="273" extrusionOk="0">
                  <a:moveTo>
                    <a:pt x="1" y="1"/>
                  </a:moveTo>
                  <a:lnTo>
                    <a:pt x="9" y="272"/>
                  </a:lnTo>
                  <a:lnTo>
                    <a:pt x="696" y="272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3"/>
            <p:cNvSpPr/>
            <p:nvPr/>
          </p:nvSpPr>
          <p:spPr>
            <a:xfrm>
              <a:off x="12564526" y="2804402"/>
              <a:ext cx="94916" cy="36620"/>
            </a:xfrm>
            <a:custGeom>
              <a:avLst/>
              <a:gdLst/>
              <a:ahLst/>
              <a:cxnLst/>
              <a:rect l="l" t="t" r="r" b="b"/>
              <a:pathLst>
                <a:path w="705" h="272" extrusionOk="0">
                  <a:moveTo>
                    <a:pt x="1" y="0"/>
                  </a:moveTo>
                  <a:lnTo>
                    <a:pt x="9" y="271"/>
                  </a:lnTo>
                  <a:lnTo>
                    <a:pt x="705" y="27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3"/>
            <p:cNvSpPr/>
            <p:nvPr/>
          </p:nvSpPr>
          <p:spPr>
            <a:xfrm>
              <a:off x="12365807" y="2847754"/>
              <a:ext cx="104071" cy="46987"/>
            </a:xfrm>
            <a:custGeom>
              <a:avLst/>
              <a:gdLst/>
              <a:ahLst/>
              <a:cxnLst/>
              <a:rect l="l" t="t" r="r" b="b"/>
              <a:pathLst>
                <a:path w="773" h="349" extrusionOk="0">
                  <a:moveTo>
                    <a:pt x="1" y="0"/>
                  </a:moveTo>
                  <a:lnTo>
                    <a:pt x="9" y="348"/>
                  </a:lnTo>
                  <a:lnTo>
                    <a:pt x="772" y="34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12556583" y="2334935"/>
              <a:ext cx="67451" cy="33254"/>
            </a:xfrm>
            <a:custGeom>
              <a:avLst/>
              <a:gdLst/>
              <a:ahLst/>
              <a:cxnLst/>
              <a:rect l="l" t="t" r="r" b="b"/>
              <a:pathLst>
                <a:path w="501" h="247" extrusionOk="0">
                  <a:moveTo>
                    <a:pt x="0" y="1"/>
                  </a:moveTo>
                  <a:lnTo>
                    <a:pt x="0" y="247"/>
                  </a:lnTo>
                  <a:lnTo>
                    <a:pt x="501" y="247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12203574" y="2872796"/>
              <a:ext cx="64085" cy="28811"/>
            </a:xfrm>
            <a:custGeom>
              <a:avLst/>
              <a:gdLst/>
              <a:ahLst/>
              <a:cxnLst/>
              <a:rect l="l" t="t" r="r" b="b"/>
              <a:pathLst>
                <a:path w="476" h="214" extrusionOk="0">
                  <a:moveTo>
                    <a:pt x="1" y="1"/>
                  </a:moveTo>
                  <a:lnTo>
                    <a:pt x="9" y="213"/>
                  </a:lnTo>
                  <a:lnTo>
                    <a:pt x="476" y="213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12070017" y="2831732"/>
              <a:ext cx="73240" cy="65297"/>
            </a:xfrm>
            <a:custGeom>
              <a:avLst/>
              <a:gdLst/>
              <a:ahLst/>
              <a:cxnLst/>
              <a:rect l="l" t="t" r="r" b="b"/>
              <a:pathLst>
                <a:path w="544" h="485" extrusionOk="0">
                  <a:moveTo>
                    <a:pt x="0" y="1"/>
                  </a:moveTo>
                  <a:lnTo>
                    <a:pt x="9" y="484"/>
                  </a:lnTo>
                  <a:lnTo>
                    <a:pt x="543" y="484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11657770" y="2410330"/>
              <a:ext cx="89127" cy="60585"/>
            </a:xfrm>
            <a:custGeom>
              <a:avLst/>
              <a:gdLst/>
              <a:ahLst/>
              <a:cxnLst/>
              <a:rect l="l" t="t" r="r" b="b"/>
              <a:pathLst>
                <a:path w="662" h="450" extrusionOk="0">
                  <a:moveTo>
                    <a:pt x="0" y="0"/>
                  </a:moveTo>
                  <a:lnTo>
                    <a:pt x="0" y="425"/>
                  </a:lnTo>
                  <a:lnTo>
                    <a:pt x="662" y="450"/>
                  </a:lnTo>
                  <a:lnTo>
                    <a:pt x="662" y="450"/>
                  </a:lnTo>
                  <a:lnTo>
                    <a:pt x="65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12730125" y="2841965"/>
              <a:ext cx="173676" cy="60719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1" y="1"/>
                  </a:moveTo>
                  <a:lnTo>
                    <a:pt x="18" y="425"/>
                  </a:lnTo>
                  <a:lnTo>
                    <a:pt x="1290" y="451"/>
                  </a:lnTo>
                  <a:lnTo>
                    <a:pt x="1290" y="451"/>
                  </a:lnTo>
                  <a:lnTo>
                    <a:pt x="1282" y="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12727836" y="2322414"/>
              <a:ext cx="118880" cy="61796"/>
            </a:xfrm>
            <a:custGeom>
              <a:avLst/>
              <a:gdLst/>
              <a:ahLst/>
              <a:cxnLst/>
              <a:rect l="l" t="t" r="r" b="b"/>
              <a:pathLst>
                <a:path w="883" h="459" extrusionOk="0">
                  <a:moveTo>
                    <a:pt x="874" y="0"/>
                  </a:moveTo>
                  <a:lnTo>
                    <a:pt x="1" y="43"/>
                  </a:lnTo>
                  <a:lnTo>
                    <a:pt x="9" y="458"/>
                  </a:lnTo>
                  <a:lnTo>
                    <a:pt x="883" y="4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11861066" y="2862563"/>
              <a:ext cx="131401" cy="35543"/>
            </a:xfrm>
            <a:custGeom>
              <a:avLst/>
              <a:gdLst/>
              <a:ahLst/>
              <a:cxnLst/>
              <a:rect l="l" t="t" r="r" b="b"/>
              <a:pathLst>
                <a:path w="976" h="264" extrusionOk="0">
                  <a:moveTo>
                    <a:pt x="0" y="1"/>
                  </a:moveTo>
                  <a:lnTo>
                    <a:pt x="9" y="264"/>
                  </a:lnTo>
                  <a:lnTo>
                    <a:pt x="976" y="264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11610917" y="3172086"/>
              <a:ext cx="228471" cy="539203"/>
            </a:xfrm>
            <a:custGeom>
              <a:avLst/>
              <a:gdLst/>
              <a:ahLst/>
              <a:cxnLst/>
              <a:rect l="l" t="t" r="r" b="b"/>
              <a:pathLst>
                <a:path w="1697" h="4005" extrusionOk="0">
                  <a:moveTo>
                    <a:pt x="144" y="1"/>
                  </a:moveTo>
                  <a:lnTo>
                    <a:pt x="0" y="4005"/>
                  </a:lnTo>
                  <a:lnTo>
                    <a:pt x="1697" y="4005"/>
                  </a:lnTo>
                  <a:lnTo>
                    <a:pt x="1544" y="1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12543927" y="3086459"/>
              <a:ext cx="153212" cy="624829"/>
            </a:xfrm>
            <a:custGeom>
              <a:avLst/>
              <a:gdLst/>
              <a:ahLst/>
              <a:cxnLst/>
              <a:rect l="l" t="t" r="r" b="b"/>
              <a:pathLst>
                <a:path w="1138" h="4641" extrusionOk="0">
                  <a:moveTo>
                    <a:pt x="1" y="0"/>
                  </a:moveTo>
                  <a:lnTo>
                    <a:pt x="43" y="4641"/>
                  </a:lnTo>
                  <a:lnTo>
                    <a:pt x="1138" y="4641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12714104" y="3086459"/>
              <a:ext cx="233183" cy="624829"/>
            </a:xfrm>
            <a:custGeom>
              <a:avLst/>
              <a:gdLst/>
              <a:ahLst/>
              <a:cxnLst/>
              <a:rect l="l" t="t" r="r" b="b"/>
              <a:pathLst>
                <a:path w="1732" h="4641" extrusionOk="0">
                  <a:moveTo>
                    <a:pt x="1" y="0"/>
                  </a:moveTo>
                  <a:lnTo>
                    <a:pt x="69" y="4641"/>
                  </a:lnTo>
                  <a:lnTo>
                    <a:pt x="1731" y="4641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3"/>
            <p:cNvSpPr/>
            <p:nvPr/>
          </p:nvSpPr>
          <p:spPr>
            <a:xfrm>
              <a:off x="12325821" y="3137889"/>
              <a:ext cx="203430" cy="573400"/>
            </a:xfrm>
            <a:custGeom>
              <a:avLst/>
              <a:gdLst/>
              <a:ahLst/>
              <a:cxnLst/>
              <a:rect l="l" t="t" r="r" b="b"/>
              <a:pathLst>
                <a:path w="1511" h="4259" extrusionOk="0">
                  <a:moveTo>
                    <a:pt x="1" y="0"/>
                  </a:moveTo>
                  <a:lnTo>
                    <a:pt x="43" y="4259"/>
                  </a:lnTo>
                  <a:lnTo>
                    <a:pt x="1511" y="4259"/>
                  </a:lnTo>
                  <a:lnTo>
                    <a:pt x="1349" y="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12200208" y="3129811"/>
              <a:ext cx="100570" cy="581478"/>
            </a:xfrm>
            <a:custGeom>
              <a:avLst/>
              <a:gdLst/>
              <a:ahLst/>
              <a:cxnLst/>
              <a:rect l="l" t="t" r="r" b="b"/>
              <a:pathLst>
                <a:path w="747" h="4319" extrusionOk="0">
                  <a:moveTo>
                    <a:pt x="0" y="1"/>
                  </a:moveTo>
                  <a:lnTo>
                    <a:pt x="26" y="4319"/>
                  </a:lnTo>
                  <a:lnTo>
                    <a:pt x="747" y="4319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11840467" y="3317086"/>
              <a:ext cx="190774" cy="394204"/>
            </a:xfrm>
            <a:custGeom>
              <a:avLst/>
              <a:gdLst/>
              <a:ahLst/>
              <a:cxnLst/>
              <a:rect l="l" t="t" r="r" b="b"/>
              <a:pathLst>
                <a:path w="1417" h="2928" extrusionOk="0">
                  <a:moveTo>
                    <a:pt x="0" y="1"/>
                  </a:moveTo>
                  <a:lnTo>
                    <a:pt x="145" y="2928"/>
                  </a:lnTo>
                  <a:lnTo>
                    <a:pt x="1417" y="2928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12056285" y="3176663"/>
              <a:ext cx="133825" cy="534626"/>
            </a:xfrm>
            <a:custGeom>
              <a:avLst/>
              <a:gdLst/>
              <a:ahLst/>
              <a:cxnLst/>
              <a:rect l="l" t="t" r="r" b="b"/>
              <a:pathLst>
                <a:path w="994" h="3971" extrusionOk="0">
                  <a:moveTo>
                    <a:pt x="1" y="0"/>
                  </a:moveTo>
                  <a:lnTo>
                    <a:pt x="35" y="3971"/>
                  </a:lnTo>
                  <a:lnTo>
                    <a:pt x="993" y="3971"/>
                  </a:lnTo>
                  <a:lnTo>
                    <a:pt x="883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12578259" y="3655151"/>
              <a:ext cx="94916" cy="36755"/>
            </a:xfrm>
            <a:custGeom>
              <a:avLst/>
              <a:gdLst/>
              <a:ahLst/>
              <a:cxnLst/>
              <a:rect l="l" t="t" r="r" b="b"/>
              <a:pathLst>
                <a:path w="705" h="273" extrusionOk="0">
                  <a:moveTo>
                    <a:pt x="0" y="1"/>
                  </a:moveTo>
                  <a:lnTo>
                    <a:pt x="9" y="272"/>
                  </a:lnTo>
                  <a:lnTo>
                    <a:pt x="704" y="272"/>
                  </a:lnTo>
                  <a:lnTo>
                    <a:pt x="6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12577047" y="3594700"/>
              <a:ext cx="93839" cy="35543"/>
            </a:xfrm>
            <a:custGeom>
              <a:avLst/>
              <a:gdLst/>
              <a:ahLst/>
              <a:cxnLst/>
              <a:rect l="l" t="t" r="r" b="b"/>
              <a:pathLst>
                <a:path w="697" h="264" extrusionOk="0">
                  <a:moveTo>
                    <a:pt x="1" y="0"/>
                  </a:moveTo>
                  <a:lnTo>
                    <a:pt x="1" y="263"/>
                  </a:lnTo>
                  <a:lnTo>
                    <a:pt x="696" y="263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12378328" y="3638052"/>
              <a:ext cx="102994" cy="46987"/>
            </a:xfrm>
            <a:custGeom>
              <a:avLst/>
              <a:gdLst/>
              <a:ahLst/>
              <a:cxnLst/>
              <a:rect l="l" t="t" r="r" b="b"/>
              <a:pathLst>
                <a:path w="765" h="349" extrusionOk="0">
                  <a:moveTo>
                    <a:pt x="1" y="1"/>
                  </a:moveTo>
                  <a:lnTo>
                    <a:pt x="1" y="348"/>
                  </a:lnTo>
                  <a:lnTo>
                    <a:pt x="764" y="34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12568026" y="3125233"/>
              <a:ext cx="67451" cy="33254"/>
            </a:xfrm>
            <a:custGeom>
              <a:avLst/>
              <a:gdLst/>
              <a:ahLst/>
              <a:cxnLst/>
              <a:rect l="l" t="t" r="r" b="b"/>
              <a:pathLst>
                <a:path w="501" h="247" extrusionOk="0">
                  <a:moveTo>
                    <a:pt x="0" y="1"/>
                  </a:moveTo>
                  <a:lnTo>
                    <a:pt x="0" y="247"/>
                  </a:lnTo>
                  <a:lnTo>
                    <a:pt x="501" y="247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12215017" y="3662017"/>
              <a:ext cx="64085" cy="28677"/>
            </a:xfrm>
            <a:custGeom>
              <a:avLst/>
              <a:gdLst/>
              <a:ahLst/>
              <a:cxnLst/>
              <a:rect l="l" t="t" r="r" b="b"/>
              <a:pathLst>
                <a:path w="476" h="213" extrusionOk="0">
                  <a:moveTo>
                    <a:pt x="1" y="1"/>
                  </a:moveTo>
                  <a:lnTo>
                    <a:pt x="9" y="213"/>
                  </a:lnTo>
                  <a:lnTo>
                    <a:pt x="476" y="213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12081461" y="3620954"/>
              <a:ext cx="73240" cy="66374"/>
            </a:xfrm>
            <a:custGeom>
              <a:avLst/>
              <a:gdLst/>
              <a:ahLst/>
              <a:cxnLst/>
              <a:rect l="l" t="t" r="r" b="b"/>
              <a:pathLst>
                <a:path w="544" h="493" extrusionOk="0">
                  <a:moveTo>
                    <a:pt x="0" y="0"/>
                  </a:moveTo>
                  <a:lnTo>
                    <a:pt x="9" y="492"/>
                  </a:lnTo>
                  <a:lnTo>
                    <a:pt x="543" y="49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3"/>
            <p:cNvSpPr/>
            <p:nvPr/>
          </p:nvSpPr>
          <p:spPr>
            <a:xfrm>
              <a:off x="11669079" y="3200628"/>
              <a:ext cx="89261" cy="60719"/>
            </a:xfrm>
            <a:custGeom>
              <a:avLst/>
              <a:gdLst/>
              <a:ahLst/>
              <a:cxnLst/>
              <a:rect l="l" t="t" r="r" b="b"/>
              <a:pathLst>
                <a:path w="663" h="451" extrusionOk="0">
                  <a:moveTo>
                    <a:pt x="1" y="1"/>
                  </a:moveTo>
                  <a:lnTo>
                    <a:pt x="9" y="416"/>
                  </a:lnTo>
                  <a:lnTo>
                    <a:pt x="663" y="450"/>
                  </a:lnTo>
                  <a:lnTo>
                    <a:pt x="663" y="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3"/>
            <p:cNvSpPr/>
            <p:nvPr/>
          </p:nvSpPr>
          <p:spPr>
            <a:xfrm>
              <a:off x="12742646" y="3632398"/>
              <a:ext cx="172599" cy="60585"/>
            </a:xfrm>
            <a:custGeom>
              <a:avLst/>
              <a:gdLst/>
              <a:ahLst/>
              <a:cxnLst/>
              <a:rect l="l" t="t" r="r" b="b"/>
              <a:pathLst>
                <a:path w="1282" h="450" extrusionOk="0">
                  <a:moveTo>
                    <a:pt x="1" y="0"/>
                  </a:moveTo>
                  <a:lnTo>
                    <a:pt x="9" y="416"/>
                  </a:lnTo>
                  <a:lnTo>
                    <a:pt x="1282" y="450"/>
                  </a:lnTo>
                  <a:lnTo>
                    <a:pt x="1273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12739280" y="3112712"/>
              <a:ext cx="118880" cy="61796"/>
            </a:xfrm>
            <a:custGeom>
              <a:avLst/>
              <a:gdLst/>
              <a:ahLst/>
              <a:cxnLst/>
              <a:rect l="l" t="t" r="r" b="b"/>
              <a:pathLst>
                <a:path w="883" h="459" extrusionOk="0">
                  <a:moveTo>
                    <a:pt x="874" y="0"/>
                  </a:moveTo>
                  <a:lnTo>
                    <a:pt x="0" y="34"/>
                  </a:lnTo>
                  <a:lnTo>
                    <a:pt x="9" y="459"/>
                  </a:lnTo>
                  <a:lnTo>
                    <a:pt x="883" y="4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11872375" y="3651785"/>
              <a:ext cx="131536" cy="35543"/>
            </a:xfrm>
            <a:custGeom>
              <a:avLst/>
              <a:gdLst/>
              <a:ahLst/>
              <a:cxnLst/>
              <a:rect l="l" t="t" r="r" b="b"/>
              <a:pathLst>
                <a:path w="977" h="264" extrusionOk="0">
                  <a:moveTo>
                    <a:pt x="1" y="0"/>
                  </a:moveTo>
                  <a:lnTo>
                    <a:pt x="9" y="263"/>
                  </a:lnTo>
                  <a:lnTo>
                    <a:pt x="976" y="26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12716392" y="3961307"/>
              <a:ext cx="227394" cy="540280"/>
            </a:xfrm>
            <a:custGeom>
              <a:avLst/>
              <a:gdLst/>
              <a:ahLst/>
              <a:cxnLst/>
              <a:rect l="l" t="t" r="r" b="b"/>
              <a:pathLst>
                <a:path w="1689" h="4013" extrusionOk="0">
                  <a:moveTo>
                    <a:pt x="1545" y="0"/>
                  </a:moveTo>
                  <a:lnTo>
                    <a:pt x="145" y="119"/>
                  </a:lnTo>
                  <a:lnTo>
                    <a:pt x="1" y="4013"/>
                  </a:lnTo>
                  <a:lnTo>
                    <a:pt x="1689" y="4013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11857566" y="3876757"/>
              <a:ext cx="153212" cy="624829"/>
            </a:xfrm>
            <a:custGeom>
              <a:avLst/>
              <a:gdLst/>
              <a:ahLst/>
              <a:cxnLst/>
              <a:rect l="l" t="t" r="r" b="b"/>
              <a:pathLst>
                <a:path w="1138" h="4641" extrusionOk="0">
                  <a:moveTo>
                    <a:pt x="238" y="1"/>
                  </a:moveTo>
                  <a:lnTo>
                    <a:pt x="1" y="4641"/>
                  </a:lnTo>
                  <a:lnTo>
                    <a:pt x="1095" y="4641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11607417" y="3876757"/>
              <a:ext cx="234261" cy="624829"/>
            </a:xfrm>
            <a:custGeom>
              <a:avLst/>
              <a:gdLst/>
              <a:ahLst/>
              <a:cxnLst/>
              <a:rect l="l" t="t" r="r" b="b"/>
              <a:pathLst>
                <a:path w="1740" h="4641" extrusionOk="0">
                  <a:moveTo>
                    <a:pt x="366" y="1"/>
                  </a:moveTo>
                  <a:lnTo>
                    <a:pt x="1" y="4641"/>
                  </a:lnTo>
                  <a:lnTo>
                    <a:pt x="1672" y="4641"/>
                  </a:lnTo>
                  <a:lnTo>
                    <a:pt x="17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3"/>
            <p:cNvSpPr/>
            <p:nvPr/>
          </p:nvSpPr>
          <p:spPr>
            <a:xfrm>
              <a:off x="12026665" y="3926976"/>
              <a:ext cx="202218" cy="574612"/>
            </a:xfrm>
            <a:custGeom>
              <a:avLst/>
              <a:gdLst/>
              <a:ahLst/>
              <a:cxnLst/>
              <a:rect l="l" t="t" r="r" b="b"/>
              <a:pathLst>
                <a:path w="1502" h="4268" extrusionOk="0">
                  <a:moveTo>
                    <a:pt x="1502" y="1"/>
                  </a:moveTo>
                  <a:lnTo>
                    <a:pt x="161" y="60"/>
                  </a:lnTo>
                  <a:lnTo>
                    <a:pt x="0" y="4268"/>
                  </a:lnTo>
                  <a:lnTo>
                    <a:pt x="1459" y="4268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3"/>
            <p:cNvSpPr/>
            <p:nvPr/>
          </p:nvSpPr>
          <p:spPr>
            <a:xfrm>
              <a:off x="12255004" y="3919032"/>
              <a:ext cx="100705" cy="582555"/>
            </a:xfrm>
            <a:custGeom>
              <a:avLst/>
              <a:gdLst/>
              <a:ahLst/>
              <a:cxnLst/>
              <a:rect l="l" t="t" r="r" b="b"/>
              <a:pathLst>
                <a:path w="748" h="4327" extrusionOk="0">
                  <a:moveTo>
                    <a:pt x="153" y="0"/>
                  </a:moveTo>
                  <a:lnTo>
                    <a:pt x="1" y="4327"/>
                  </a:lnTo>
                  <a:lnTo>
                    <a:pt x="713" y="4327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3"/>
            <p:cNvSpPr/>
            <p:nvPr/>
          </p:nvSpPr>
          <p:spPr>
            <a:xfrm>
              <a:off x="12523463" y="4106307"/>
              <a:ext cx="191986" cy="395281"/>
            </a:xfrm>
            <a:custGeom>
              <a:avLst/>
              <a:gdLst/>
              <a:ahLst/>
              <a:cxnLst/>
              <a:rect l="l" t="t" r="r" b="b"/>
              <a:pathLst>
                <a:path w="1426" h="2936" extrusionOk="0">
                  <a:moveTo>
                    <a:pt x="68" y="1"/>
                  </a:moveTo>
                  <a:lnTo>
                    <a:pt x="0" y="2936"/>
                  </a:lnTo>
                  <a:lnTo>
                    <a:pt x="1273" y="2936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12364680" y="3956647"/>
              <a:ext cx="133690" cy="534626"/>
            </a:xfrm>
            <a:custGeom>
              <a:avLst/>
              <a:gdLst/>
              <a:ahLst/>
              <a:cxnLst/>
              <a:rect l="l" t="t" r="r" b="b"/>
              <a:pathLst>
                <a:path w="993" h="3971" extrusionOk="0">
                  <a:moveTo>
                    <a:pt x="993" y="1"/>
                  </a:moveTo>
                  <a:lnTo>
                    <a:pt x="110" y="60"/>
                  </a:lnTo>
                  <a:lnTo>
                    <a:pt x="0" y="3971"/>
                  </a:lnTo>
                  <a:lnTo>
                    <a:pt x="967" y="3971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3"/>
            <p:cNvSpPr/>
            <p:nvPr/>
          </p:nvSpPr>
          <p:spPr>
            <a:xfrm>
              <a:off x="11882742" y="4445584"/>
              <a:ext cx="93704" cy="35543"/>
            </a:xfrm>
            <a:custGeom>
              <a:avLst/>
              <a:gdLst/>
              <a:ahLst/>
              <a:cxnLst/>
              <a:rect l="l" t="t" r="r" b="b"/>
              <a:pathLst>
                <a:path w="696" h="264" extrusionOk="0">
                  <a:moveTo>
                    <a:pt x="9" y="0"/>
                  </a:moveTo>
                  <a:lnTo>
                    <a:pt x="0" y="263"/>
                  </a:lnTo>
                  <a:lnTo>
                    <a:pt x="696" y="263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3"/>
            <p:cNvSpPr/>
            <p:nvPr/>
          </p:nvSpPr>
          <p:spPr>
            <a:xfrm>
              <a:off x="11883819" y="4383922"/>
              <a:ext cx="94916" cy="36620"/>
            </a:xfrm>
            <a:custGeom>
              <a:avLst/>
              <a:gdLst/>
              <a:ahLst/>
              <a:cxnLst/>
              <a:rect l="l" t="t" r="r" b="b"/>
              <a:pathLst>
                <a:path w="705" h="272" extrusionOk="0">
                  <a:moveTo>
                    <a:pt x="9" y="0"/>
                  </a:moveTo>
                  <a:lnTo>
                    <a:pt x="1" y="271"/>
                  </a:lnTo>
                  <a:lnTo>
                    <a:pt x="696" y="27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3"/>
            <p:cNvSpPr/>
            <p:nvPr/>
          </p:nvSpPr>
          <p:spPr>
            <a:xfrm>
              <a:off x="12073383" y="4427274"/>
              <a:ext cx="104071" cy="46987"/>
            </a:xfrm>
            <a:custGeom>
              <a:avLst/>
              <a:gdLst/>
              <a:ahLst/>
              <a:cxnLst/>
              <a:rect l="l" t="t" r="r" b="b"/>
              <a:pathLst>
                <a:path w="773" h="349" extrusionOk="0">
                  <a:moveTo>
                    <a:pt x="9" y="0"/>
                  </a:moveTo>
                  <a:lnTo>
                    <a:pt x="1" y="348"/>
                  </a:lnTo>
                  <a:lnTo>
                    <a:pt x="764" y="348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11919228" y="3915532"/>
              <a:ext cx="67586" cy="32177"/>
            </a:xfrm>
            <a:custGeom>
              <a:avLst/>
              <a:gdLst/>
              <a:ahLst/>
              <a:cxnLst/>
              <a:rect l="l" t="t" r="r" b="b"/>
              <a:pathLst>
                <a:path w="502" h="239" extrusionOk="0">
                  <a:moveTo>
                    <a:pt x="1" y="1"/>
                  </a:moveTo>
                  <a:lnTo>
                    <a:pt x="1" y="239"/>
                  </a:lnTo>
                  <a:lnTo>
                    <a:pt x="501" y="239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3"/>
            <p:cNvSpPr/>
            <p:nvPr/>
          </p:nvSpPr>
          <p:spPr>
            <a:xfrm>
              <a:off x="12275602" y="4452315"/>
              <a:ext cx="64085" cy="28811"/>
            </a:xfrm>
            <a:custGeom>
              <a:avLst/>
              <a:gdLst/>
              <a:ahLst/>
              <a:cxnLst/>
              <a:rect l="l" t="t" r="r" b="b"/>
              <a:pathLst>
                <a:path w="476" h="214" extrusionOk="0">
                  <a:moveTo>
                    <a:pt x="9" y="1"/>
                  </a:moveTo>
                  <a:lnTo>
                    <a:pt x="0" y="213"/>
                  </a:lnTo>
                  <a:lnTo>
                    <a:pt x="475" y="213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3"/>
            <p:cNvSpPr/>
            <p:nvPr/>
          </p:nvSpPr>
          <p:spPr>
            <a:xfrm>
              <a:off x="12400138" y="4411252"/>
              <a:ext cx="73105" cy="65297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8" y="1"/>
                  </a:moveTo>
                  <a:lnTo>
                    <a:pt x="0" y="484"/>
                  </a:lnTo>
                  <a:lnTo>
                    <a:pt x="543" y="48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3"/>
            <p:cNvSpPr/>
            <p:nvPr/>
          </p:nvSpPr>
          <p:spPr>
            <a:xfrm>
              <a:off x="12796365" y="3990926"/>
              <a:ext cx="90338" cy="60719"/>
            </a:xfrm>
            <a:custGeom>
              <a:avLst/>
              <a:gdLst/>
              <a:ahLst/>
              <a:cxnLst/>
              <a:rect l="l" t="t" r="r" b="b"/>
              <a:pathLst>
                <a:path w="671" h="451" extrusionOk="0">
                  <a:moveTo>
                    <a:pt x="671" y="1"/>
                  </a:moveTo>
                  <a:lnTo>
                    <a:pt x="9" y="26"/>
                  </a:lnTo>
                  <a:lnTo>
                    <a:pt x="1" y="450"/>
                  </a:lnTo>
                  <a:lnTo>
                    <a:pt x="662" y="417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3"/>
            <p:cNvSpPr/>
            <p:nvPr/>
          </p:nvSpPr>
          <p:spPr>
            <a:xfrm>
              <a:off x="11639459" y="4422696"/>
              <a:ext cx="173676" cy="60719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1290" y="0"/>
                  </a:moveTo>
                  <a:lnTo>
                    <a:pt x="17" y="26"/>
                  </a:lnTo>
                  <a:lnTo>
                    <a:pt x="0" y="450"/>
                  </a:lnTo>
                  <a:lnTo>
                    <a:pt x="1273" y="416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11696544" y="3901934"/>
              <a:ext cx="120092" cy="61796"/>
            </a:xfrm>
            <a:custGeom>
              <a:avLst/>
              <a:gdLst/>
              <a:ahLst/>
              <a:cxnLst/>
              <a:rect l="l" t="t" r="r" b="b"/>
              <a:pathLst>
                <a:path w="892" h="459" extrusionOk="0">
                  <a:moveTo>
                    <a:pt x="9" y="0"/>
                  </a:moveTo>
                  <a:lnTo>
                    <a:pt x="0" y="424"/>
                  </a:lnTo>
                  <a:lnTo>
                    <a:pt x="883" y="458"/>
                  </a:lnTo>
                  <a:lnTo>
                    <a:pt x="891" y="4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3"/>
            <p:cNvSpPr/>
            <p:nvPr/>
          </p:nvSpPr>
          <p:spPr>
            <a:xfrm>
              <a:off x="12550793" y="4442083"/>
              <a:ext cx="131536" cy="35543"/>
            </a:xfrm>
            <a:custGeom>
              <a:avLst/>
              <a:gdLst/>
              <a:ahLst/>
              <a:cxnLst/>
              <a:rect l="l" t="t" r="r" b="b"/>
              <a:pathLst>
                <a:path w="977" h="264" extrusionOk="0">
                  <a:moveTo>
                    <a:pt x="9" y="1"/>
                  </a:moveTo>
                  <a:lnTo>
                    <a:pt x="1" y="264"/>
                  </a:lnTo>
                  <a:lnTo>
                    <a:pt x="968" y="264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3"/>
            <p:cNvSpPr/>
            <p:nvPr/>
          </p:nvSpPr>
          <p:spPr>
            <a:xfrm>
              <a:off x="11597185" y="1601721"/>
              <a:ext cx="234261" cy="548358"/>
            </a:xfrm>
            <a:custGeom>
              <a:avLst/>
              <a:gdLst/>
              <a:ahLst/>
              <a:cxnLst/>
              <a:rect l="l" t="t" r="r" b="b"/>
              <a:pathLst>
                <a:path w="1740" h="4073" extrusionOk="0">
                  <a:moveTo>
                    <a:pt x="0" y="0"/>
                  </a:moveTo>
                  <a:lnTo>
                    <a:pt x="68" y="4072"/>
                  </a:lnTo>
                  <a:lnTo>
                    <a:pt x="1739" y="4072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3"/>
            <p:cNvSpPr/>
            <p:nvPr/>
          </p:nvSpPr>
          <p:spPr>
            <a:xfrm>
              <a:off x="12784921" y="1601721"/>
              <a:ext cx="153212" cy="548358"/>
            </a:xfrm>
            <a:custGeom>
              <a:avLst/>
              <a:gdLst/>
              <a:ahLst/>
              <a:cxnLst/>
              <a:rect l="l" t="t" r="r" b="b"/>
              <a:pathLst>
                <a:path w="1138" h="4073" extrusionOk="0">
                  <a:moveTo>
                    <a:pt x="1" y="0"/>
                  </a:moveTo>
                  <a:lnTo>
                    <a:pt x="43" y="4072"/>
                  </a:lnTo>
                  <a:lnTo>
                    <a:pt x="1137" y="4072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3"/>
            <p:cNvSpPr/>
            <p:nvPr/>
          </p:nvSpPr>
          <p:spPr>
            <a:xfrm>
              <a:off x="11855277" y="1601721"/>
              <a:ext cx="203430" cy="548358"/>
            </a:xfrm>
            <a:custGeom>
              <a:avLst/>
              <a:gdLst/>
              <a:ahLst/>
              <a:cxnLst/>
              <a:rect l="l" t="t" r="r" b="b"/>
              <a:pathLst>
                <a:path w="1511" h="4073" extrusionOk="0">
                  <a:moveTo>
                    <a:pt x="43" y="0"/>
                  </a:moveTo>
                  <a:lnTo>
                    <a:pt x="1" y="4072"/>
                  </a:lnTo>
                  <a:lnTo>
                    <a:pt x="1375" y="4072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3"/>
            <p:cNvSpPr/>
            <p:nvPr/>
          </p:nvSpPr>
          <p:spPr>
            <a:xfrm>
              <a:off x="12406870" y="1753588"/>
              <a:ext cx="147557" cy="396493"/>
            </a:xfrm>
            <a:custGeom>
              <a:avLst/>
              <a:gdLst/>
              <a:ahLst/>
              <a:cxnLst/>
              <a:rect l="l" t="t" r="r" b="b"/>
              <a:pathLst>
                <a:path w="1096" h="2945" extrusionOk="0">
                  <a:moveTo>
                    <a:pt x="69" y="1"/>
                  </a:moveTo>
                  <a:lnTo>
                    <a:pt x="1" y="2944"/>
                  </a:lnTo>
                  <a:lnTo>
                    <a:pt x="1095" y="2944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3"/>
            <p:cNvSpPr/>
            <p:nvPr/>
          </p:nvSpPr>
          <p:spPr>
            <a:xfrm>
              <a:off x="12266447" y="1601721"/>
              <a:ext cx="120092" cy="548358"/>
            </a:xfrm>
            <a:custGeom>
              <a:avLst/>
              <a:gdLst/>
              <a:ahLst/>
              <a:cxnLst/>
              <a:rect l="l" t="t" r="r" b="b"/>
              <a:pathLst>
                <a:path w="892" h="4073" extrusionOk="0">
                  <a:moveTo>
                    <a:pt x="0" y="0"/>
                  </a:moveTo>
                  <a:lnTo>
                    <a:pt x="94" y="4072"/>
                  </a:lnTo>
                  <a:lnTo>
                    <a:pt x="891" y="4072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3"/>
            <p:cNvSpPr/>
            <p:nvPr/>
          </p:nvSpPr>
          <p:spPr>
            <a:xfrm>
              <a:off x="12059785" y="1655440"/>
              <a:ext cx="197641" cy="494640"/>
            </a:xfrm>
            <a:custGeom>
              <a:avLst/>
              <a:gdLst/>
              <a:ahLst/>
              <a:cxnLst/>
              <a:rect l="l" t="t" r="r" b="b"/>
              <a:pathLst>
                <a:path w="1468" h="3674" extrusionOk="0">
                  <a:moveTo>
                    <a:pt x="127" y="0"/>
                  </a:moveTo>
                  <a:lnTo>
                    <a:pt x="0" y="3673"/>
                  </a:lnTo>
                  <a:lnTo>
                    <a:pt x="1468" y="3673"/>
                  </a:lnTo>
                  <a:lnTo>
                    <a:pt x="1332" y="10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3"/>
            <p:cNvSpPr/>
            <p:nvPr/>
          </p:nvSpPr>
          <p:spPr>
            <a:xfrm>
              <a:off x="12573707" y="1641624"/>
              <a:ext cx="203430" cy="503795"/>
            </a:xfrm>
            <a:custGeom>
              <a:avLst/>
              <a:gdLst/>
              <a:ahLst/>
              <a:cxnLst/>
              <a:rect l="l" t="t" r="r" b="b"/>
              <a:pathLst>
                <a:path w="1511" h="3742" extrusionOk="0">
                  <a:moveTo>
                    <a:pt x="1" y="0"/>
                  </a:moveTo>
                  <a:lnTo>
                    <a:pt x="43" y="3741"/>
                  </a:lnTo>
                  <a:lnTo>
                    <a:pt x="1510" y="3741"/>
                  </a:lnTo>
                  <a:lnTo>
                    <a:pt x="1349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3"/>
            <p:cNvSpPr/>
            <p:nvPr/>
          </p:nvSpPr>
          <p:spPr>
            <a:xfrm>
              <a:off x="11881530" y="2090575"/>
              <a:ext cx="122381" cy="35543"/>
            </a:xfrm>
            <a:custGeom>
              <a:avLst/>
              <a:gdLst/>
              <a:ahLst/>
              <a:cxnLst/>
              <a:rect l="l" t="t" r="r" b="b"/>
              <a:pathLst>
                <a:path w="909" h="264" extrusionOk="0">
                  <a:moveTo>
                    <a:pt x="9" y="0"/>
                  </a:moveTo>
                  <a:lnTo>
                    <a:pt x="1" y="263"/>
                  </a:lnTo>
                  <a:lnTo>
                    <a:pt x="900" y="263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3"/>
            <p:cNvSpPr/>
            <p:nvPr/>
          </p:nvSpPr>
          <p:spPr>
            <a:xfrm>
              <a:off x="11883819" y="2028913"/>
              <a:ext cx="122381" cy="36620"/>
            </a:xfrm>
            <a:custGeom>
              <a:avLst/>
              <a:gdLst/>
              <a:ahLst/>
              <a:cxnLst/>
              <a:rect l="l" t="t" r="r" b="b"/>
              <a:pathLst>
                <a:path w="909" h="272" extrusionOk="0">
                  <a:moveTo>
                    <a:pt x="9" y="0"/>
                  </a:moveTo>
                  <a:lnTo>
                    <a:pt x="1" y="272"/>
                  </a:lnTo>
                  <a:lnTo>
                    <a:pt x="900" y="27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3"/>
            <p:cNvSpPr/>
            <p:nvPr/>
          </p:nvSpPr>
          <p:spPr>
            <a:xfrm>
              <a:off x="12098559" y="2075631"/>
              <a:ext cx="116592" cy="46987"/>
            </a:xfrm>
            <a:custGeom>
              <a:avLst/>
              <a:gdLst/>
              <a:ahLst/>
              <a:cxnLst/>
              <a:rect l="l" t="t" r="r" b="b"/>
              <a:pathLst>
                <a:path w="866" h="349" extrusionOk="0">
                  <a:moveTo>
                    <a:pt x="9" y="1"/>
                  </a:moveTo>
                  <a:lnTo>
                    <a:pt x="0" y="349"/>
                  </a:lnTo>
                  <a:lnTo>
                    <a:pt x="857" y="349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3"/>
            <p:cNvSpPr/>
            <p:nvPr/>
          </p:nvSpPr>
          <p:spPr>
            <a:xfrm>
              <a:off x="11873587" y="1625686"/>
              <a:ext cx="135979" cy="33254"/>
            </a:xfrm>
            <a:custGeom>
              <a:avLst/>
              <a:gdLst/>
              <a:ahLst/>
              <a:cxnLst/>
              <a:rect l="l" t="t" r="r" b="b"/>
              <a:pathLst>
                <a:path w="1010" h="247" extrusionOk="0">
                  <a:moveTo>
                    <a:pt x="0" y="1"/>
                  </a:moveTo>
                  <a:lnTo>
                    <a:pt x="0" y="247"/>
                  </a:lnTo>
                  <a:lnTo>
                    <a:pt x="1010" y="247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3"/>
            <p:cNvSpPr/>
            <p:nvPr/>
          </p:nvSpPr>
          <p:spPr>
            <a:xfrm>
              <a:off x="12435412" y="2096230"/>
              <a:ext cx="90473" cy="29888"/>
            </a:xfrm>
            <a:custGeom>
              <a:avLst/>
              <a:gdLst/>
              <a:ahLst/>
              <a:cxnLst/>
              <a:rect l="l" t="t" r="r" b="b"/>
              <a:pathLst>
                <a:path w="672" h="222" extrusionOk="0">
                  <a:moveTo>
                    <a:pt x="9" y="1"/>
                  </a:moveTo>
                  <a:lnTo>
                    <a:pt x="1" y="221"/>
                  </a:lnTo>
                  <a:lnTo>
                    <a:pt x="663" y="221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3"/>
            <p:cNvSpPr/>
            <p:nvPr/>
          </p:nvSpPr>
          <p:spPr>
            <a:xfrm>
              <a:off x="12298490" y="2063110"/>
              <a:ext cx="73105" cy="69874"/>
            </a:xfrm>
            <a:custGeom>
              <a:avLst/>
              <a:gdLst/>
              <a:ahLst/>
              <a:cxnLst/>
              <a:rect l="l" t="t" r="r" b="b"/>
              <a:pathLst>
                <a:path w="543" h="519" extrusionOk="0">
                  <a:moveTo>
                    <a:pt x="543" y="1"/>
                  </a:moveTo>
                  <a:lnTo>
                    <a:pt x="8" y="26"/>
                  </a:lnTo>
                  <a:lnTo>
                    <a:pt x="0" y="518"/>
                  </a:lnTo>
                  <a:lnTo>
                    <a:pt x="534" y="493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3"/>
            <p:cNvSpPr/>
            <p:nvPr/>
          </p:nvSpPr>
          <p:spPr>
            <a:xfrm>
              <a:off x="12609090" y="1677116"/>
              <a:ext cx="106360" cy="56007"/>
            </a:xfrm>
            <a:custGeom>
              <a:avLst/>
              <a:gdLst/>
              <a:ahLst/>
              <a:cxnLst/>
              <a:rect l="l" t="t" r="r" b="b"/>
              <a:pathLst>
                <a:path w="790" h="416" extrusionOk="0">
                  <a:moveTo>
                    <a:pt x="9" y="0"/>
                  </a:moveTo>
                  <a:lnTo>
                    <a:pt x="0" y="416"/>
                  </a:lnTo>
                  <a:lnTo>
                    <a:pt x="781" y="416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3"/>
            <p:cNvSpPr/>
            <p:nvPr/>
          </p:nvSpPr>
          <p:spPr>
            <a:xfrm>
              <a:off x="12796365" y="1631341"/>
              <a:ext cx="85761" cy="59642"/>
            </a:xfrm>
            <a:custGeom>
              <a:avLst/>
              <a:gdLst/>
              <a:ahLst/>
              <a:cxnLst/>
              <a:rect l="l" t="t" r="r" b="b"/>
              <a:pathLst>
                <a:path w="637" h="443" extrusionOk="0">
                  <a:moveTo>
                    <a:pt x="9" y="1"/>
                  </a:moveTo>
                  <a:lnTo>
                    <a:pt x="1" y="417"/>
                  </a:lnTo>
                  <a:lnTo>
                    <a:pt x="628" y="442"/>
                  </a:lnTo>
                  <a:lnTo>
                    <a:pt x="637" y="26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3"/>
            <p:cNvSpPr/>
            <p:nvPr/>
          </p:nvSpPr>
          <p:spPr>
            <a:xfrm>
              <a:off x="11645114" y="2059744"/>
              <a:ext cx="105283" cy="60585"/>
            </a:xfrm>
            <a:custGeom>
              <a:avLst/>
              <a:gdLst/>
              <a:ahLst/>
              <a:cxnLst/>
              <a:rect l="l" t="t" r="r" b="b"/>
              <a:pathLst>
                <a:path w="782" h="450" extrusionOk="0">
                  <a:moveTo>
                    <a:pt x="781" y="0"/>
                  </a:moveTo>
                  <a:lnTo>
                    <a:pt x="9" y="26"/>
                  </a:lnTo>
                  <a:lnTo>
                    <a:pt x="1" y="450"/>
                  </a:lnTo>
                  <a:lnTo>
                    <a:pt x="1" y="450"/>
                  </a:lnTo>
                  <a:lnTo>
                    <a:pt x="773" y="416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3"/>
            <p:cNvSpPr/>
            <p:nvPr/>
          </p:nvSpPr>
          <p:spPr>
            <a:xfrm>
              <a:off x="11615495" y="1632552"/>
              <a:ext cx="134902" cy="59508"/>
            </a:xfrm>
            <a:custGeom>
              <a:avLst/>
              <a:gdLst/>
              <a:ahLst/>
              <a:cxnLst/>
              <a:rect l="l" t="t" r="r" b="b"/>
              <a:pathLst>
                <a:path w="1002" h="442" extrusionOk="0">
                  <a:moveTo>
                    <a:pt x="1001" y="0"/>
                  </a:moveTo>
                  <a:lnTo>
                    <a:pt x="17" y="26"/>
                  </a:lnTo>
                  <a:lnTo>
                    <a:pt x="0" y="442"/>
                  </a:lnTo>
                  <a:lnTo>
                    <a:pt x="993" y="425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3"/>
            <p:cNvSpPr/>
            <p:nvPr/>
          </p:nvSpPr>
          <p:spPr>
            <a:xfrm>
              <a:off x="12595357" y="2085998"/>
              <a:ext cx="139479" cy="42409"/>
            </a:xfrm>
            <a:custGeom>
              <a:avLst/>
              <a:gdLst/>
              <a:ahLst/>
              <a:cxnLst/>
              <a:rect l="l" t="t" r="r" b="b"/>
              <a:pathLst>
                <a:path w="1036" h="315" extrusionOk="0">
                  <a:moveTo>
                    <a:pt x="1" y="0"/>
                  </a:moveTo>
                  <a:lnTo>
                    <a:pt x="18" y="314"/>
                  </a:lnTo>
                  <a:lnTo>
                    <a:pt x="1036" y="314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3"/>
            <p:cNvSpPr/>
            <p:nvPr/>
          </p:nvSpPr>
          <p:spPr>
            <a:xfrm>
              <a:off x="12804308" y="2022047"/>
              <a:ext cx="105283" cy="114303"/>
            </a:xfrm>
            <a:custGeom>
              <a:avLst/>
              <a:gdLst/>
              <a:ahLst/>
              <a:cxnLst/>
              <a:rect l="l" t="t" r="r" b="b"/>
              <a:pathLst>
                <a:path w="782" h="849" extrusionOk="0">
                  <a:moveTo>
                    <a:pt x="1" y="0"/>
                  </a:moveTo>
                  <a:lnTo>
                    <a:pt x="9" y="848"/>
                  </a:lnTo>
                  <a:lnTo>
                    <a:pt x="781" y="84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3"/>
            <p:cNvSpPr/>
            <p:nvPr/>
          </p:nvSpPr>
          <p:spPr>
            <a:xfrm>
              <a:off x="11318493" y="1313875"/>
              <a:ext cx="1914340" cy="114303"/>
            </a:xfrm>
            <a:custGeom>
              <a:avLst/>
              <a:gdLst/>
              <a:ahLst/>
              <a:cxnLst/>
              <a:rect l="l" t="t" r="r" b="b"/>
              <a:pathLst>
                <a:path w="14219" h="849" extrusionOk="0">
                  <a:moveTo>
                    <a:pt x="467" y="1"/>
                  </a:moveTo>
                  <a:cubicBezTo>
                    <a:pt x="230" y="1"/>
                    <a:pt x="26" y="187"/>
                    <a:pt x="1" y="425"/>
                  </a:cubicBezTo>
                  <a:cubicBezTo>
                    <a:pt x="26" y="662"/>
                    <a:pt x="230" y="849"/>
                    <a:pt x="467" y="849"/>
                  </a:cubicBezTo>
                  <a:lnTo>
                    <a:pt x="13752" y="849"/>
                  </a:lnTo>
                  <a:cubicBezTo>
                    <a:pt x="13989" y="849"/>
                    <a:pt x="14193" y="662"/>
                    <a:pt x="14218" y="425"/>
                  </a:cubicBezTo>
                  <a:cubicBezTo>
                    <a:pt x="14193" y="187"/>
                    <a:pt x="13989" y="1"/>
                    <a:pt x="13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3"/>
            <p:cNvSpPr/>
            <p:nvPr/>
          </p:nvSpPr>
          <p:spPr>
            <a:xfrm>
              <a:off x="11337880" y="4501457"/>
              <a:ext cx="1875431" cy="74452"/>
            </a:xfrm>
            <a:custGeom>
              <a:avLst/>
              <a:gdLst/>
              <a:ahLst/>
              <a:cxnLst/>
              <a:rect l="l" t="t" r="r" b="b"/>
              <a:pathLst>
                <a:path w="13930" h="553" extrusionOk="0">
                  <a:moveTo>
                    <a:pt x="366" y="1"/>
                  </a:moveTo>
                  <a:cubicBezTo>
                    <a:pt x="187" y="1"/>
                    <a:pt x="43" y="120"/>
                    <a:pt x="1" y="272"/>
                  </a:cubicBezTo>
                  <a:cubicBezTo>
                    <a:pt x="43" y="433"/>
                    <a:pt x="187" y="552"/>
                    <a:pt x="366" y="552"/>
                  </a:cubicBezTo>
                  <a:lnTo>
                    <a:pt x="13565" y="552"/>
                  </a:lnTo>
                  <a:cubicBezTo>
                    <a:pt x="13743" y="552"/>
                    <a:pt x="13887" y="433"/>
                    <a:pt x="13930" y="272"/>
                  </a:cubicBezTo>
                  <a:cubicBezTo>
                    <a:pt x="13887" y="120"/>
                    <a:pt x="13743" y="1"/>
                    <a:pt x="13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36;p63">
            <a:extLst>
              <a:ext uri="{FF2B5EF4-FFF2-40B4-BE49-F238E27FC236}">
                <a16:creationId xmlns:a16="http://schemas.microsoft.com/office/drawing/2014/main" id="{E1AD5A8F-174A-3909-EFE3-AEC4633B8D74}"/>
              </a:ext>
            </a:extLst>
          </p:cNvPr>
          <p:cNvSpPr/>
          <p:nvPr/>
        </p:nvSpPr>
        <p:spPr>
          <a:xfrm>
            <a:off x="745399" y="3196428"/>
            <a:ext cx="529739" cy="52997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41;p63">
            <a:extLst>
              <a:ext uri="{FF2B5EF4-FFF2-40B4-BE49-F238E27FC236}">
                <a16:creationId xmlns:a16="http://schemas.microsoft.com/office/drawing/2014/main" id="{032FD6E8-E775-E1D6-CCF2-3EE63C720670}"/>
              </a:ext>
            </a:extLst>
          </p:cNvPr>
          <p:cNvSpPr txBox="1">
            <a:spLocks/>
          </p:cNvSpPr>
          <p:nvPr/>
        </p:nvSpPr>
        <p:spPr>
          <a:xfrm>
            <a:off x="710073" y="3243059"/>
            <a:ext cx="584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2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4" name="Google Shape;2349;p63">
            <a:extLst>
              <a:ext uri="{FF2B5EF4-FFF2-40B4-BE49-F238E27FC236}">
                <a16:creationId xmlns:a16="http://schemas.microsoft.com/office/drawing/2014/main" id="{11390174-568C-0B94-3CC1-FAB7E2CF3EF1}"/>
              </a:ext>
            </a:extLst>
          </p:cNvPr>
          <p:cNvSpPr txBox="1">
            <a:spLocks/>
          </p:cNvSpPr>
          <p:nvPr/>
        </p:nvSpPr>
        <p:spPr>
          <a:xfrm>
            <a:off x="1254323" y="3313098"/>
            <a:ext cx="3022806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pt-BR" sz="1800"/>
              <a:t>Linguagens utilizadas </a:t>
            </a:r>
            <a:endParaRPr lang="pt-BR" sz="1800" dirty="0"/>
          </a:p>
        </p:txBody>
      </p:sp>
      <p:sp>
        <p:nvSpPr>
          <p:cNvPr id="5" name="Google Shape;2355;p63">
            <a:extLst>
              <a:ext uri="{FF2B5EF4-FFF2-40B4-BE49-F238E27FC236}">
                <a16:creationId xmlns:a16="http://schemas.microsoft.com/office/drawing/2014/main" id="{8F6B11DE-8A88-6DC8-C5FC-1C6792474FC2}"/>
              </a:ext>
            </a:extLst>
          </p:cNvPr>
          <p:cNvSpPr txBox="1">
            <a:spLocks/>
          </p:cNvSpPr>
          <p:nvPr/>
        </p:nvSpPr>
        <p:spPr>
          <a:xfrm>
            <a:off x="4471371" y="3220540"/>
            <a:ext cx="2833525" cy="54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pt-BR" dirty="0"/>
              <a:t>Funcionamento do site</a:t>
            </a:r>
          </a:p>
        </p:txBody>
      </p:sp>
      <p:sp>
        <p:nvSpPr>
          <p:cNvPr id="10" name="Google Shape;2355;p63">
            <a:extLst>
              <a:ext uri="{FF2B5EF4-FFF2-40B4-BE49-F238E27FC236}">
                <a16:creationId xmlns:a16="http://schemas.microsoft.com/office/drawing/2014/main" id="{8D02D6C1-3375-A0F0-CE0E-6C7BC8554A0F}"/>
              </a:ext>
            </a:extLst>
          </p:cNvPr>
          <p:cNvSpPr txBox="1">
            <a:spLocks/>
          </p:cNvSpPr>
          <p:nvPr/>
        </p:nvSpPr>
        <p:spPr>
          <a:xfrm>
            <a:off x="4511399" y="4047309"/>
            <a:ext cx="2833525" cy="54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bril Fatface"/>
              <a:buNone/>
              <a:defRPr sz="25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pt-BR" dirty="0"/>
              <a:t>Conclusão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1" name="Google Shape;6671;p89"/>
          <p:cNvSpPr/>
          <p:nvPr/>
        </p:nvSpPr>
        <p:spPr>
          <a:xfrm flipH="1">
            <a:off x="540000" y="448800"/>
            <a:ext cx="4806000" cy="3123600"/>
          </a:xfrm>
          <a:prstGeom prst="foldedCorner">
            <a:avLst>
              <a:gd name="adj" fmla="val 1364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2" name="Google Shape;6672;p89"/>
          <p:cNvSpPr txBox="1">
            <a:spLocks noGrp="1"/>
          </p:cNvSpPr>
          <p:nvPr>
            <p:ph type="title"/>
          </p:nvPr>
        </p:nvSpPr>
        <p:spPr>
          <a:xfrm>
            <a:off x="402600" y="985650"/>
            <a:ext cx="50808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12</a:t>
            </a:r>
            <a:endParaRPr/>
          </a:p>
        </p:txBody>
      </p:sp>
      <p:sp>
        <p:nvSpPr>
          <p:cNvPr id="6673" name="Google Shape;6673;p89"/>
          <p:cNvSpPr txBox="1">
            <a:spLocks noGrp="1"/>
          </p:cNvSpPr>
          <p:nvPr>
            <p:ph type="subTitle" idx="1"/>
          </p:nvPr>
        </p:nvSpPr>
        <p:spPr>
          <a:xfrm>
            <a:off x="793350" y="2467400"/>
            <a:ext cx="4299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library workers day</a:t>
            </a:r>
            <a:endParaRPr/>
          </a:p>
        </p:txBody>
      </p:sp>
      <p:grpSp>
        <p:nvGrpSpPr>
          <p:cNvPr id="6674" name="Google Shape;6674;p89"/>
          <p:cNvGrpSpPr/>
          <p:nvPr/>
        </p:nvGrpSpPr>
        <p:grpSpPr>
          <a:xfrm>
            <a:off x="5483400" y="897631"/>
            <a:ext cx="2619690" cy="3905903"/>
            <a:chOff x="9663090" y="1349876"/>
            <a:chExt cx="2226113" cy="3319088"/>
          </a:xfrm>
        </p:grpSpPr>
        <p:sp>
          <p:nvSpPr>
            <p:cNvPr id="6675" name="Google Shape;6675;p89"/>
            <p:cNvSpPr/>
            <p:nvPr/>
          </p:nvSpPr>
          <p:spPr>
            <a:xfrm>
              <a:off x="9814868" y="2700465"/>
              <a:ext cx="1935670" cy="1968499"/>
            </a:xfrm>
            <a:custGeom>
              <a:avLst/>
              <a:gdLst/>
              <a:ahLst/>
              <a:cxnLst/>
              <a:rect l="l" t="t" r="r" b="b"/>
              <a:pathLst>
                <a:path w="12208" h="19257" extrusionOk="0">
                  <a:moveTo>
                    <a:pt x="0" y="0"/>
                  </a:moveTo>
                  <a:lnTo>
                    <a:pt x="0" y="19257"/>
                  </a:lnTo>
                  <a:lnTo>
                    <a:pt x="12207" y="19257"/>
                  </a:lnTo>
                  <a:lnTo>
                    <a:pt x="12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89"/>
            <p:cNvSpPr/>
            <p:nvPr/>
          </p:nvSpPr>
          <p:spPr>
            <a:xfrm>
              <a:off x="10337763" y="2756773"/>
              <a:ext cx="155277" cy="1859337"/>
            </a:xfrm>
            <a:custGeom>
              <a:avLst/>
              <a:gdLst/>
              <a:ahLst/>
              <a:cxnLst/>
              <a:rect l="l" t="t" r="r" b="b"/>
              <a:pathLst>
                <a:path w="1519" h="18189" extrusionOk="0">
                  <a:moveTo>
                    <a:pt x="0" y="1"/>
                  </a:moveTo>
                  <a:lnTo>
                    <a:pt x="0" y="18188"/>
                  </a:lnTo>
                  <a:lnTo>
                    <a:pt x="1519" y="18188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89"/>
            <p:cNvSpPr/>
            <p:nvPr/>
          </p:nvSpPr>
          <p:spPr>
            <a:xfrm>
              <a:off x="9992657" y="2055725"/>
              <a:ext cx="733656" cy="653029"/>
            </a:xfrm>
            <a:custGeom>
              <a:avLst/>
              <a:gdLst/>
              <a:ahLst/>
              <a:cxnLst/>
              <a:rect l="l" t="t" r="r" b="b"/>
              <a:pathLst>
                <a:path w="7177" h="6970" extrusionOk="0">
                  <a:moveTo>
                    <a:pt x="2502" y="1"/>
                  </a:moveTo>
                  <a:cubicBezTo>
                    <a:pt x="1297" y="1"/>
                    <a:pt x="275" y="52"/>
                    <a:pt x="195" y="208"/>
                  </a:cubicBezTo>
                  <a:cubicBezTo>
                    <a:pt x="0" y="598"/>
                    <a:pt x="636" y="6197"/>
                    <a:pt x="636" y="6197"/>
                  </a:cubicBezTo>
                  <a:lnTo>
                    <a:pt x="7177" y="6969"/>
                  </a:lnTo>
                  <a:cubicBezTo>
                    <a:pt x="7177" y="6969"/>
                    <a:pt x="6931" y="234"/>
                    <a:pt x="6574" y="157"/>
                  </a:cubicBezTo>
                  <a:cubicBezTo>
                    <a:pt x="6359" y="107"/>
                    <a:pt x="4241" y="1"/>
                    <a:pt x="2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89"/>
            <p:cNvSpPr/>
            <p:nvPr/>
          </p:nvSpPr>
          <p:spPr>
            <a:xfrm>
              <a:off x="10074963" y="2085245"/>
              <a:ext cx="681726" cy="621039"/>
            </a:xfrm>
            <a:custGeom>
              <a:avLst/>
              <a:gdLst/>
              <a:ahLst/>
              <a:cxnLst/>
              <a:rect l="l" t="t" r="r" b="b"/>
              <a:pathLst>
                <a:path w="6669" h="6222" extrusionOk="0">
                  <a:moveTo>
                    <a:pt x="2502" y="0"/>
                  </a:moveTo>
                  <a:cubicBezTo>
                    <a:pt x="1298" y="0"/>
                    <a:pt x="276" y="51"/>
                    <a:pt x="196" y="207"/>
                  </a:cubicBezTo>
                  <a:cubicBezTo>
                    <a:pt x="1" y="598"/>
                    <a:pt x="637" y="6196"/>
                    <a:pt x="637" y="6196"/>
                  </a:cubicBezTo>
                  <a:lnTo>
                    <a:pt x="841" y="6222"/>
                  </a:lnTo>
                  <a:cubicBezTo>
                    <a:pt x="730" y="5289"/>
                    <a:pt x="238" y="750"/>
                    <a:pt x="417" y="403"/>
                  </a:cubicBezTo>
                  <a:cubicBezTo>
                    <a:pt x="494" y="245"/>
                    <a:pt x="1500" y="193"/>
                    <a:pt x="2692" y="193"/>
                  </a:cubicBezTo>
                  <a:cubicBezTo>
                    <a:pt x="4255" y="193"/>
                    <a:pt x="6139" y="282"/>
                    <a:pt x="6669" y="335"/>
                  </a:cubicBezTo>
                  <a:cubicBezTo>
                    <a:pt x="6635" y="224"/>
                    <a:pt x="6601" y="165"/>
                    <a:pt x="6567" y="157"/>
                  </a:cubicBezTo>
                  <a:cubicBezTo>
                    <a:pt x="6356" y="106"/>
                    <a:pt x="4240" y="0"/>
                    <a:pt x="2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89"/>
            <p:cNvSpPr/>
            <p:nvPr/>
          </p:nvSpPr>
          <p:spPr>
            <a:xfrm>
              <a:off x="10084556" y="2085576"/>
              <a:ext cx="187375" cy="336621"/>
            </a:xfrm>
            <a:custGeom>
              <a:avLst/>
              <a:gdLst/>
              <a:ahLst/>
              <a:cxnLst/>
              <a:rect l="l" t="t" r="r" b="b"/>
              <a:pathLst>
                <a:path w="1833" h="3293" extrusionOk="0">
                  <a:moveTo>
                    <a:pt x="1833" y="1"/>
                  </a:moveTo>
                  <a:cubicBezTo>
                    <a:pt x="891" y="18"/>
                    <a:pt x="161" y="77"/>
                    <a:pt x="102" y="204"/>
                  </a:cubicBezTo>
                  <a:cubicBezTo>
                    <a:pt x="0" y="400"/>
                    <a:pt x="111" y="1859"/>
                    <a:pt x="246" y="3292"/>
                  </a:cubicBezTo>
                  <a:cubicBezTo>
                    <a:pt x="306" y="3224"/>
                    <a:pt x="365" y="3157"/>
                    <a:pt x="424" y="3089"/>
                  </a:cubicBezTo>
                  <a:cubicBezTo>
                    <a:pt x="314" y="1791"/>
                    <a:pt x="238" y="578"/>
                    <a:pt x="323" y="400"/>
                  </a:cubicBezTo>
                  <a:cubicBezTo>
                    <a:pt x="382" y="281"/>
                    <a:pt x="984" y="221"/>
                    <a:pt x="1790" y="204"/>
                  </a:cubicBezTo>
                  <a:cubicBezTo>
                    <a:pt x="1807" y="137"/>
                    <a:pt x="1816" y="69"/>
                    <a:pt x="1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89"/>
            <p:cNvSpPr/>
            <p:nvPr/>
          </p:nvSpPr>
          <p:spPr>
            <a:xfrm>
              <a:off x="10163473" y="1960761"/>
              <a:ext cx="992076" cy="740607"/>
            </a:xfrm>
            <a:custGeom>
              <a:avLst/>
              <a:gdLst/>
              <a:ahLst/>
              <a:cxnLst/>
              <a:rect l="l" t="t" r="r" b="b"/>
              <a:pathLst>
                <a:path w="9705" h="7245" extrusionOk="0">
                  <a:moveTo>
                    <a:pt x="4827" y="0"/>
                  </a:moveTo>
                  <a:cubicBezTo>
                    <a:pt x="4547" y="0"/>
                    <a:pt x="2859" y="424"/>
                    <a:pt x="2672" y="535"/>
                  </a:cubicBezTo>
                  <a:cubicBezTo>
                    <a:pt x="2486" y="645"/>
                    <a:pt x="187" y="4598"/>
                    <a:pt x="0" y="6693"/>
                  </a:cubicBezTo>
                  <a:lnTo>
                    <a:pt x="7694" y="7245"/>
                  </a:lnTo>
                  <a:cubicBezTo>
                    <a:pt x="7694" y="7245"/>
                    <a:pt x="9705" y="6380"/>
                    <a:pt x="9628" y="5938"/>
                  </a:cubicBezTo>
                  <a:cubicBezTo>
                    <a:pt x="9552" y="5497"/>
                    <a:pt x="6922" y="645"/>
                    <a:pt x="6736" y="586"/>
                  </a:cubicBezTo>
                  <a:cubicBezTo>
                    <a:pt x="6558" y="535"/>
                    <a:pt x="5099" y="0"/>
                    <a:pt x="4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89"/>
            <p:cNvSpPr/>
            <p:nvPr/>
          </p:nvSpPr>
          <p:spPr>
            <a:xfrm>
              <a:off x="10873617" y="2049184"/>
              <a:ext cx="274980" cy="526858"/>
            </a:xfrm>
            <a:custGeom>
              <a:avLst/>
              <a:gdLst/>
              <a:ahLst/>
              <a:cxnLst/>
              <a:rect l="l" t="t" r="r" b="b"/>
              <a:pathLst>
                <a:path w="2690" h="5154" extrusionOk="0">
                  <a:moveTo>
                    <a:pt x="1" y="1"/>
                  </a:moveTo>
                  <a:lnTo>
                    <a:pt x="1" y="1"/>
                  </a:lnTo>
                  <a:cubicBezTo>
                    <a:pt x="247" y="2495"/>
                    <a:pt x="934" y="4997"/>
                    <a:pt x="1231" y="5090"/>
                  </a:cubicBezTo>
                  <a:lnTo>
                    <a:pt x="1231" y="5099"/>
                  </a:lnTo>
                  <a:cubicBezTo>
                    <a:pt x="1372" y="5142"/>
                    <a:pt x="1787" y="5154"/>
                    <a:pt x="2207" y="5154"/>
                  </a:cubicBezTo>
                  <a:cubicBezTo>
                    <a:pt x="2366" y="5154"/>
                    <a:pt x="2526" y="5152"/>
                    <a:pt x="2673" y="5150"/>
                  </a:cubicBezTo>
                  <a:cubicBezTo>
                    <a:pt x="2681" y="5124"/>
                    <a:pt x="2690" y="5099"/>
                    <a:pt x="2681" y="5073"/>
                  </a:cubicBezTo>
                  <a:cubicBezTo>
                    <a:pt x="2622" y="4700"/>
                    <a:pt x="671" y="106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89"/>
            <p:cNvSpPr/>
            <p:nvPr/>
          </p:nvSpPr>
          <p:spPr>
            <a:xfrm>
              <a:off x="10168686" y="2019744"/>
              <a:ext cx="263633" cy="589725"/>
            </a:xfrm>
            <a:custGeom>
              <a:avLst/>
              <a:gdLst/>
              <a:ahLst/>
              <a:cxnLst/>
              <a:rect l="l" t="t" r="r" b="b"/>
              <a:pathLst>
                <a:path w="2579" h="5769" extrusionOk="0">
                  <a:moveTo>
                    <a:pt x="2579" y="0"/>
                  </a:moveTo>
                  <a:lnTo>
                    <a:pt x="2579" y="0"/>
                  </a:lnTo>
                  <a:cubicBezTo>
                    <a:pt x="2223" y="441"/>
                    <a:pt x="356" y="3733"/>
                    <a:pt x="0" y="5769"/>
                  </a:cubicBezTo>
                  <a:cubicBezTo>
                    <a:pt x="467" y="5769"/>
                    <a:pt x="1434" y="5743"/>
                    <a:pt x="1654" y="5650"/>
                  </a:cubicBezTo>
                  <a:cubicBezTo>
                    <a:pt x="1943" y="5531"/>
                    <a:pt x="2494" y="2689"/>
                    <a:pt x="2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89"/>
            <p:cNvSpPr/>
            <p:nvPr/>
          </p:nvSpPr>
          <p:spPr>
            <a:xfrm>
              <a:off x="10437431" y="1960761"/>
              <a:ext cx="464911" cy="526143"/>
            </a:xfrm>
            <a:custGeom>
              <a:avLst/>
              <a:gdLst/>
              <a:ahLst/>
              <a:cxnLst/>
              <a:rect l="l" t="t" r="r" b="b"/>
              <a:pathLst>
                <a:path w="4548" h="5147" extrusionOk="0">
                  <a:moveTo>
                    <a:pt x="2147" y="0"/>
                  </a:moveTo>
                  <a:cubicBezTo>
                    <a:pt x="1876" y="0"/>
                    <a:pt x="238" y="408"/>
                    <a:pt x="1" y="526"/>
                  </a:cubicBezTo>
                  <a:cubicBezTo>
                    <a:pt x="238" y="2944"/>
                    <a:pt x="450" y="4878"/>
                    <a:pt x="713" y="5039"/>
                  </a:cubicBezTo>
                  <a:cubicBezTo>
                    <a:pt x="829" y="5114"/>
                    <a:pt x="1423" y="5147"/>
                    <a:pt x="2103" y="5147"/>
                  </a:cubicBezTo>
                  <a:cubicBezTo>
                    <a:pt x="3115" y="5147"/>
                    <a:pt x="4319" y="5075"/>
                    <a:pt x="4420" y="4963"/>
                  </a:cubicBezTo>
                  <a:cubicBezTo>
                    <a:pt x="4548" y="4819"/>
                    <a:pt x="4217" y="1816"/>
                    <a:pt x="4056" y="586"/>
                  </a:cubicBezTo>
                  <a:cubicBezTo>
                    <a:pt x="3852" y="518"/>
                    <a:pt x="2419" y="0"/>
                    <a:pt x="21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89"/>
            <p:cNvSpPr/>
            <p:nvPr/>
          </p:nvSpPr>
          <p:spPr>
            <a:xfrm>
              <a:off x="10528511" y="2495593"/>
              <a:ext cx="669459" cy="152006"/>
            </a:xfrm>
            <a:custGeom>
              <a:avLst/>
              <a:gdLst/>
              <a:ahLst/>
              <a:cxnLst/>
              <a:rect l="l" t="t" r="r" b="b"/>
              <a:pathLst>
                <a:path w="6549" h="1487" extrusionOk="0">
                  <a:moveTo>
                    <a:pt x="4657" y="0"/>
                  </a:moveTo>
                  <a:cubicBezTo>
                    <a:pt x="4626" y="0"/>
                    <a:pt x="4595" y="1"/>
                    <a:pt x="4564" y="2"/>
                  </a:cubicBezTo>
                  <a:cubicBezTo>
                    <a:pt x="3529" y="53"/>
                    <a:pt x="382" y="902"/>
                    <a:pt x="187" y="995"/>
                  </a:cubicBezTo>
                  <a:cubicBezTo>
                    <a:pt x="1" y="1080"/>
                    <a:pt x="94" y="1444"/>
                    <a:pt x="94" y="1444"/>
                  </a:cubicBezTo>
                  <a:lnTo>
                    <a:pt x="5981" y="1487"/>
                  </a:lnTo>
                  <a:cubicBezTo>
                    <a:pt x="6549" y="779"/>
                    <a:pt x="5648" y="0"/>
                    <a:pt x="4657" y="0"/>
                  </a:cubicBezTo>
                  <a:close/>
                </a:path>
              </a:pathLst>
            </a:custGeom>
            <a:solidFill>
              <a:srgbClr val="FF87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89"/>
            <p:cNvSpPr/>
            <p:nvPr/>
          </p:nvSpPr>
          <p:spPr>
            <a:xfrm>
              <a:off x="10163473" y="2502442"/>
              <a:ext cx="679886" cy="147815"/>
            </a:xfrm>
            <a:custGeom>
              <a:avLst/>
              <a:gdLst/>
              <a:ahLst/>
              <a:cxnLst/>
              <a:rect l="l" t="t" r="r" b="b"/>
              <a:pathLst>
                <a:path w="6651" h="1446" extrusionOk="0">
                  <a:moveTo>
                    <a:pt x="1771" y="1"/>
                  </a:moveTo>
                  <a:cubicBezTo>
                    <a:pt x="752" y="1"/>
                    <a:pt x="25" y="666"/>
                    <a:pt x="0" y="1411"/>
                  </a:cubicBezTo>
                  <a:lnTo>
                    <a:pt x="6405" y="1445"/>
                  </a:lnTo>
                  <a:cubicBezTo>
                    <a:pt x="6405" y="1445"/>
                    <a:pt x="6651" y="1038"/>
                    <a:pt x="6481" y="945"/>
                  </a:cubicBezTo>
                  <a:cubicBezTo>
                    <a:pt x="6312" y="843"/>
                    <a:pt x="2952" y="63"/>
                    <a:pt x="1883" y="3"/>
                  </a:cubicBezTo>
                  <a:cubicBezTo>
                    <a:pt x="1846" y="1"/>
                    <a:pt x="1808" y="1"/>
                    <a:pt x="1771" y="1"/>
                  </a:cubicBez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89"/>
            <p:cNvSpPr/>
            <p:nvPr/>
          </p:nvSpPr>
          <p:spPr>
            <a:xfrm>
              <a:off x="10757491" y="2571033"/>
              <a:ext cx="176130" cy="65321"/>
            </a:xfrm>
            <a:custGeom>
              <a:avLst/>
              <a:gdLst/>
              <a:ahLst/>
              <a:cxnLst/>
              <a:rect l="l" t="t" r="r" b="b"/>
              <a:pathLst>
                <a:path w="1723" h="639" extrusionOk="0">
                  <a:moveTo>
                    <a:pt x="850" y="1"/>
                  </a:moveTo>
                  <a:cubicBezTo>
                    <a:pt x="569" y="1"/>
                    <a:pt x="154" y="242"/>
                    <a:pt x="0" y="630"/>
                  </a:cubicBezTo>
                  <a:lnTo>
                    <a:pt x="1722" y="639"/>
                  </a:lnTo>
                  <a:cubicBezTo>
                    <a:pt x="1722" y="639"/>
                    <a:pt x="1663" y="265"/>
                    <a:pt x="1569" y="197"/>
                  </a:cubicBezTo>
                  <a:cubicBezTo>
                    <a:pt x="1527" y="164"/>
                    <a:pt x="1171" y="19"/>
                    <a:pt x="891" y="2"/>
                  </a:cubicBezTo>
                  <a:cubicBezTo>
                    <a:pt x="878" y="1"/>
                    <a:pt x="864" y="1"/>
                    <a:pt x="850" y="1"/>
                  </a:cubicBez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89"/>
            <p:cNvSpPr/>
            <p:nvPr/>
          </p:nvSpPr>
          <p:spPr>
            <a:xfrm>
              <a:off x="10160842" y="2488701"/>
              <a:ext cx="279376" cy="145259"/>
            </a:xfrm>
            <a:custGeom>
              <a:avLst/>
              <a:gdLst/>
              <a:ahLst/>
              <a:cxnLst/>
              <a:rect l="l" t="t" r="r" b="b"/>
              <a:pathLst>
                <a:path w="2733" h="1421" extrusionOk="0">
                  <a:moveTo>
                    <a:pt x="1966" y="1"/>
                  </a:moveTo>
                  <a:cubicBezTo>
                    <a:pt x="1265" y="1"/>
                    <a:pt x="316" y="225"/>
                    <a:pt x="1" y="1378"/>
                  </a:cubicBezTo>
                  <a:lnTo>
                    <a:pt x="2087" y="1420"/>
                  </a:lnTo>
                  <a:cubicBezTo>
                    <a:pt x="2147" y="1021"/>
                    <a:pt x="2520" y="453"/>
                    <a:pt x="2690" y="215"/>
                  </a:cubicBezTo>
                  <a:cubicBezTo>
                    <a:pt x="2732" y="156"/>
                    <a:pt x="2698" y="80"/>
                    <a:pt x="2630" y="63"/>
                  </a:cubicBezTo>
                  <a:cubicBezTo>
                    <a:pt x="2485" y="36"/>
                    <a:pt x="2246" y="1"/>
                    <a:pt x="1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89"/>
            <p:cNvSpPr/>
            <p:nvPr/>
          </p:nvSpPr>
          <p:spPr>
            <a:xfrm>
              <a:off x="10903159" y="2485166"/>
              <a:ext cx="278456" cy="152108"/>
            </a:xfrm>
            <a:custGeom>
              <a:avLst/>
              <a:gdLst/>
              <a:ahLst/>
              <a:cxnLst/>
              <a:rect l="l" t="t" r="r" b="b"/>
              <a:pathLst>
                <a:path w="2724" h="1488" extrusionOk="0">
                  <a:moveTo>
                    <a:pt x="1011" y="0"/>
                  </a:moveTo>
                  <a:cubicBezTo>
                    <a:pt x="624" y="0"/>
                    <a:pt x="271" y="86"/>
                    <a:pt x="68" y="138"/>
                  </a:cubicBezTo>
                  <a:cubicBezTo>
                    <a:pt x="17" y="147"/>
                    <a:pt x="0" y="206"/>
                    <a:pt x="26" y="240"/>
                  </a:cubicBezTo>
                  <a:cubicBezTo>
                    <a:pt x="178" y="452"/>
                    <a:pt x="586" y="1063"/>
                    <a:pt x="653" y="1487"/>
                  </a:cubicBezTo>
                  <a:lnTo>
                    <a:pt x="2723" y="1445"/>
                  </a:lnTo>
                  <a:cubicBezTo>
                    <a:pt x="2474" y="266"/>
                    <a:pt x="1691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89"/>
            <p:cNvSpPr/>
            <p:nvPr/>
          </p:nvSpPr>
          <p:spPr>
            <a:xfrm>
              <a:off x="10774767" y="1697434"/>
              <a:ext cx="71250" cy="104983"/>
            </a:xfrm>
            <a:custGeom>
              <a:avLst/>
              <a:gdLst/>
              <a:ahLst/>
              <a:cxnLst/>
              <a:rect l="l" t="t" r="r" b="b"/>
              <a:pathLst>
                <a:path w="697" h="1027" extrusionOk="0">
                  <a:moveTo>
                    <a:pt x="482" y="0"/>
                  </a:moveTo>
                  <a:cubicBezTo>
                    <a:pt x="355" y="0"/>
                    <a:pt x="201" y="153"/>
                    <a:pt x="111" y="396"/>
                  </a:cubicBezTo>
                  <a:cubicBezTo>
                    <a:pt x="1" y="685"/>
                    <a:pt x="26" y="965"/>
                    <a:pt x="170" y="1015"/>
                  </a:cubicBezTo>
                  <a:cubicBezTo>
                    <a:pt x="187" y="1023"/>
                    <a:pt x="205" y="1027"/>
                    <a:pt x="223" y="1027"/>
                  </a:cubicBezTo>
                  <a:cubicBezTo>
                    <a:pt x="345" y="1027"/>
                    <a:pt x="498" y="863"/>
                    <a:pt x="586" y="642"/>
                  </a:cubicBezTo>
                  <a:cubicBezTo>
                    <a:pt x="696" y="379"/>
                    <a:pt x="679" y="108"/>
                    <a:pt x="561" y="23"/>
                  </a:cubicBezTo>
                  <a:cubicBezTo>
                    <a:pt x="536" y="8"/>
                    <a:pt x="510" y="0"/>
                    <a:pt x="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89"/>
            <p:cNvSpPr/>
            <p:nvPr/>
          </p:nvSpPr>
          <p:spPr>
            <a:xfrm>
              <a:off x="10346452" y="1960761"/>
              <a:ext cx="471760" cy="203833"/>
            </a:xfrm>
            <a:custGeom>
              <a:avLst/>
              <a:gdLst/>
              <a:ahLst/>
              <a:cxnLst/>
              <a:rect l="l" t="t" r="r" b="b"/>
              <a:pathLst>
                <a:path w="4615" h="1994" extrusionOk="0">
                  <a:moveTo>
                    <a:pt x="3037" y="0"/>
                  </a:moveTo>
                  <a:cubicBezTo>
                    <a:pt x="2757" y="0"/>
                    <a:pt x="1069" y="424"/>
                    <a:pt x="882" y="535"/>
                  </a:cubicBezTo>
                  <a:cubicBezTo>
                    <a:pt x="814" y="569"/>
                    <a:pt x="441" y="1163"/>
                    <a:pt x="0" y="1994"/>
                  </a:cubicBezTo>
                  <a:cubicBezTo>
                    <a:pt x="602" y="1951"/>
                    <a:pt x="1332" y="1807"/>
                    <a:pt x="2112" y="1587"/>
                  </a:cubicBezTo>
                  <a:cubicBezTo>
                    <a:pt x="3164" y="1273"/>
                    <a:pt x="4072" y="857"/>
                    <a:pt x="4615" y="475"/>
                  </a:cubicBezTo>
                  <a:cubicBezTo>
                    <a:pt x="4114" y="297"/>
                    <a:pt x="3241" y="0"/>
                    <a:pt x="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89"/>
            <p:cNvSpPr/>
            <p:nvPr/>
          </p:nvSpPr>
          <p:spPr>
            <a:xfrm>
              <a:off x="10328154" y="1349876"/>
              <a:ext cx="595859" cy="567645"/>
            </a:xfrm>
            <a:custGeom>
              <a:avLst/>
              <a:gdLst/>
              <a:ahLst/>
              <a:cxnLst/>
              <a:rect l="l" t="t" r="r" b="b"/>
              <a:pathLst>
                <a:path w="5829" h="5553" extrusionOk="0">
                  <a:moveTo>
                    <a:pt x="2877" y="0"/>
                  </a:moveTo>
                  <a:cubicBezTo>
                    <a:pt x="2713" y="0"/>
                    <a:pt x="2509" y="24"/>
                    <a:pt x="2257" y="89"/>
                  </a:cubicBezTo>
                  <a:cubicBezTo>
                    <a:pt x="1350" y="327"/>
                    <a:pt x="43" y="2736"/>
                    <a:pt x="18" y="2897"/>
                  </a:cubicBezTo>
                  <a:cubicBezTo>
                    <a:pt x="1" y="3058"/>
                    <a:pt x="552" y="4000"/>
                    <a:pt x="552" y="4000"/>
                  </a:cubicBezTo>
                  <a:lnTo>
                    <a:pt x="1087" y="4000"/>
                  </a:lnTo>
                  <a:lnTo>
                    <a:pt x="824" y="4297"/>
                  </a:lnTo>
                  <a:cubicBezTo>
                    <a:pt x="824" y="4297"/>
                    <a:pt x="1384" y="4772"/>
                    <a:pt x="2537" y="5374"/>
                  </a:cubicBezTo>
                  <a:lnTo>
                    <a:pt x="3666" y="5552"/>
                  </a:lnTo>
                  <a:cubicBezTo>
                    <a:pt x="5108" y="5120"/>
                    <a:pt x="5829" y="3126"/>
                    <a:pt x="5829" y="3126"/>
                  </a:cubicBezTo>
                  <a:lnTo>
                    <a:pt x="5473" y="3007"/>
                  </a:lnTo>
                  <a:lnTo>
                    <a:pt x="5820" y="2787"/>
                  </a:lnTo>
                  <a:cubicBezTo>
                    <a:pt x="5820" y="2210"/>
                    <a:pt x="5489" y="641"/>
                    <a:pt x="4862" y="242"/>
                  </a:cubicBezTo>
                  <a:cubicBezTo>
                    <a:pt x="4619" y="89"/>
                    <a:pt x="4357" y="42"/>
                    <a:pt x="4126" y="42"/>
                  </a:cubicBezTo>
                  <a:cubicBezTo>
                    <a:pt x="3754" y="42"/>
                    <a:pt x="3462" y="165"/>
                    <a:pt x="3462" y="165"/>
                  </a:cubicBezTo>
                  <a:cubicBezTo>
                    <a:pt x="3462" y="165"/>
                    <a:pt x="3310" y="0"/>
                    <a:pt x="2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89"/>
            <p:cNvSpPr/>
            <p:nvPr/>
          </p:nvSpPr>
          <p:spPr>
            <a:xfrm>
              <a:off x="10527694" y="1955548"/>
              <a:ext cx="244620" cy="382519"/>
            </a:xfrm>
            <a:custGeom>
              <a:avLst/>
              <a:gdLst/>
              <a:ahLst/>
              <a:cxnLst/>
              <a:rect l="l" t="t" r="r" b="b"/>
              <a:pathLst>
                <a:path w="2393" h="3742" extrusionOk="0">
                  <a:moveTo>
                    <a:pt x="1247" y="0"/>
                  </a:moveTo>
                  <a:cubicBezTo>
                    <a:pt x="1094" y="0"/>
                    <a:pt x="526" y="179"/>
                    <a:pt x="0" y="314"/>
                  </a:cubicBezTo>
                  <a:cubicBezTo>
                    <a:pt x="450" y="2053"/>
                    <a:pt x="1603" y="3741"/>
                    <a:pt x="1603" y="3741"/>
                  </a:cubicBezTo>
                  <a:cubicBezTo>
                    <a:pt x="1603" y="3741"/>
                    <a:pt x="2299" y="1926"/>
                    <a:pt x="2392" y="365"/>
                  </a:cubicBezTo>
                  <a:cubicBezTo>
                    <a:pt x="1934" y="213"/>
                    <a:pt x="1400" y="0"/>
                    <a:pt x="1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89"/>
            <p:cNvSpPr/>
            <p:nvPr/>
          </p:nvSpPr>
          <p:spPr>
            <a:xfrm>
              <a:off x="10527694" y="1955548"/>
              <a:ext cx="244620" cy="163966"/>
            </a:xfrm>
            <a:custGeom>
              <a:avLst/>
              <a:gdLst/>
              <a:ahLst/>
              <a:cxnLst/>
              <a:rect l="l" t="t" r="r" b="b"/>
              <a:pathLst>
                <a:path w="2393" h="1604" extrusionOk="0">
                  <a:moveTo>
                    <a:pt x="1247" y="0"/>
                  </a:moveTo>
                  <a:cubicBezTo>
                    <a:pt x="1094" y="0"/>
                    <a:pt x="526" y="179"/>
                    <a:pt x="0" y="314"/>
                  </a:cubicBezTo>
                  <a:cubicBezTo>
                    <a:pt x="119" y="755"/>
                    <a:pt x="272" y="1197"/>
                    <a:pt x="450" y="1604"/>
                  </a:cubicBezTo>
                  <a:cubicBezTo>
                    <a:pt x="1188" y="1375"/>
                    <a:pt x="1841" y="1103"/>
                    <a:pt x="2341" y="832"/>
                  </a:cubicBezTo>
                  <a:lnTo>
                    <a:pt x="2350" y="832"/>
                  </a:lnTo>
                  <a:cubicBezTo>
                    <a:pt x="2367" y="671"/>
                    <a:pt x="2384" y="518"/>
                    <a:pt x="2392" y="365"/>
                  </a:cubicBezTo>
                  <a:cubicBezTo>
                    <a:pt x="1926" y="213"/>
                    <a:pt x="1400" y="0"/>
                    <a:pt x="1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89"/>
            <p:cNvSpPr/>
            <p:nvPr/>
          </p:nvSpPr>
          <p:spPr>
            <a:xfrm>
              <a:off x="10554578" y="1735257"/>
              <a:ext cx="175210" cy="280807"/>
            </a:xfrm>
            <a:custGeom>
              <a:avLst/>
              <a:gdLst/>
              <a:ahLst/>
              <a:cxnLst/>
              <a:rect l="l" t="t" r="r" b="b"/>
              <a:pathLst>
                <a:path w="1714" h="2747" extrusionOk="0">
                  <a:moveTo>
                    <a:pt x="1493" y="1"/>
                  </a:moveTo>
                  <a:lnTo>
                    <a:pt x="178" y="111"/>
                  </a:lnTo>
                  <a:cubicBezTo>
                    <a:pt x="178" y="111"/>
                    <a:pt x="26" y="1825"/>
                    <a:pt x="0" y="2376"/>
                  </a:cubicBezTo>
                  <a:cubicBezTo>
                    <a:pt x="120" y="2684"/>
                    <a:pt x="363" y="2747"/>
                    <a:pt x="626" y="2747"/>
                  </a:cubicBezTo>
                  <a:cubicBezTo>
                    <a:pt x="753" y="2747"/>
                    <a:pt x="885" y="2732"/>
                    <a:pt x="1010" y="2724"/>
                  </a:cubicBezTo>
                  <a:cubicBezTo>
                    <a:pt x="1383" y="2698"/>
                    <a:pt x="1688" y="2732"/>
                    <a:pt x="1714" y="2384"/>
                  </a:cubicBezTo>
                  <a:lnTo>
                    <a:pt x="1493" y="1"/>
                  </a:lnTo>
                  <a:close/>
                </a:path>
              </a:pathLst>
            </a:custGeom>
            <a:solidFill>
              <a:srgbClr val="FF87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89"/>
            <p:cNvSpPr/>
            <p:nvPr/>
          </p:nvSpPr>
          <p:spPr>
            <a:xfrm>
              <a:off x="10521560" y="1519362"/>
              <a:ext cx="287145" cy="449271"/>
            </a:xfrm>
            <a:custGeom>
              <a:avLst/>
              <a:gdLst/>
              <a:ahLst/>
              <a:cxnLst/>
              <a:rect l="l" t="t" r="r" b="b"/>
              <a:pathLst>
                <a:path w="2809" h="4395" extrusionOk="0">
                  <a:moveTo>
                    <a:pt x="1714" y="0"/>
                  </a:moveTo>
                  <a:cubicBezTo>
                    <a:pt x="1333" y="459"/>
                    <a:pt x="620" y="1723"/>
                    <a:pt x="1" y="2198"/>
                  </a:cubicBezTo>
                  <a:cubicBezTo>
                    <a:pt x="9" y="2724"/>
                    <a:pt x="18" y="3623"/>
                    <a:pt x="1579" y="4395"/>
                  </a:cubicBezTo>
                  <a:cubicBezTo>
                    <a:pt x="1579" y="4395"/>
                    <a:pt x="2809" y="3538"/>
                    <a:pt x="2783" y="2053"/>
                  </a:cubicBezTo>
                  <a:cubicBezTo>
                    <a:pt x="2766" y="925"/>
                    <a:pt x="2232" y="611"/>
                    <a:pt x="1714" y="0"/>
                  </a:cubicBez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89"/>
            <p:cNvSpPr/>
            <p:nvPr/>
          </p:nvSpPr>
          <p:spPr>
            <a:xfrm>
              <a:off x="10464315" y="1710621"/>
              <a:ext cx="75543" cy="101916"/>
            </a:xfrm>
            <a:custGeom>
              <a:avLst/>
              <a:gdLst/>
              <a:ahLst/>
              <a:cxnLst/>
              <a:rect l="l" t="t" r="r" b="b"/>
              <a:pathLst>
                <a:path w="739" h="997" extrusionOk="0">
                  <a:moveTo>
                    <a:pt x="221" y="0"/>
                  </a:moveTo>
                  <a:cubicBezTo>
                    <a:pt x="210" y="0"/>
                    <a:pt x="198" y="2"/>
                    <a:pt x="187" y="4"/>
                  </a:cubicBezTo>
                  <a:cubicBezTo>
                    <a:pt x="35" y="30"/>
                    <a:pt x="1" y="284"/>
                    <a:pt x="120" y="573"/>
                  </a:cubicBezTo>
                  <a:cubicBezTo>
                    <a:pt x="225" y="828"/>
                    <a:pt x="403" y="997"/>
                    <a:pt x="543" y="997"/>
                  </a:cubicBezTo>
                  <a:cubicBezTo>
                    <a:pt x="561" y="997"/>
                    <a:pt x="578" y="994"/>
                    <a:pt x="595" y="988"/>
                  </a:cubicBezTo>
                  <a:cubicBezTo>
                    <a:pt x="722" y="929"/>
                    <a:pt x="739" y="683"/>
                    <a:pt x="637" y="420"/>
                  </a:cubicBezTo>
                  <a:cubicBezTo>
                    <a:pt x="535" y="185"/>
                    <a:pt x="361" y="0"/>
                    <a:pt x="221" y="0"/>
                  </a:cubicBezTo>
                  <a:close/>
                </a:path>
              </a:pathLst>
            </a:custGeom>
            <a:solidFill>
              <a:srgbClr val="FF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89"/>
            <p:cNvSpPr/>
            <p:nvPr/>
          </p:nvSpPr>
          <p:spPr>
            <a:xfrm>
              <a:off x="10537200" y="1939090"/>
              <a:ext cx="209046" cy="124917"/>
            </a:xfrm>
            <a:custGeom>
              <a:avLst/>
              <a:gdLst/>
              <a:ahLst/>
              <a:cxnLst/>
              <a:rect l="l" t="t" r="r" b="b"/>
              <a:pathLst>
                <a:path w="2045" h="1222" extrusionOk="0">
                  <a:moveTo>
                    <a:pt x="187" y="0"/>
                  </a:moveTo>
                  <a:lnTo>
                    <a:pt x="0" y="441"/>
                  </a:lnTo>
                  <a:cubicBezTo>
                    <a:pt x="0" y="441"/>
                    <a:pt x="246" y="1103"/>
                    <a:pt x="900" y="1222"/>
                  </a:cubicBezTo>
                  <a:lnTo>
                    <a:pt x="1188" y="806"/>
                  </a:lnTo>
                  <a:lnTo>
                    <a:pt x="1493" y="1154"/>
                  </a:lnTo>
                  <a:cubicBezTo>
                    <a:pt x="1918" y="899"/>
                    <a:pt x="2045" y="424"/>
                    <a:pt x="2045" y="424"/>
                  </a:cubicBezTo>
                  <a:lnTo>
                    <a:pt x="1858" y="102"/>
                  </a:lnTo>
                  <a:cubicBezTo>
                    <a:pt x="1609" y="393"/>
                    <a:pt x="1364" y="523"/>
                    <a:pt x="1116" y="523"/>
                  </a:cubicBezTo>
                  <a:cubicBezTo>
                    <a:pt x="814" y="523"/>
                    <a:pt x="508" y="331"/>
                    <a:pt x="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89"/>
            <p:cNvSpPr/>
            <p:nvPr/>
          </p:nvSpPr>
          <p:spPr>
            <a:xfrm>
              <a:off x="10479138" y="1735155"/>
              <a:ext cx="44263" cy="59801"/>
            </a:xfrm>
            <a:custGeom>
              <a:avLst/>
              <a:gdLst/>
              <a:ahLst/>
              <a:cxnLst/>
              <a:rect l="l" t="t" r="r" b="b"/>
              <a:pathLst>
                <a:path w="433" h="585" extrusionOk="0">
                  <a:moveTo>
                    <a:pt x="128" y="0"/>
                  </a:moveTo>
                  <a:cubicBezTo>
                    <a:pt x="122" y="0"/>
                    <a:pt x="116" y="1"/>
                    <a:pt x="110" y="2"/>
                  </a:cubicBezTo>
                  <a:cubicBezTo>
                    <a:pt x="17" y="19"/>
                    <a:pt x="0" y="171"/>
                    <a:pt x="68" y="341"/>
                  </a:cubicBezTo>
                  <a:cubicBezTo>
                    <a:pt x="135" y="483"/>
                    <a:pt x="235" y="585"/>
                    <a:pt x="315" y="585"/>
                  </a:cubicBezTo>
                  <a:cubicBezTo>
                    <a:pt x="327" y="585"/>
                    <a:pt x="337" y="583"/>
                    <a:pt x="348" y="579"/>
                  </a:cubicBezTo>
                  <a:cubicBezTo>
                    <a:pt x="424" y="545"/>
                    <a:pt x="433" y="400"/>
                    <a:pt x="373" y="248"/>
                  </a:cubicBezTo>
                  <a:cubicBezTo>
                    <a:pt x="318" y="105"/>
                    <a:pt x="211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89"/>
            <p:cNvSpPr/>
            <p:nvPr/>
          </p:nvSpPr>
          <p:spPr>
            <a:xfrm>
              <a:off x="10494676" y="1768786"/>
              <a:ext cx="31383" cy="33120"/>
            </a:xfrm>
            <a:custGeom>
              <a:avLst/>
              <a:gdLst/>
              <a:ahLst/>
              <a:cxnLst/>
              <a:rect l="l" t="t" r="r" b="b"/>
              <a:pathLst>
                <a:path w="307" h="324" extrusionOk="0">
                  <a:moveTo>
                    <a:pt x="118" y="0"/>
                  </a:moveTo>
                  <a:cubicBezTo>
                    <a:pt x="110" y="0"/>
                    <a:pt x="102" y="1"/>
                    <a:pt x="94" y="4"/>
                  </a:cubicBezTo>
                  <a:cubicBezTo>
                    <a:pt x="26" y="21"/>
                    <a:pt x="1" y="105"/>
                    <a:pt x="35" y="199"/>
                  </a:cubicBezTo>
                  <a:cubicBezTo>
                    <a:pt x="70" y="276"/>
                    <a:pt x="134" y="324"/>
                    <a:pt x="188" y="324"/>
                  </a:cubicBezTo>
                  <a:cubicBezTo>
                    <a:pt x="200" y="324"/>
                    <a:pt x="211" y="322"/>
                    <a:pt x="221" y="317"/>
                  </a:cubicBezTo>
                  <a:cubicBezTo>
                    <a:pt x="281" y="292"/>
                    <a:pt x="306" y="207"/>
                    <a:pt x="272" y="122"/>
                  </a:cubicBezTo>
                  <a:cubicBezTo>
                    <a:pt x="243" y="48"/>
                    <a:pt x="174" y="0"/>
                    <a:pt x="118" y="0"/>
                  </a:cubicBezTo>
                  <a:close/>
                </a:path>
              </a:pathLst>
            </a:custGeom>
            <a:solidFill>
              <a:srgbClr val="E94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89"/>
            <p:cNvSpPr/>
            <p:nvPr/>
          </p:nvSpPr>
          <p:spPr>
            <a:xfrm>
              <a:off x="10652508" y="2063904"/>
              <a:ext cx="17480" cy="21774"/>
            </a:xfrm>
            <a:custGeom>
              <a:avLst/>
              <a:gdLst/>
              <a:ahLst/>
              <a:cxnLst/>
              <a:rect l="l" t="t" r="r" b="b"/>
              <a:pathLst>
                <a:path w="171" h="213" extrusionOk="0">
                  <a:moveTo>
                    <a:pt x="85" y="1"/>
                  </a:moveTo>
                  <a:cubicBezTo>
                    <a:pt x="35" y="1"/>
                    <a:pt x="1" y="52"/>
                    <a:pt x="1" y="111"/>
                  </a:cubicBezTo>
                  <a:cubicBezTo>
                    <a:pt x="1" y="162"/>
                    <a:pt x="35" y="213"/>
                    <a:pt x="85" y="213"/>
                  </a:cubicBezTo>
                  <a:cubicBezTo>
                    <a:pt x="128" y="213"/>
                    <a:pt x="170" y="162"/>
                    <a:pt x="170" y="111"/>
                  </a:cubicBezTo>
                  <a:cubicBezTo>
                    <a:pt x="170" y="52"/>
                    <a:pt x="128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89"/>
            <p:cNvSpPr/>
            <p:nvPr/>
          </p:nvSpPr>
          <p:spPr>
            <a:xfrm>
              <a:off x="10603952" y="1697128"/>
              <a:ext cx="40889" cy="57347"/>
            </a:xfrm>
            <a:custGeom>
              <a:avLst/>
              <a:gdLst/>
              <a:ahLst/>
              <a:cxnLst/>
              <a:rect l="l" t="t" r="r" b="b"/>
              <a:pathLst>
                <a:path w="400" h="561" extrusionOk="0">
                  <a:moveTo>
                    <a:pt x="207" y="0"/>
                  </a:moveTo>
                  <a:cubicBezTo>
                    <a:pt x="203" y="0"/>
                    <a:pt x="199" y="0"/>
                    <a:pt x="196" y="1"/>
                  </a:cubicBezTo>
                  <a:cubicBezTo>
                    <a:pt x="94" y="1"/>
                    <a:pt x="1" y="136"/>
                    <a:pt x="9" y="289"/>
                  </a:cubicBezTo>
                  <a:cubicBezTo>
                    <a:pt x="9" y="445"/>
                    <a:pt x="96" y="561"/>
                    <a:pt x="194" y="561"/>
                  </a:cubicBezTo>
                  <a:cubicBezTo>
                    <a:pt x="197" y="561"/>
                    <a:pt x="201" y="561"/>
                    <a:pt x="204" y="560"/>
                  </a:cubicBezTo>
                  <a:cubicBezTo>
                    <a:pt x="314" y="560"/>
                    <a:pt x="399" y="425"/>
                    <a:pt x="399" y="272"/>
                  </a:cubicBezTo>
                  <a:cubicBezTo>
                    <a:pt x="399" y="116"/>
                    <a:pt x="312" y="0"/>
                    <a:pt x="20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89"/>
            <p:cNvSpPr/>
            <p:nvPr/>
          </p:nvSpPr>
          <p:spPr>
            <a:xfrm>
              <a:off x="10576250" y="1643563"/>
              <a:ext cx="77281" cy="37925"/>
            </a:xfrm>
            <a:custGeom>
              <a:avLst/>
              <a:gdLst/>
              <a:ahLst/>
              <a:cxnLst/>
              <a:rect l="l" t="t" r="r" b="b"/>
              <a:pathLst>
                <a:path w="756" h="371" extrusionOk="0">
                  <a:moveTo>
                    <a:pt x="646" y="0"/>
                  </a:moveTo>
                  <a:cubicBezTo>
                    <a:pt x="635" y="0"/>
                    <a:pt x="623" y="2"/>
                    <a:pt x="611" y="7"/>
                  </a:cubicBezTo>
                  <a:lnTo>
                    <a:pt x="68" y="160"/>
                  </a:lnTo>
                  <a:cubicBezTo>
                    <a:pt x="26" y="168"/>
                    <a:pt x="0" y="202"/>
                    <a:pt x="9" y="228"/>
                  </a:cubicBezTo>
                  <a:lnTo>
                    <a:pt x="43" y="338"/>
                  </a:lnTo>
                  <a:cubicBezTo>
                    <a:pt x="55" y="356"/>
                    <a:pt x="80" y="370"/>
                    <a:pt x="109" y="370"/>
                  </a:cubicBezTo>
                  <a:cubicBezTo>
                    <a:pt x="121" y="370"/>
                    <a:pt x="132" y="368"/>
                    <a:pt x="144" y="363"/>
                  </a:cubicBezTo>
                  <a:lnTo>
                    <a:pt x="687" y="211"/>
                  </a:lnTo>
                  <a:cubicBezTo>
                    <a:pt x="730" y="202"/>
                    <a:pt x="755" y="168"/>
                    <a:pt x="747" y="143"/>
                  </a:cubicBezTo>
                  <a:lnTo>
                    <a:pt x="713" y="32"/>
                  </a:lnTo>
                  <a:cubicBezTo>
                    <a:pt x="700" y="14"/>
                    <a:pt x="675" y="0"/>
                    <a:pt x="64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89"/>
            <p:cNvSpPr/>
            <p:nvPr/>
          </p:nvSpPr>
          <p:spPr>
            <a:xfrm>
              <a:off x="10740113" y="1703977"/>
              <a:ext cx="38231" cy="57449"/>
            </a:xfrm>
            <a:custGeom>
              <a:avLst/>
              <a:gdLst/>
              <a:ahLst/>
              <a:cxnLst/>
              <a:rect l="l" t="t" r="r" b="b"/>
              <a:pathLst>
                <a:path w="374" h="562" extrusionOk="0">
                  <a:moveTo>
                    <a:pt x="206" y="1"/>
                  </a:moveTo>
                  <a:cubicBezTo>
                    <a:pt x="203" y="1"/>
                    <a:pt x="199" y="1"/>
                    <a:pt x="196" y="1"/>
                  </a:cubicBezTo>
                  <a:cubicBezTo>
                    <a:pt x="102" y="10"/>
                    <a:pt x="17" y="137"/>
                    <a:pt x="9" y="298"/>
                  </a:cubicBezTo>
                  <a:cubicBezTo>
                    <a:pt x="1" y="446"/>
                    <a:pt x="72" y="562"/>
                    <a:pt x="168" y="562"/>
                  </a:cubicBezTo>
                  <a:cubicBezTo>
                    <a:pt x="172" y="562"/>
                    <a:pt x="175" y="562"/>
                    <a:pt x="179" y="561"/>
                  </a:cubicBezTo>
                  <a:cubicBezTo>
                    <a:pt x="272" y="553"/>
                    <a:pt x="357" y="417"/>
                    <a:pt x="365" y="264"/>
                  </a:cubicBezTo>
                  <a:cubicBezTo>
                    <a:pt x="373" y="109"/>
                    <a:pt x="303" y="1"/>
                    <a:pt x="2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89"/>
            <p:cNvSpPr/>
            <p:nvPr/>
          </p:nvSpPr>
          <p:spPr>
            <a:xfrm>
              <a:off x="10740931" y="1649389"/>
              <a:ext cx="53054" cy="39049"/>
            </a:xfrm>
            <a:custGeom>
              <a:avLst/>
              <a:gdLst/>
              <a:ahLst/>
              <a:cxnLst/>
              <a:rect l="l" t="t" r="r" b="b"/>
              <a:pathLst>
                <a:path w="519" h="382" extrusionOk="0">
                  <a:moveTo>
                    <a:pt x="82" y="1"/>
                  </a:moveTo>
                  <a:cubicBezTo>
                    <a:pt x="65" y="1"/>
                    <a:pt x="49" y="10"/>
                    <a:pt x="43" y="26"/>
                  </a:cubicBezTo>
                  <a:lnTo>
                    <a:pt x="9" y="103"/>
                  </a:lnTo>
                  <a:cubicBezTo>
                    <a:pt x="1" y="128"/>
                    <a:pt x="18" y="154"/>
                    <a:pt x="43" y="179"/>
                  </a:cubicBezTo>
                  <a:lnTo>
                    <a:pt x="408" y="366"/>
                  </a:lnTo>
                  <a:cubicBezTo>
                    <a:pt x="419" y="376"/>
                    <a:pt x="431" y="381"/>
                    <a:pt x="442" y="381"/>
                  </a:cubicBezTo>
                  <a:cubicBezTo>
                    <a:pt x="457" y="381"/>
                    <a:pt x="471" y="372"/>
                    <a:pt x="476" y="357"/>
                  </a:cubicBezTo>
                  <a:lnTo>
                    <a:pt x="510" y="281"/>
                  </a:lnTo>
                  <a:cubicBezTo>
                    <a:pt x="518" y="255"/>
                    <a:pt x="501" y="222"/>
                    <a:pt x="467" y="213"/>
                  </a:cubicBezTo>
                  <a:lnTo>
                    <a:pt x="467" y="205"/>
                  </a:lnTo>
                  <a:lnTo>
                    <a:pt x="111" y="9"/>
                  </a:lnTo>
                  <a:cubicBezTo>
                    <a:pt x="102" y="3"/>
                    <a:pt x="92" y="1"/>
                    <a:pt x="8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89"/>
            <p:cNvSpPr/>
            <p:nvPr/>
          </p:nvSpPr>
          <p:spPr>
            <a:xfrm>
              <a:off x="10675917" y="1771750"/>
              <a:ext cx="41707" cy="46409"/>
            </a:xfrm>
            <a:custGeom>
              <a:avLst/>
              <a:gdLst/>
              <a:ahLst/>
              <a:cxnLst/>
              <a:rect l="l" t="t" r="r" b="b"/>
              <a:pathLst>
                <a:path w="408" h="454" extrusionOk="0">
                  <a:moveTo>
                    <a:pt x="221" y="0"/>
                  </a:moveTo>
                  <a:lnTo>
                    <a:pt x="221" y="0"/>
                  </a:lnTo>
                  <a:cubicBezTo>
                    <a:pt x="289" y="153"/>
                    <a:pt x="323" y="280"/>
                    <a:pt x="238" y="356"/>
                  </a:cubicBezTo>
                  <a:cubicBezTo>
                    <a:pt x="179" y="416"/>
                    <a:pt x="86" y="433"/>
                    <a:pt x="1" y="433"/>
                  </a:cubicBezTo>
                  <a:lnTo>
                    <a:pt x="1" y="441"/>
                  </a:lnTo>
                  <a:cubicBezTo>
                    <a:pt x="1" y="441"/>
                    <a:pt x="58" y="454"/>
                    <a:pt x="128" y="454"/>
                  </a:cubicBezTo>
                  <a:cubicBezTo>
                    <a:pt x="198" y="454"/>
                    <a:pt x="281" y="441"/>
                    <a:pt x="332" y="390"/>
                  </a:cubicBezTo>
                  <a:cubicBezTo>
                    <a:pt x="408" y="314"/>
                    <a:pt x="340" y="17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89"/>
            <p:cNvSpPr/>
            <p:nvPr/>
          </p:nvSpPr>
          <p:spPr>
            <a:xfrm>
              <a:off x="10636050" y="1839320"/>
              <a:ext cx="82494" cy="20956"/>
            </a:xfrm>
            <a:custGeom>
              <a:avLst/>
              <a:gdLst/>
              <a:ahLst/>
              <a:cxnLst/>
              <a:rect l="l" t="t" r="r" b="b"/>
              <a:pathLst>
                <a:path w="807" h="205" extrusionOk="0">
                  <a:moveTo>
                    <a:pt x="51" y="1"/>
                  </a:moveTo>
                  <a:lnTo>
                    <a:pt x="0" y="111"/>
                  </a:lnTo>
                  <a:cubicBezTo>
                    <a:pt x="13" y="111"/>
                    <a:pt x="188" y="204"/>
                    <a:pt x="487" y="204"/>
                  </a:cubicBezTo>
                  <a:cubicBezTo>
                    <a:pt x="581" y="204"/>
                    <a:pt x="688" y="195"/>
                    <a:pt x="806" y="170"/>
                  </a:cubicBezTo>
                  <a:lnTo>
                    <a:pt x="789" y="119"/>
                  </a:lnTo>
                  <a:cubicBezTo>
                    <a:pt x="708" y="136"/>
                    <a:pt x="632" y="143"/>
                    <a:pt x="563" y="143"/>
                  </a:cubicBezTo>
                  <a:cubicBezTo>
                    <a:pt x="245" y="143"/>
                    <a:pt x="51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89"/>
            <p:cNvSpPr/>
            <p:nvPr/>
          </p:nvSpPr>
          <p:spPr>
            <a:xfrm>
              <a:off x="10665491" y="1874587"/>
              <a:ext cx="38334" cy="13187"/>
            </a:xfrm>
            <a:custGeom>
              <a:avLst/>
              <a:gdLst/>
              <a:ahLst/>
              <a:cxnLst/>
              <a:rect l="l" t="t" r="r" b="b"/>
              <a:pathLst>
                <a:path w="375" h="129" extrusionOk="0">
                  <a:moveTo>
                    <a:pt x="350" y="1"/>
                  </a:moveTo>
                  <a:cubicBezTo>
                    <a:pt x="323" y="1"/>
                    <a:pt x="265" y="33"/>
                    <a:pt x="188" y="46"/>
                  </a:cubicBezTo>
                  <a:cubicBezTo>
                    <a:pt x="86" y="63"/>
                    <a:pt x="1" y="37"/>
                    <a:pt x="9" y="80"/>
                  </a:cubicBezTo>
                  <a:cubicBezTo>
                    <a:pt x="16" y="111"/>
                    <a:pt x="64" y="129"/>
                    <a:pt x="130" y="129"/>
                  </a:cubicBezTo>
                  <a:cubicBezTo>
                    <a:pt x="153" y="129"/>
                    <a:pt x="178" y="127"/>
                    <a:pt x="204" y="122"/>
                  </a:cubicBezTo>
                  <a:cubicBezTo>
                    <a:pt x="298" y="105"/>
                    <a:pt x="374" y="63"/>
                    <a:pt x="366" y="20"/>
                  </a:cubicBezTo>
                  <a:lnTo>
                    <a:pt x="366" y="12"/>
                  </a:lnTo>
                  <a:cubicBezTo>
                    <a:pt x="364" y="4"/>
                    <a:pt x="358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89"/>
            <p:cNvSpPr/>
            <p:nvPr/>
          </p:nvSpPr>
          <p:spPr>
            <a:xfrm>
              <a:off x="11558716" y="1658998"/>
              <a:ext cx="24329" cy="999027"/>
            </a:xfrm>
            <a:custGeom>
              <a:avLst/>
              <a:gdLst/>
              <a:ahLst/>
              <a:cxnLst/>
              <a:rect l="l" t="t" r="r" b="b"/>
              <a:pathLst>
                <a:path w="238" h="9773" extrusionOk="0">
                  <a:moveTo>
                    <a:pt x="0" y="0"/>
                  </a:moveTo>
                  <a:lnTo>
                    <a:pt x="0" y="9773"/>
                  </a:lnTo>
                  <a:lnTo>
                    <a:pt x="238" y="977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89"/>
            <p:cNvSpPr/>
            <p:nvPr/>
          </p:nvSpPr>
          <p:spPr>
            <a:xfrm>
              <a:off x="11558716" y="1855778"/>
              <a:ext cx="24329" cy="755429"/>
            </a:xfrm>
            <a:custGeom>
              <a:avLst/>
              <a:gdLst/>
              <a:ahLst/>
              <a:cxnLst/>
              <a:rect l="l" t="t" r="r" b="b"/>
              <a:pathLst>
                <a:path w="238" h="7390" extrusionOk="0">
                  <a:moveTo>
                    <a:pt x="238" y="1"/>
                  </a:moveTo>
                  <a:lnTo>
                    <a:pt x="0" y="120"/>
                  </a:lnTo>
                  <a:lnTo>
                    <a:pt x="0" y="7390"/>
                  </a:lnTo>
                  <a:lnTo>
                    <a:pt x="238" y="739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89"/>
            <p:cNvSpPr/>
            <p:nvPr/>
          </p:nvSpPr>
          <p:spPr>
            <a:xfrm>
              <a:off x="11121610" y="1512410"/>
              <a:ext cx="461435" cy="195246"/>
            </a:xfrm>
            <a:custGeom>
              <a:avLst/>
              <a:gdLst/>
              <a:ahLst/>
              <a:cxnLst/>
              <a:rect l="l" t="t" r="r" b="b"/>
              <a:pathLst>
                <a:path w="4514" h="1910" extrusionOk="0">
                  <a:moveTo>
                    <a:pt x="1290" y="1"/>
                  </a:moveTo>
                  <a:lnTo>
                    <a:pt x="1" y="1553"/>
                  </a:lnTo>
                  <a:lnTo>
                    <a:pt x="1" y="1909"/>
                  </a:lnTo>
                  <a:lnTo>
                    <a:pt x="4514" y="1909"/>
                  </a:lnTo>
                  <a:lnTo>
                    <a:pt x="4514" y="140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89"/>
            <p:cNvSpPr/>
            <p:nvPr/>
          </p:nvSpPr>
          <p:spPr>
            <a:xfrm>
              <a:off x="11518849" y="1621687"/>
              <a:ext cx="116228" cy="116330"/>
            </a:xfrm>
            <a:custGeom>
              <a:avLst/>
              <a:gdLst/>
              <a:ahLst/>
              <a:cxnLst/>
              <a:rect l="l" t="t" r="r" b="b"/>
              <a:pathLst>
                <a:path w="1137" h="1138" extrusionOk="0">
                  <a:moveTo>
                    <a:pt x="569" y="0"/>
                  </a:moveTo>
                  <a:cubicBezTo>
                    <a:pt x="255" y="0"/>
                    <a:pt x="0" y="255"/>
                    <a:pt x="0" y="569"/>
                  </a:cubicBezTo>
                  <a:cubicBezTo>
                    <a:pt x="0" y="883"/>
                    <a:pt x="255" y="1137"/>
                    <a:pt x="569" y="1137"/>
                  </a:cubicBezTo>
                  <a:cubicBezTo>
                    <a:pt x="882" y="1137"/>
                    <a:pt x="1137" y="883"/>
                    <a:pt x="1137" y="569"/>
                  </a:cubicBezTo>
                  <a:cubicBezTo>
                    <a:pt x="1137" y="255"/>
                    <a:pt x="882" y="0"/>
                    <a:pt x="56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89"/>
            <p:cNvSpPr/>
            <p:nvPr/>
          </p:nvSpPr>
          <p:spPr>
            <a:xfrm>
              <a:off x="11090432" y="1683225"/>
              <a:ext cx="468386" cy="33938"/>
            </a:xfrm>
            <a:custGeom>
              <a:avLst/>
              <a:gdLst/>
              <a:ahLst/>
              <a:cxnLst/>
              <a:rect l="l" t="t" r="r" b="b"/>
              <a:pathLst>
                <a:path w="4582" h="332" extrusionOk="0">
                  <a:moveTo>
                    <a:pt x="170" y="1"/>
                  </a:moveTo>
                  <a:cubicBezTo>
                    <a:pt x="77" y="1"/>
                    <a:pt x="1" y="77"/>
                    <a:pt x="1" y="162"/>
                  </a:cubicBezTo>
                  <a:cubicBezTo>
                    <a:pt x="1" y="255"/>
                    <a:pt x="77" y="332"/>
                    <a:pt x="170" y="332"/>
                  </a:cubicBezTo>
                  <a:lnTo>
                    <a:pt x="4581" y="332"/>
                  </a:lnTo>
                  <a:lnTo>
                    <a:pt x="458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89"/>
            <p:cNvSpPr/>
            <p:nvPr/>
          </p:nvSpPr>
          <p:spPr>
            <a:xfrm>
              <a:off x="11416524" y="2587696"/>
              <a:ext cx="308816" cy="71250"/>
            </a:xfrm>
            <a:custGeom>
              <a:avLst/>
              <a:gdLst/>
              <a:ahLst/>
              <a:cxnLst/>
              <a:rect l="l" t="t" r="r" b="b"/>
              <a:pathLst>
                <a:path w="3021" h="697" extrusionOk="0">
                  <a:moveTo>
                    <a:pt x="1239" y="1"/>
                  </a:moveTo>
                  <a:lnTo>
                    <a:pt x="0" y="696"/>
                  </a:lnTo>
                  <a:lnTo>
                    <a:pt x="3020" y="696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89"/>
            <p:cNvSpPr/>
            <p:nvPr/>
          </p:nvSpPr>
          <p:spPr>
            <a:xfrm>
              <a:off x="11145939" y="1511593"/>
              <a:ext cx="359110" cy="155277"/>
            </a:xfrm>
            <a:custGeom>
              <a:avLst/>
              <a:gdLst/>
              <a:ahLst/>
              <a:cxnLst/>
              <a:rect l="l" t="t" r="r" b="b"/>
              <a:pathLst>
                <a:path w="3513" h="1519" extrusionOk="0">
                  <a:moveTo>
                    <a:pt x="1052" y="0"/>
                  </a:moveTo>
                  <a:lnTo>
                    <a:pt x="1052" y="9"/>
                  </a:lnTo>
                  <a:lnTo>
                    <a:pt x="0" y="1273"/>
                  </a:lnTo>
                  <a:cubicBezTo>
                    <a:pt x="433" y="1425"/>
                    <a:pt x="959" y="1519"/>
                    <a:pt x="1536" y="1519"/>
                  </a:cubicBezTo>
                  <a:cubicBezTo>
                    <a:pt x="2316" y="1519"/>
                    <a:pt x="3012" y="1349"/>
                    <a:pt x="3512" y="1077"/>
                  </a:cubicBezTo>
                  <a:lnTo>
                    <a:pt x="10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89"/>
            <p:cNvSpPr/>
            <p:nvPr/>
          </p:nvSpPr>
          <p:spPr>
            <a:xfrm>
              <a:off x="11555241" y="1658998"/>
              <a:ext cx="43445" cy="42525"/>
            </a:xfrm>
            <a:custGeom>
              <a:avLst/>
              <a:gdLst/>
              <a:ahLst/>
              <a:cxnLst/>
              <a:rect l="l" t="t" r="r" b="b"/>
              <a:pathLst>
                <a:path w="425" h="416" extrusionOk="0">
                  <a:moveTo>
                    <a:pt x="213" y="0"/>
                  </a:moveTo>
                  <a:cubicBezTo>
                    <a:pt x="94" y="0"/>
                    <a:pt x="0" y="94"/>
                    <a:pt x="0" y="204"/>
                  </a:cubicBezTo>
                  <a:cubicBezTo>
                    <a:pt x="0" y="323"/>
                    <a:pt x="94" y="416"/>
                    <a:pt x="213" y="416"/>
                  </a:cubicBezTo>
                  <a:cubicBezTo>
                    <a:pt x="331" y="416"/>
                    <a:pt x="425" y="323"/>
                    <a:pt x="425" y="204"/>
                  </a:cubicBezTo>
                  <a:cubicBezTo>
                    <a:pt x="425" y="94"/>
                    <a:pt x="331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89"/>
            <p:cNvSpPr/>
            <p:nvPr/>
          </p:nvSpPr>
          <p:spPr>
            <a:xfrm>
              <a:off x="10466053" y="4629910"/>
              <a:ext cx="1247122" cy="39049"/>
            </a:xfrm>
            <a:custGeom>
              <a:avLst/>
              <a:gdLst/>
              <a:ahLst/>
              <a:cxnLst/>
              <a:rect l="l" t="t" r="r" b="b"/>
              <a:pathLst>
                <a:path w="12200" h="382" extrusionOk="0">
                  <a:moveTo>
                    <a:pt x="1" y="0"/>
                  </a:moveTo>
                  <a:lnTo>
                    <a:pt x="1" y="382"/>
                  </a:lnTo>
                  <a:lnTo>
                    <a:pt x="12199" y="382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89"/>
            <p:cNvSpPr/>
            <p:nvPr/>
          </p:nvSpPr>
          <p:spPr>
            <a:xfrm>
              <a:off x="11525800" y="2700448"/>
              <a:ext cx="159570" cy="1968511"/>
            </a:xfrm>
            <a:custGeom>
              <a:avLst/>
              <a:gdLst/>
              <a:ahLst/>
              <a:cxnLst/>
              <a:rect l="l" t="t" r="r" b="b"/>
              <a:pathLst>
                <a:path w="1561" h="19257" extrusionOk="0">
                  <a:moveTo>
                    <a:pt x="0" y="0"/>
                  </a:moveTo>
                  <a:lnTo>
                    <a:pt x="0" y="19257"/>
                  </a:lnTo>
                  <a:lnTo>
                    <a:pt x="1561" y="192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89"/>
            <p:cNvSpPr/>
            <p:nvPr/>
          </p:nvSpPr>
          <p:spPr>
            <a:xfrm>
              <a:off x="11399157" y="2711686"/>
              <a:ext cx="337439" cy="170108"/>
            </a:xfrm>
            <a:custGeom>
              <a:avLst/>
              <a:gdLst/>
              <a:ahLst/>
              <a:cxnLst/>
              <a:rect l="l" t="t" r="r" b="b"/>
              <a:pathLst>
                <a:path w="3301" h="1325" extrusionOk="0">
                  <a:moveTo>
                    <a:pt x="0" y="1"/>
                  </a:moveTo>
                  <a:cubicBezTo>
                    <a:pt x="0" y="238"/>
                    <a:pt x="128" y="739"/>
                    <a:pt x="280" y="739"/>
                  </a:cubicBezTo>
                  <a:lnTo>
                    <a:pt x="340" y="739"/>
                  </a:lnTo>
                  <a:lnTo>
                    <a:pt x="340" y="985"/>
                  </a:lnTo>
                  <a:cubicBezTo>
                    <a:pt x="340" y="1172"/>
                    <a:pt x="493" y="1324"/>
                    <a:pt x="688" y="1324"/>
                  </a:cubicBezTo>
                  <a:lnTo>
                    <a:pt x="2613" y="1324"/>
                  </a:lnTo>
                  <a:cubicBezTo>
                    <a:pt x="2808" y="1324"/>
                    <a:pt x="2961" y="1172"/>
                    <a:pt x="2961" y="985"/>
                  </a:cubicBezTo>
                  <a:lnTo>
                    <a:pt x="2961" y="815"/>
                  </a:lnTo>
                  <a:cubicBezTo>
                    <a:pt x="2961" y="790"/>
                    <a:pt x="2953" y="764"/>
                    <a:pt x="2953" y="739"/>
                  </a:cubicBezTo>
                  <a:lnTo>
                    <a:pt x="3020" y="739"/>
                  </a:lnTo>
                  <a:cubicBezTo>
                    <a:pt x="3173" y="739"/>
                    <a:pt x="3300" y="238"/>
                    <a:pt x="3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89"/>
            <p:cNvSpPr/>
            <p:nvPr/>
          </p:nvSpPr>
          <p:spPr>
            <a:xfrm>
              <a:off x="11395670" y="4532695"/>
              <a:ext cx="337439" cy="136263"/>
            </a:xfrm>
            <a:custGeom>
              <a:avLst/>
              <a:gdLst/>
              <a:ahLst/>
              <a:cxnLst/>
              <a:rect l="l" t="t" r="r" b="b"/>
              <a:pathLst>
                <a:path w="3301" h="1333" extrusionOk="0">
                  <a:moveTo>
                    <a:pt x="688" y="1"/>
                  </a:moveTo>
                  <a:cubicBezTo>
                    <a:pt x="493" y="1"/>
                    <a:pt x="340" y="154"/>
                    <a:pt x="340" y="349"/>
                  </a:cubicBezTo>
                  <a:lnTo>
                    <a:pt x="340" y="518"/>
                  </a:lnTo>
                  <a:cubicBezTo>
                    <a:pt x="340" y="544"/>
                    <a:pt x="348" y="569"/>
                    <a:pt x="348" y="595"/>
                  </a:cubicBezTo>
                  <a:lnTo>
                    <a:pt x="281" y="595"/>
                  </a:lnTo>
                  <a:cubicBezTo>
                    <a:pt x="128" y="595"/>
                    <a:pt x="1" y="1095"/>
                    <a:pt x="1" y="1333"/>
                  </a:cubicBezTo>
                  <a:lnTo>
                    <a:pt x="3300" y="1333"/>
                  </a:lnTo>
                  <a:cubicBezTo>
                    <a:pt x="3300" y="1095"/>
                    <a:pt x="3182" y="595"/>
                    <a:pt x="3029" y="595"/>
                  </a:cubicBezTo>
                  <a:lnTo>
                    <a:pt x="2961" y="595"/>
                  </a:lnTo>
                  <a:lnTo>
                    <a:pt x="2961" y="349"/>
                  </a:lnTo>
                  <a:cubicBezTo>
                    <a:pt x="2961" y="154"/>
                    <a:pt x="2808" y="1"/>
                    <a:pt x="26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89"/>
            <p:cNvSpPr/>
            <p:nvPr/>
          </p:nvSpPr>
          <p:spPr>
            <a:xfrm>
              <a:off x="9790563" y="4591678"/>
              <a:ext cx="235931" cy="77281"/>
            </a:xfrm>
            <a:custGeom>
              <a:avLst/>
              <a:gdLst/>
              <a:ahLst/>
              <a:cxnLst/>
              <a:rect l="l" t="t" r="r" b="b"/>
              <a:pathLst>
                <a:path w="2308" h="756" extrusionOk="0">
                  <a:moveTo>
                    <a:pt x="272" y="1"/>
                  </a:moveTo>
                  <a:cubicBezTo>
                    <a:pt x="119" y="1"/>
                    <a:pt x="1" y="120"/>
                    <a:pt x="1" y="264"/>
                  </a:cubicBezTo>
                  <a:lnTo>
                    <a:pt x="1" y="756"/>
                  </a:lnTo>
                  <a:lnTo>
                    <a:pt x="2308" y="756"/>
                  </a:lnTo>
                  <a:lnTo>
                    <a:pt x="2308" y="264"/>
                  </a:lnTo>
                  <a:cubicBezTo>
                    <a:pt x="2308" y="120"/>
                    <a:pt x="2181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89"/>
            <p:cNvSpPr/>
            <p:nvPr/>
          </p:nvSpPr>
          <p:spPr>
            <a:xfrm>
              <a:off x="9814892" y="4538829"/>
              <a:ext cx="187375" cy="77281"/>
            </a:xfrm>
            <a:custGeom>
              <a:avLst/>
              <a:gdLst/>
              <a:ahLst/>
              <a:cxnLst/>
              <a:rect l="l" t="t" r="r" b="b"/>
              <a:pathLst>
                <a:path w="1833" h="756" extrusionOk="0">
                  <a:moveTo>
                    <a:pt x="272" y="0"/>
                  </a:moveTo>
                  <a:cubicBezTo>
                    <a:pt x="119" y="0"/>
                    <a:pt x="0" y="119"/>
                    <a:pt x="0" y="263"/>
                  </a:cubicBezTo>
                  <a:lnTo>
                    <a:pt x="0" y="755"/>
                  </a:lnTo>
                  <a:lnTo>
                    <a:pt x="1561" y="755"/>
                  </a:lnTo>
                  <a:cubicBezTo>
                    <a:pt x="1714" y="755"/>
                    <a:pt x="1832" y="637"/>
                    <a:pt x="1832" y="484"/>
                  </a:cubicBezTo>
                  <a:lnTo>
                    <a:pt x="1832" y="263"/>
                  </a:lnTo>
                  <a:cubicBezTo>
                    <a:pt x="1832" y="119"/>
                    <a:pt x="1714" y="0"/>
                    <a:pt x="1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89"/>
            <p:cNvSpPr/>
            <p:nvPr/>
          </p:nvSpPr>
          <p:spPr>
            <a:xfrm>
              <a:off x="9774922" y="2700448"/>
              <a:ext cx="267211" cy="75543"/>
            </a:xfrm>
            <a:custGeom>
              <a:avLst/>
              <a:gdLst/>
              <a:ahLst/>
              <a:cxnLst/>
              <a:rect l="l" t="t" r="r" b="b"/>
              <a:pathLst>
                <a:path w="2614" h="739" extrusionOk="0">
                  <a:moveTo>
                    <a:pt x="1" y="0"/>
                  </a:moveTo>
                  <a:cubicBezTo>
                    <a:pt x="1" y="238"/>
                    <a:pt x="94" y="738"/>
                    <a:pt x="221" y="738"/>
                  </a:cubicBezTo>
                  <a:lnTo>
                    <a:pt x="2393" y="738"/>
                  </a:lnTo>
                  <a:cubicBezTo>
                    <a:pt x="2520" y="738"/>
                    <a:pt x="2614" y="238"/>
                    <a:pt x="26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89"/>
            <p:cNvSpPr/>
            <p:nvPr/>
          </p:nvSpPr>
          <p:spPr>
            <a:xfrm>
              <a:off x="9801807" y="2748084"/>
              <a:ext cx="213442" cy="88627"/>
            </a:xfrm>
            <a:custGeom>
              <a:avLst/>
              <a:gdLst/>
              <a:ahLst/>
              <a:cxnLst/>
              <a:rect l="l" t="t" r="r" b="b"/>
              <a:pathLst>
                <a:path w="2088" h="867" extrusionOk="0">
                  <a:moveTo>
                    <a:pt x="315" y="1"/>
                  </a:moveTo>
                  <a:cubicBezTo>
                    <a:pt x="145" y="1"/>
                    <a:pt x="1" y="137"/>
                    <a:pt x="1" y="306"/>
                  </a:cubicBezTo>
                  <a:lnTo>
                    <a:pt x="1" y="552"/>
                  </a:lnTo>
                  <a:cubicBezTo>
                    <a:pt x="1" y="722"/>
                    <a:pt x="145" y="866"/>
                    <a:pt x="315" y="866"/>
                  </a:cubicBezTo>
                  <a:lnTo>
                    <a:pt x="1774" y="866"/>
                  </a:lnTo>
                  <a:cubicBezTo>
                    <a:pt x="1943" y="866"/>
                    <a:pt x="2088" y="722"/>
                    <a:pt x="2088" y="552"/>
                  </a:cubicBezTo>
                  <a:lnTo>
                    <a:pt x="2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89"/>
            <p:cNvSpPr/>
            <p:nvPr/>
          </p:nvSpPr>
          <p:spPr>
            <a:xfrm>
              <a:off x="9840039" y="2756773"/>
              <a:ext cx="123179" cy="1859337"/>
            </a:xfrm>
            <a:custGeom>
              <a:avLst/>
              <a:gdLst/>
              <a:ahLst/>
              <a:cxnLst/>
              <a:rect l="l" t="t" r="r" b="b"/>
              <a:pathLst>
                <a:path w="1205" h="18189" extrusionOk="0">
                  <a:moveTo>
                    <a:pt x="0" y="1"/>
                  </a:moveTo>
                  <a:lnTo>
                    <a:pt x="0" y="18188"/>
                  </a:lnTo>
                  <a:lnTo>
                    <a:pt x="1205" y="18188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89"/>
            <p:cNvSpPr/>
            <p:nvPr/>
          </p:nvSpPr>
          <p:spPr>
            <a:xfrm>
              <a:off x="11474587" y="4591678"/>
              <a:ext cx="296652" cy="77281"/>
            </a:xfrm>
            <a:custGeom>
              <a:avLst/>
              <a:gdLst/>
              <a:ahLst/>
              <a:cxnLst/>
              <a:rect l="l" t="t" r="r" b="b"/>
              <a:pathLst>
                <a:path w="2902" h="756" extrusionOk="0">
                  <a:moveTo>
                    <a:pt x="306" y="1"/>
                  </a:moveTo>
                  <a:cubicBezTo>
                    <a:pt x="136" y="1"/>
                    <a:pt x="1" y="137"/>
                    <a:pt x="1" y="306"/>
                  </a:cubicBezTo>
                  <a:lnTo>
                    <a:pt x="1" y="756"/>
                  </a:lnTo>
                  <a:lnTo>
                    <a:pt x="2902" y="756"/>
                  </a:lnTo>
                  <a:lnTo>
                    <a:pt x="2902" y="306"/>
                  </a:lnTo>
                  <a:cubicBezTo>
                    <a:pt x="2902" y="137"/>
                    <a:pt x="2766" y="1"/>
                    <a:pt x="2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89"/>
            <p:cNvSpPr/>
            <p:nvPr/>
          </p:nvSpPr>
          <p:spPr>
            <a:xfrm>
              <a:off x="11504957" y="4535285"/>
              <a:ext cx="235931" cy="80799"/>
            </a:xfrm>
            <a:custGeom>
              <a:avLst/>
              <a:gdLst/>
              <a:ahLst/>
              <a:cxnLst/>
              <a:rect l="l" t="t" r="r" b="b"/>
              <a:pathLst>
                <a:path w="2308" h="756" extrusionOk="0">
                  <a:moveTo>
                    <a:pt x="306" y="0"/>
                  </a:moveTo>
                  <a:cubicBezTo>
                    <a:pt x="136" y="0"/>
                    <a:pt x="0" y="136"/>
                    <a:pt x="0" y="306"/>
                  </a:cubicBezTo>
                  <a:lnTo>
                    <a:pt x="0" y="450"/>
                  </a:lnTo>
                  <a:cubicBezTo>
                    <a:pt x="0" y="620"/>
                    <a:pt x="136" y="755"/>
                    <a:pt x="306" y="755"/>
                  </a:cubicBezTo>
                  <a:lnTo>
                    <a:pt x="2308" y="755"/>
                  </a:lnTo>
                  <a:lnTo>
                    <a:pt x="2308" y="306"/>
                  </a:lnTo>
                  <a:cubicBezTo>
                    <a:pt x="2308" y="136"/>
                    <a:pt x="2172" y="0"/>
                    <a:pt x="2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89"/>
            <p:cNvSpPr/>
            <p:nvPr/>
          </p:nvSpPr>
          <p:spPr>
            <a:xfrm>
              <a:off x="11453733" y="2700448"/>
              <a:ext cx="337439" cy="75543"/>
            </a:xfrm>
            <a:custGeom>
              <a:avLst/>
              <a:gdLst/>
              <a:ahLst/>
              <a:cxnLst/>
              <a:rect l="l" t="t" r="r" b="b"/>
              <a:pathLst>
                <a:path w="3301" h="739" extrusionOk="0">
                  <a:moveTo>
                    <a:pt x="1" y="0"/>
                  </a:moveTo>
                  <a:cubicBezTo>
                    <a:pt x="1" y="238"/>
                    <a:pt x="128" y="738"/>
                    <a:pt x="281" y="738"/>
                  </a:cubicBezTo>
                  <a:lnTo>
                    <a:pt x="3029" y="738"/>
                  </a:lnTo>
                  <a:cubicBezTo>
                    <a:pt x="3182" y="738"/>
                    <a:pt x="3301" y="238"/>
                    <a:pt x="3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89"/>
            <p:cNvSpPr/>
            <p:nvPr/>
          </p:nvSpPr>
          <p:spPr>
            <a:xfrm>
              <a:off x="11488489" y="2748084"/>
              <a:ext cx="268029" cy="88627"/>
            </a:xfrm>
            <a:custGeom>
              <a:avLst/>
              <a:gdLst/>
              <a:ahLst/>
              <a:cxnLst/>
              <a:rect l="l" t="t" r="r" b="b"/>
              <a:pathLst>
                <a:path w="2622" h="867" extrusionOk="0">
                  <a:moveTo>
                    <a:pt x="0" y="1"/>
                  </a:moveTo>
                  <a:lnTo>
                    <a:pt x="0" y="518"/>
                  </a:lnTo>
                  <a:cubicBezTo>
                    <a:pt x="0" y="705"/>
                    <a:pt x="161" y="866"/>
                    <a:pt x="348" y="866"/>
                  </a:cubicBezTo>
                  <a:lnTo>
                    <a:pt x="2282" y="866"/>
                  </a:lnTo>
                  <a:cubicBezTo>
                    <a:pt x="2469" y="866"/>
                    <a:pt x="2621" y="705"/>
                    <a:pt x="2621" y="518"/>
                  </a:cubicBezTo>
                  <a:lnTo>
                    <a:pt x="2621" y="349"/>
                  </a:lnTo>
                  <a:cubicBezTo>
                    <a:pt x="2621" y="154"/>
                    <a:pt x="2469" y="1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89"/>
            <p:cNvSpPr/>
            <p:nvPr/>
          </p:nvSpPr>
          <p:spPr>
            <a:xfrm>
              <a:off x="11577730" y="2756773"/>
              <a:ext cx="155379" cy="1859337"/>
            </a:xfrm>
            <a:custGeom>
              <a:avLst/>
              <a:gdLst/>
              <a:ahLst/>
              <a:cxnLst/>
              <a:rect l="l" t="t" r="r" b="b"/>
              <a:pathLst>
                <a:path w="1520" h="18189" extrusionOk="0">
                  <a:moveTo>
                    <a:pt x="1" y="1"/>
                  </a:moveTo>
                  <a:lnTo>
                    <a:pt x="1" y="18188"/>
                  </a:lnTo>
                  <a:lnTo>
                    <a:pt x="1519" y="18188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89"/>
            <p:cNvSpPr/>
            <p:nvPr/>
          </p:nvSpPr>
          <p:spPr>
            <a:xfrm>
              <a:off x="10234518" y="4591678"/>
              <a:ext cx="296754" cy="77281"/>
            </a:xfrm>
            <a:custGeom>
              <a:avLst/>
              <a:gdLst/>
              <a:ahLst/>
              <a:cxnLst/>
              <a:rect l="l" t="t" r="r" b="b"/>
              <a:pathLst>
                <a:path w="2903" h="756" extrusionOk="0">
                  <a:moveTo>
                    <a:pt x="306" y="1"/>
                  </a:moveTo>
                  <a:cubicBezTo>
                    <a:pt x="137" y="1"/>
                    <a:pt x="1" y="137"/>
                    <a:pt x="1" y="306"/>
                  </a:cubicBezTo>
                  <a:lnTo>
                    <a:pt x="1" y="756"/>
                  </a:lnTo>
                  <a:lnTo>
                    <a:pt x="2902" y="756"/>
                  </a:lnTo>
                  <a:lnTo>
                    <a:pt x="2902" y="306"/>
                  </a:lnTo>
                  <a:cubicBezTo>
                    <a:pt x="2902" y="137"/>
                    <a:pt x="2766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89"/>
            <p:cNvSpPr/>
            <p:nvPr/>
          </p:nvSpPr>
          <p:spPr>
            <a:xfrm>
              <a:off x="10264878" y="4538829"/>
              <a:ext cx="236033" cy="77281"/>
            </a:xfrm>
            <a:custGeom>
              <a:avLst/>
              <a:gdLst/>
              <a:ahLst/>
              <a:cxnLst/>
              <a:rect l="l" t="t" r="r" b="b"/>
              <a:pathLst>
                <a:path w="2309" h="756" extrusionOk="0">
                  <a:moveTo>
                    <a:pt x="306" y="0"/>
                  </a:moveTo>
                  <a:cubicBezTo>
                    <a:pt x="136" y="0"/>
                    <a:pt x="1" y="136"/>
                    <a:pt x="1" y="306"/>
                  </a:cubicBezTo>
                  <a:lnTo>
                    <a:pt x="1" y="450"/>
                  </a:lnTo>
                  <a:cubicBezTo>
                    <a:pt x="1" y="620"/>
                    <a:pt x="136" y="755"/>
                    <a:pt x="306" y="755"/>
                  </a:cubicBezTo>
                  <a:lnTo>
                    <a:pt x="2308" y="755"/>
                  </a:lnTo>
                  <a:lnTo>
                    <a:pt x="2308" y="306"/>
                  </a:lnTo>
                  <a:cubicBezTo>
                    <a:pt x="2308" y="136"/>
                    <a:pt x="2172" y="0"/>
                    <a:pt x="2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89"/>
            <p:cNvSpPr/>
            <p:nvPr/>
          </p:nvSpPr>
          <p:spPr>
            <a:xfrm>
              <a:off x="10213766" y="2700448"/>
              <a:ext cx="337439" cy="75543"/>
            </a:xfrm>
            <a:custGeom>
              <a:avLst/>
              <a:gdLst/>
              <a:ahLst/>
              <a:cxnLst/>
              <a:rect l="l" t="t" r="r" b="b"/>
              <a:pathLst>
                <a:path w="3301" h="739" extrusionOk="0">
                  <a:moveTo>
                    <a:pt x="0" y="0"/>
                  </a:moveTo>
                  <a:cubicBezTo>
                    <a:pt x="0" y="238"/>
                    <a:pt x="127" y="738"/>
                    <a:pt x="280" y="738"/>
                  </a:cubicBezTo>
                  <a:lnTo>
                    <a:pt x="3020" y="738"/>
                  </a:lnTo>
                  <a:cubicBezTo>
                    <a:pt x="3173" y="738"/>
                    <a:pt x="3300" y="238"/>
                    <a:pt x="3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89"/>
            <p:cNvSpPr/>
            <p:nvPr/>
          </p:nvSpPr>
          <p:spPr>
            <a:xfrm>
              <a:off x="10248420" y="2748084"/>
              <a:ext cx="268029" cy="88627"/>
            </a:xfrm>
            <a:custGeom>
              <a:avLst/>
              <a:gdLst/>
              <a:ahLst/>
              <a:cxnLst/>
              <a:rect l="l" t="t" r="r" b="b"/>
              <a:pathLst>
                <a:path w="2622" h="867" extrusionOk="0">
                  <a:moveTo>
                    <a:pt x="1" y="1"/>
                  </a:moveTo>
                  <a:lnTo>
                    <a:pt x="1" y="518"/>
                  </a:lnTo>
                  <a:cubicBezTo>
                    <a:pt x="1" y="705"/>
                    <a:pt x="153" y="866"/>
                    <a:pt x="348" y="866"/>
                  </a:cubicBezTo>
                  <a:lnTo>
                    <a:pt x="2274" y="866"/>
                  </a:lnTo>
                  <a:cubicBezTo>
                    <a:pt x="2469" y="866"/>
                    <a:pt x="2622" y="705"/>
                    <a:pt x="2622" y="518"/>
                  </a:cubicBezTo>
                  <a:lnTo>
                    <a:pt x="2622" y="349"/>
                  </a:lnTo>
                  <a:cubicBezTo>
                    <a:pt x="2622" y="154"/>
                    <a:pt x="2469" y="1"/>
                    <a:pt x="2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89"/>
            <p:cNvSpPr/>
            <p:nvPr/>
          </p:nvSpPr>
          <p:spPr>
            <a:xfrm>
              <a:off x="10467791" y="2700448"/>
              <a:ext cx="162330" cy="1858417"/>
            </a:xfrm>
            <a:custGeom>
              <a:avLst/>
              <a:gdLst/>
              <a:ahLst/>
              <a:cxnLst/>
              <a:rect l="l" t="t" r="r" b="b"/>
              <a:pathLst>
                <a:path w="1588" h="18180" extrusionOk="0">
                  <a:moveTo>
                    <a:pt x="1" y="0"/>
                  </a:moveTo>
                  <a:lnTo>
                    <a:pt x="1" y="18179"/>
                  </a:lnTo>
                  <a:lnTo>
                    <a:pt x="1587" y="18179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89"/>
            <p:cNvSpPr/>
            <p:nvPr/>
          </p:nvSpPr>
          <p:spPr>
            <a:xfrm>
              <a:off x="10468645" y="2755060"/>
              <a:ext cx="161451" cy="157082"/>
            </a:xfrm>
            <a:custGeom>
              <a:avLst/>
              <a:gdLst/>
              <a:ahLst/>
              <a:cxnLst/>
              <a:rect l="l" t="t" r="r" b="b"/>
              <a:pathLst>
                <a:path w="1740" h="1537" extrusionOk="0">
                  <a:moveTo>
                    <a:pt x="0" y="1"/>
                  </a:moveTo>
                  <a:lnTo>
                    <a:pt x="0" y="1536"/>
                  </a:lnTo>
                  <a:lnTo>
                    <a:pt x="1739" y="1536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89"/>
            <p:cNvSpPr/>
            <p:nvPr/>
          </p:nvSpPr>
          <p:spPr>
            <a:xfrm>
              <a:off x="10408808" y="2748084"/>
              <a:ext cx="281114" cy="88627"/>
            </a:xfrm>
            <a:custGeom>
              <a:avLst/>
              <a:gdLst/>
              <a:ahLst/>
              <a:cxnLst/>
              <a:rect l="l" t="t" r="r" b="b"/>
              <a:pathLst>
                <a:path w="2750" h="867" extrusionOk="0">
                  <a:moveTo>
                    <a:pt x="1" y="1"/>
                  </a:moveTo>
                  <a:lnTo>
                    <a:pt x="1" y="510"/>
                  </a:lnTo>
                  <a:cubicBezTo>
                    <a:pt x="1" y="705"/>
                    <a:pt x="154" y="858"/>
                    <a:pt x="349" y="858"/>
                  </a:cubicBezTo>
                  <a:lnTo>
                    <a:pt x="349" y="866"/>
                  </a:lnTo>
                  <a:lnTo>
                    <a:pt x="2393" y="866"/>
                  </a:lnTo>
                  <a:cubicBezTo>
                    <a:pt x="2588" y="866"/>
                    <a:pt x="2749" y="705"/>
                    <a:pt x="2749" y="510"/>
                  </a:cubicBezTo>
                  <a:lnTo>
                    <a:pt x="2749" y="357"/>
                  </a:lnTo>
                  <a:cubicBezTo>
                    <a:pt x="2749" y="162"/>
                    <a:pt x="2588" y="1"/>
                    <a:pt x="2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89"/>
            <p:cNvSpPr/>
            <p:nvPr/>
          </p:nvSpPr>
          <p:spPr>
            <a:xfrm>
              <a:off x="10372417" y="2700448"/>
              <a:ext cx="353079" cy="75543"/>
            </a:xfrm>
            <a:custGeom>
              <a:avLst/>
              <a:gdLst/>
              <a:ahLst/>
              <a:cxnLst/>
              <a:rect l="l" t="t" r="r" b="b"/>
              <a:pathLst>
                <a:path w="3454" h="739" extrusionOk="0">
                  <a:moveTo>
                    <a:pt x="1" y="0"/>
                  </a:moveTo>
                  <a:cubicBezTo>
                    <a:pt x="1" y="238"/>
                    <a:pt x="128" y="738"/>
                    <a:pt x="289" y="738"/>
                  </a:cubicBezTo>
                  <a:lnTo>
                    <a:pt x="3165" y="738"/>
                  </a:lnTo>
                  <a:cubicBezTo>
                    <a:pt x="3326" y="738"/>
                    <a:pt x="3453" y="238"/>
                    <a:pt x="3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89"/>
            <p:cNvSpPr/>
            <p:nvPr/>
          </p:nvSpPr>
          <p:spPr>
            <a:xfrm>
              <a:off x="9797514" y="2747266"/>
              <a:ext cx="123179" cy="1811599"/>
            </a:xfrm>
            <a:custGeom>
              <a:avLst/>
              <a:gdLst/>
              <a:ahLst/>
              <a:cxnLst/>
              <a:rect l="l" t="t" r="r" b="b"/>
              <a:pathLst>
                <a:path w="1205" h="17722" extrusionOk="0">
                  <a:moveTo>
                    <a:pt x="0" y="0"/>
                  </a:moveTo>
                  <a:lnTo>
                    <a:pt x="0" y="17721"/>
                  </a:lnTo>
                  <a:lnTo>
                    <a:pt x="1205" y="17721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89"/>
            <p:cNvSpPr/>
            <p:nvPr/>
          </p:nvSpPr>
          <p:spPr>
            <a:xfrm>
              <a:off x="9752433" y="2748084"/>
              <a:ext cx="188295" cy="88627"/>
            </a:xfrm>
            <a:custGeom>
              <a:avLst/>
              <a:gdLst/>
              <a:ahLst/>
              <a:cxnLst/>
              <a:rect l="l" t="t" r="r" b="b"/>
              <a:pathLst>
                <a:path w="1842" h="867" extrusionOk="0">
                  <a:moveTo>
                    <a:pt x="0" y="1"/>
                  </a:moveTo>
                  <a:lnTo>
                    <a:pt x="0" y="569"/>
                  </a:lnTo>
                  <a:cubicBezTo>
                    <a:pt x="0" y="730"/>
                    <a:pt x="128" y="858"/>
                    <a:pt x="289" y="866"/>
                  </a:cubicBezTo>
                  <a:lnTo>
                    <a:pt x="1553" y="866"/>
                  </a:lnTo>
                  <a:cubicBezTo>
                    <a:pt x="1705" y="866"/>
                    <a:pt x="1841" y="730"/>
                    <a:pt x="1841" y="569"/>
                  </a:cubicBezTo>
                  <a:lnTo>
                    <a:pt x="1841" y="289"/>
                  </a:lnTo>
                  <a:cubicBezTo>
                    <a:pt x="1841" y="128"/>
                    <a:pt x="1705" y="1"/>
                    <a:pt x="1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89"/>
            <p:cNvSpPr/>
            <p:nvPr/>
          </p:nvSpPr>
          <p:spPr>
            <a:xfrm>
              <a:off x="9705615" y="2700448"/>
              <a:ext cx="268029" cy="75543"/>
            </a:xfrm>
            <a:custGeom>
              <a:avLst/>
              <a:gdLst/>
              <a:ahLst/>
              <a:cxnLst/>
              <a:rect l="l" t="t" r="r" b="b"/>
              <a:pathLst>
                <a:path w="2622" h="739" extrusionOk="0">
                  <a:moveTo>
                    <a:pt x="0" y="0"/>
                  </a:moveTo>
                  <a:cubicBezTo>
                    <a:pt x="0" y="238"/>
                    <a:pt x="102" y="738"/>
                    <a:pt x="221" y="738"/>
                  </a:cubicBezTo>
                  <a:lnTo>
                    <a:pt x="2401" y="738"/>
                  </a:lnTo>
                  <a:cubicBezTo>
                    <a:pt x="2520" y="738"/>
                    <a:pt x="2621" y="238"/>
                    <a:pt x="2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89"/>
            <p:cNvSpPr/>
            <p:nvPr/>
          </p:nvSpPr>
          <p:spPr>
            <a:xfrm>
              <a:off x="9721153" y="4591678"/>
              <a:ext cx="232558" cy="77281"/>
            </a:xfrm>
            <a:custGeom>
              <a:avLst/>
              <a:gdLst/>
              <a:ahLst/>
              <a:cxnLst/>
              <a:rect l="l" t="t" r="r" b="b"/>
              <a:pathLst>
                <a:path w="2275" h="756" extrusionOk="0">
                  <a:moveTo>
                    <a:pt x="272" y="1"/>
                  </a:moveTo>
                  <a:cubicBezTo>
                    <a:pt x="120" y="1"/>
                    <a:pt x="1" y="120"/>
                    <a:pt x="1" y="264"/>
                  </a:cubicBezTo>
                  <a:lnTo>
                    <a:pt x="1" y="756"/>
                  </a:lnTo>
                  <a:lnTo>
                    <a:pt x="2274" y="756"/>
                  </a:lnTo>
                  <a:lnTo>
                    <a:pt x="2274" y="264"/>
                  </a:lnTo>
                  <a:cubicBezTo>
                    <a:pt x="2274" y="120"/>
                    <a:pt x="2156" y="1"/>
                    <a:pt x="2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89"/>
            <p:cNvSpPr/>
            <p:nvPr/>
          </p:nvSpPr>
          <p:spPr>
            <a:xfrm>
              <a:off x="9765416" y="4538829"/>
              <a:ext cx="187375" cy="77281"/>
            </a:xfrm>
            <a:custGeom>
              <a:avLst/>
              <a:gdLst/>
              <a:ahLst/>
              <a:cxnLst/>
              <a:rect l="l" t="t" r="r" b="b"/>
              <a:pathLst>
                <a:path w="1833" h="756" extrusionOk="0">
                  <a:moveTo>
                    <a:pt x="272" y="0"/>
                  </a:moveTo>
                  <a:cubicBezTo>
                    <a:pt x="119" y="0"/>
                    <a:pt x="1" y="119"/>
                    <a:pt x="1" y="263"/>
                  </a:cubicBezTo>
                  <a:lnTo>
                    <a:pt x="1" y="484"/>
                  </a:lnTo>
                  <a:cubicBezTo>
                    <a:pt x="1" y="637"/>
                    <a:pt x="119" y="755"/>
                    <a:pt x="272" y="755"/>
                  </a:cubicBezTo>
                  <a:lnTo>
                    <a:pt x="1833" y="755"/>
                  </a:lnTo>
                  <a:lnTo>
                    <a:pt x="1833" y="263"/>
                  </a:lnTo>
                  <a:cubicBezTo>
                    <a:pt x="1833" y="119"/>
                    <a:pt x="1706" y="0"/>
                    <a:pt x="15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89"/>
            <p:cNvSpPr/>
            <p:nvPr/>
          </p:nvSpPr>
          <p:spPr>
            <a:xfrm>
              <a:off x="11621992" y="2700448"/>
              <a:ext cx="144952" cy="1858417"/>
            </a:xfrm>
            <a:custGeom>
              <a:avLst/>
              <a:gdLst/>
              <a:ahLst/>
              <a:cxnLst/>
              <a:rect l="l" t="t" r="r" b="b"/>
              <a:pathLst>
                <a:path w="1418" h="18180" extrusionOk="0">
                  <a:moveTo>
                    <a:pt x="1" y="0"/>
                  </a:moveTo>
                  <a:lnTo>
                    <a:pt x="1" y="18179"/>
                  </a:lnTo>
                  <a:lnTo>
                    <a:pt x="1417" y="18179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89"/>
            <p:cNvSpPr/>
            <p:nvPr/>
          </p:nvSpPr>
          <p:spPr>
            <a:xfrm>
              <a:off x="9663090" y="2612843"/>
              <a:ext cx="2225193" cy="70330"/>
            </a:xfrm>
            <a:custGeom>
              <a:avLst/>
              <a:gdLst/>
              <a:ahLst/>
              <a:cxnLst/>
              <a:rect l="l" t="t" r="r" b="b"/>
              <a:pathLst>
                <a:path w="21768" h="688" extrusionOk="0">
                  <a:moveTo>
                    <a:pt x="1" y="1"/>
                  </a:moveTo>
                  <a:lnTo>
                    <a:pt x="1" y="688"/>
                  </a:lnTo>
                  <a:lnTo>
                    <a:pt x="21768" y="688"/>
                  </a:lnTo>
                  <a:lnTo>
                    <a:pt x="21768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89"/>
            <p:cNvSpPr/>
            <p:nvPr/>
          </p:nvSpPr>
          <p:spPr>
            <a:xfrm>
              <a:off x="10300452" y="2639727"/>
              <a:ext cx="1588752" cy="70330"/>
            </a:xfrm>
            <a:custGeom>
              <a:avLst/>
              <a:gdLst/>
              <a:ahLst/>
              <a:cxnLst/>
              <a:rect l="l" t="t" r="r" b="b"/>
              <a:pathLst>
                <a:path w="15542" h="688" extrusionOk="0">
                  <a:moveTo>
                    <a:pt x="1" y="1"/>
                  </a:moveTo>
                  <a:lnTo>
                    <a:pt x="85" y="688"/>
                  </a:lnTo>
                  <a:lnTo>
                    <a:pt x="15541" y="688"/>
                  </a:lnTo>
                  <a:lnTo>
                    <a:pt x="15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89"/>
            <p:cNvSpPr/>
            <p:nvPr/>
          </p:nvSpPr>
          <p:spPr>
            <a:xfrm>
              <a:off x="9663090" y="2639727"/>
              <a:ext cx="660868" cy="70329"/>
            </a:xfrm>
            <a:custGeom>
              <a:avLst/>
              <a:gdLst/>
              <a:ahLst/>
              <a:cxnLst/>
              <a:rect l="l" t="t" r="r" b="b"/>
              <a:pathLst>
                <a:path w="6465" h="688" extrusionOk="0">
                  <a:moveTo>
                    <a:pt x="1" y="1"/>
                  </a:moveTo>
                  <a:lnTo>
                    <a:pt x="1" y="688"/>
                  </a:lnTo>
                  <a:lnTo>
                    <a:pt x="6465" y="688"/>
                  </a:lnTo>
                  <a:lnTo>
                    <a:pt x="64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89"/>
            <p:cNvSpPr/>
            <p:nvPr/>
          </p:nvSpPr>
          <p:spPr>
            <a:xfrm>
              <a:off x="10393270" y="4591678"/>
              <a:ext cx="311372" cy="77281"/>
            </a:xfrm>
            <a:custGeom>
              <a:avLst/>
              <a:gdLst/>
              <a:ahLst/>
              <a:cxnLst/>
              <a:rect l="l" t="t" r="r" b="b"/>
              <a:pathLst>
                <a:path w="3046" h="756" extrusionOk="0">
                  <a:moveTo>
                    <a:pt x="314" y="1"/>
                  </a:moveTo>
                  <a:cubicBezTo>
                    <a:pt x="144" y="1"/>
                    <a:pt x="0" y="137"/>
                    <a:pt x="0" y="306"/>
                  </a:cubicBezTo>
                  <a:lnTo>
                    <a:pt x="0" y="756"/>
                  </a:lnTo>
                  <a:lnTo>
                    <a:pt x="3046" y="756"/>
                  </a:lnTo>
                  <a:lnTo>
                    <a:pt x="3046" y="306"/>
                  </a:lnTo>
                  <a:cubicBezTo>
                    <a:pt x="3046" y="137"/>
                    <a:pt x="2910" y="1"/>
                    <a:pt x="27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89"/>
            <p:cNvSpPr/>
            <p:nvPr/>
          </p:nvSpPr>
          <p:spPr>
            <a:xfrm>
              <a:off x="10425368" y="4538829"/>
              <a:ext cx="247176" cy="77281"/>
            </a:xfrm>
            <a:custGeom>
              <a:avLst/>
              <a:gdLst/>
              <a:ahLst/>
              <a:cxnLst/>
              <a:rect l="l" t="t" r="r" b="b"/>
              <a:pathLst>
                <a:path w="2418" h="756" extrusionOk="0">
                  <a:moveTo>
                    <a:pt x="314" y="0"/>
                  </a:moveTo>
                  <a:cubicBezTo>
                    <a:pt x="144" y="0"/>
                    <a:pt x="0" y="136"/>
                    <a:pt x="0" y="306"/>
                  </a:cubicBezTo>
                  <a:lnTo>
                    <a:pt x="0" y="441"/>
                  </a:lnTo>
                  <a:cubicBezTo>
                    <a:pt x="0" y="620"/>
                    <a:pt x="136" y="755"/>
                    <a:pt x="314" y="755"/>
                  </a:cubicBezTo>
                  <a:lnTo>
                    <a:pt x="2418" y="755"/>
                  </a:lnTo>
                  <a:lnTo>
                    <a:pt x="2418" y="306"/>
                  </a:lnTo>
                  <a:cubicBezTo>
                    <a:pt x="2418" y="136"/>
                    <a:pt x="2282" y="0"/>
                    <a:pt x="2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89"/>
            <p:cNvSpPr/>
            <p:nvPr/>
          </p:nvSpPr>
          <p:spPr>
            <a:xfrm>
              <a:off x="11556059" y="4591678"/>
              <a:ext cx="276718" cy="77281"/>
            </a:xfrm>
            <a:custGeom>
              <a:avLst/>
              <a:gdLst/>
              <a:ahLst/>
              <a:cxnLst/>
              <a:rect l="l" t="t" r="r" b="b"/>
              <a:pathLst>
                <a:path w="2707" h="756" extrusionOk="0">
                  <a:moveTo>
                    <a:pt x="298" y="1"/>
                  </a:moveTo>
                  <a:cubicBezTo>
                    <a:pt x="137" y="1"/>
                    <a:pt x="1" y="128"/>
                    <a:pt x="1" y="289"/>
                  </a:cubicBezTo>
                  <a:lnTo>
                    <a:pt x="1" y="756"/>
                  </a:lnTo>
                  <a:lnTo>
                    <a:pt x="2707" y="756"/>
                  </a:lnTo>
                  <a:lnTo>
                    <a:pt x="2707" y="289"/>
                  </a:lnTo>
                  <a:cubicBezTo>
                    <a:pt x="2707" y="128"/>
                    <a:pt x="2580" y="1"/>
                    <a:pt x="2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89"/>
            <p:cNvSpPr/>
            <p:nvPr/>
          </p:nvSpPr>
          <p:spPr>
            <a:xfrm>
              <a:off x="11584681" y="4538829"/>
              <a:ext cx="220393" cy="77281"/>
            </a:xfrm>
            <a:custGeom>
              <a:avLst/>
              <a:gdLst/>
              <a:ahLst/>
              <a:cxnLst/>
              <a:rect l="l" t="t" r="r" b="b"/>
              <a:pathLst>
                <a:path w="2156" h="756" extrusionOk="0">
                  <a:moveTo>
                    <a:pt x="289" y="0"/>
                  </a:moveTo>
                  <a:cubicBezTo>
                    <a:pt x="128" y="0"/>
                    <a:pt x="1" y="128"/>
                    <a:pt x="1" y="289"/>
                  </a:cubicBezTo>
                  <a:lnTo>
                    <a:pt x="1" y="458"/>
                  </a:lnTo>
                  <a:cubicBezTo>
                    <a:pt x="1" y="620"/>
                    <a:pt x="128" y="755"/>
                    <a:pt x="289" y="755"/>
                  </a:cubicBezTo>
                  <a:lnTo>
                    <a:pt x="2156" y="755"/>
                  </a:lnTo>
                  <a:lnTo>
                    <a:pt x="2156" y="289"/>
                  </a:lnTo>
                  <a:cubicBezTo>
                    <a:pt x="2156" y="128"/>
                    <a:pt x="2020" y="0"/>
                    <a:pt x="1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89"/>
            <p:cNvSpPr/>
            <p:nvPr/>
          </p:nvSpPr>
          <p:spPr>
            <a:xfrm>
              <a:off x="11569961" y="2748084"/>
              <a:ext cx="249833" cy="88627"/>
            </a:xfrm>
            <a:custGeom>
              <a:avLst/>
              <a:gdLst/>
              <a:ahLst/>
              <a:cxnLst/>
              <a:rect l="l" t="t" r="r" b="b"/>
              <a:pathLst>
                <a:path w="2444" h="867" extrusionOk="0">
                  <a:moveTo>
                    <a:pt x="1" y="1"/>
                  </a:moveTo>
                  <a:lnTo>
                    <a:pt x="1" y="527"/>
                  </a:lnTo>
                  <a:cubicBezTo>
                    <a:pt x="1" y="713"/>
                    <a:pt x="145" y="866"/>
                    <a:pt x="331" y="866"/>
                  </a:cubicBezTo>
                  <a:lnTo>
                    <a:pt x="2113" y="866"/>
                  </a:lnTo>
                  <a:cubicBezTo>
                    <a:pt x="2291" y="866"/>
                    <a:pt x="2444" y="713"/>
                    <a:pt x="2444" y="527"/>
                  </a:cubicBezTo>
                  <a:lnTo>
                    <a:pt x="2444" y="332"/>
                  </a:lnTo>
                  <a:cubicBezTo>
                    <a:pt x="2444" y="154"/>
                    <a:pt x="2291" y="1"/>
                    <a:pt x="2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89"/>
            <p:cNvSpPr/>
            <p:nvPr/>
          </p:nvSpPr>
          <p:spPr>
            <a:xfrm>
              <a:off x="11537045" y="2700448"/>
              <a:ext cx="314847" cy="75543"/>
            </a:xfrm>
            <a:custGeom>
              <a:avLst/>
              <a:gdLst/>
              <a:ahLst/>
              <a:cxnLst/>
              <a:rect l="l" t="t" r="r" b="b"/>
              <a:pathLst>
                <a:path w="3080" h="739" extrusionOk="0">
                  <a:moveTo>
                    <a:pt x="0" y="0"/>
                  </a:moveTo>
                  <a:cubicBezTo>
                    <a:pt x="0" y="238"/>
                    <a:pt x="119" y="738"/>
                    <a:pt x="263" y="738"/>
                  </a:cubicBezTo>
                  <a:lnTo>
                    <a:pt x="2825" y="738"/>
                  </a:lnTo>
                  <a:cubicBezTo>
                    <a:pt x="2969" y="738"/>
                    <a:pt x="3080" y="238"/>
                    <a:pt x="30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89"/>
            <p:cNvSpPr/>
            <p:nvPr/>
          </p:nvSpPr>
          <p:spPr>
            <a:xfrm>
              <a:off x="10694113" y="2921556"/>
              <a:ext cx="768411" cy="1558392"/>
            </a:xfrm>
            <a:custGeom>
              <a:avLst/>
              <a:gdLst/>
              <a:ahLst/>
              <a:cxnLst/>
              <a:rect l="l" t="t" r="r" b="b"/>
              <a:pathLst>
                <a:path w="7517" h="15245" extrusionOk="0">
                  <a:moveTo>
                    <a:pt x="7262" y="238"/>
                  </a:moveTo>
                  <a:lnTo>
                    <a:pt x="7262" y="15007"/>
                  </a:lnTo>
                  <a:lnTo>
                    <a:pt x="103" y="15007"/>
                  </a:lnTo>
                  <a:lnTo>
                    <a:pt x="103" y="238"/>
                  </a:lnTo>
                  <a:close/>
                  <a:moveTo>
                    <a:pt x="1" y="1"/>
                  </a:moveTo>
                  <a:lnTo>
                    <a:pt x="1" y="15244"/>
                  </a:lnTo>
                  <a:lnTo>
                    <a:pt x="7517" y="15244"/>
                  </a:lnTo>
                  <a:lnTo>
                    <a:pt x="7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89"/>
            <p:cNvSpPr/>
            <p:nvPr/>
          </p:nvSpPr>
          <p:spPr>
            <a:xfrm>
              <a:off x="10007378" y="2921556"/>
              <a:ext cx="279274" cy="1558392"/>
            </a:xfrm>
            <a:custGeom>
              <a:avLst/>
              <a:gdLst/>
              <a:ahLst/>
              <a:cxnLst/>
              <a:rect l="l" t="t" r="r" b="b"/>
              <a:pathLst>
                <a:path w="2732" h="15245" extrusionOk="0">
                  <a:moveTo>
                    <a:pt x="2554" y="238"/>
                  </a:moveTo>
                  <a:lnTo>
                    <a:pt x="2554" y="15007"/>
                  </a:lnTo>
                  <a:lnTo>
                    <a:pt x="178" y="15007"/>
                  </a:lnTo>
                  <a:lnTo>
                    <a:pt x="178" y="238"/>
                  </a:lnTo>
                  <a:close/>
                  <a:moveTo>
                    <a:pt x="0" y="1"/>
                  </a:moveTo>
                  <a:lnTo>
                    <a:pt x="0" y="15244"/>
                  </a:lnTo>
                  <a:lnTo>
                    <a:pt x="2732" y="1524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89"/>
            <p:cNvSpPr txBox="1"/>
            <p:nvPr/>
          </p:nvSpPr>
          <p:spPr>
            <a:xfrm>
              <a:off x="10013225" y="2742300"/>
              <a:ext cx="12927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756" name="Google Shape;6756;p89"/>
          <p:cNvGrpSpPr/>
          <p:nvPr/>
        </p:nvGrpSpPr>
        <p:grpSpPr>
          <a:xfrm>
            <a:off x="483670" y="607138"/>
            <a:ext cx="714950" cy="378500"/>
            <a:chOff x="-2639030" y="1873188"/>
            <a:chExt cx="714950" cy="378500"/>
          </a:xfrm>
        </p:grpSpPr>
        <p:sp>
          <p:nvSpPr>
            <p:cNvPr id="6757" name="Google Shape;6757;p89"/>
            <p:cNvSpPr/>
            <p:nvPr/>
          </p:nvSpPr>
          <p:spPr>
            <a:xfrm flipH="1">
              <a:off x="-2223855" y="190873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89"/>
            <p:cNvSpPr/>
            <p:nvPr/>
          </p:nvSpPr>
          <p:spPr>
            <a:xfrm flipH="1">
              <a:off x="-2576930" y="187318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89"/>
            <p:cNvSpPr/>
            <p:nvPr/>
          </p:nvSpPr>
          <p:spPr>
            <a:xfrm flipH="1">
              <a:off x="-2025380" y="192493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89"/>
            <p:cNvSpPr/>
            <p:nvPr/>
          </p:nvSpPr>
          <p:spPr>
            <a:xfrm flipH="1">
              <a:off x="-2098955" y="193073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89"/>
            <p:cNvSpPr/>
            <p:nvPr/>
          </p:nvSpPr>
          <p:spPr>
            <a:xfrm flipH="1">
              <a:off x="-2322405" y="188643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89"/>
            <p:cNvSpPr/>
            <p:nvPr/>
          </p:nvSpPr>
          <p:spPr>
            <a:xfrm flipH="1">
              <a:off x="-2407480" y="189706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89"/>
            <p:cNvSpPr/>
            <p:nvPr/>
          </p:nvSpPr>
          <p:spPr>
            <a:xfrm flipH="1">
              <a:off x="-2161730" y="196656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89"/>
            <p:cNvSpPr/>
            <p:nvPr/>
          </p:nvSpPr>
          <p:spPr>
            <a:xfrm flipH="1">
              <a:off x="-2639030" y="190468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89"/>
            <p:cNvSpPr/>
            <p:nvPr/>
          </p:nvSpPr>
          <p:spPr>
            <a:xfrm flipH="1">
              <a:off x="-2590430" y="192628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89"/>
            <p:cNvSpPr/>
            <p:nvPr/>
          </p:nvSpPr>
          <p:spPr>
            <a:xfrm flipH="1">
              <a:off x="-2335230" y="198771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89"/>
            <p:cNvSpPr/>
            <p:nvPr/>
          </p:nvSpPr>
          <p:spPr>
            <a:xfrm flipH="1">
              <a:off x="-2295405" y="200053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8" name="Google Shape;6768;p89"/>
          <p:cNvGrpSpPr/>
          <p:nvPr/>
        </p:nvGrpSpPr>
        <p:grpSpPr>
          <a:xfrm>
            <a:off x="3998163" y="3779173"/>
            <a:ext cx="1302281" cy="689438"/>
            <a:chOff x="-3249062" y="3141823"/>
            <a:chExt cx="1302281" cy="689438"/>
          </a:xfrm>
        </p:grpSpPr>
        <p:sp>
          <p:nvSpPr>
            <p:cNvPr id="6769" name="Google Shape;6769;p89"/>
            <p:cNvSpPr/>
            <p:nvPr/>
          </p:nvSpPr>
          <p:spPr>
            <a:xfrm flipH="1">
              <a:off x="-2492821" y="3206578"/>
              <a:ext cx="343125" cy="218899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89"/>
            <p:cNvSpPr/>
            <p:nvPr/>
          </p:nvSpPr>
          <p:spPr>
            <a:xfrm flipH="1">
              <a:off x="-3135947" y="3141823"/>
              <a:ext cx="1170724" cy="485339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89"/>
            <p:cNvSpPr/>
            <p:nvPr/>
          </p:nvSpPr>
          <p:spPr>
            <a:xfrm flipH="1">
              <a:off x="-2131298" y="3236086"/>
              <a:ext cx="147633" cy="110702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89"/>
            <p:cNvSpPr/>
            <p:nvPr/>
          </p:nvSpPr>
          <p:spPr>
            <a:xfrm flipH="1">
              <a:off x="-2265315" y="3246651"/>
              <a:ext cx="179554" cy="44809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89"/>
            <p:cNvSpPr/>
            <p:nvPr/>
          </p:nvSpPr>
          <p:spPr>
            <a:xfrm flipH="1">
              <a:off x="-2672329" y="3165958"/>
              <a:ext cx="295174" cy="169764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89"/>
            <p:cNvSpPr/>
            <p:nvPr/>
          </p:nvSpPr>
          <p:spPr>
            <a:xfrm flipH="1">
              <a:off x="-2827294" y="3185312"/>
              <a:ext cx="276731" cy="43443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89"/>
            <p:cNvSpPr/>
            <p:nvPr/>
          </p:nvSpPr>
          <p:spPr>
            <a:xfrm flipH="1">
              <a:off x="-2379660" y="3311906"/>
              <a:ext cx="73816" cy="46403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89"/>
            <p:cNvSpPr/>
            <p:nvPr/>
          </p:nvSpPr>
          <p:spPr>
            <a:xfrm flipH="1">
              <a:off x="-3249062" y="3199201"/>
              <a:ext cx="1302281" cy="632061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89"/>
            <p:cNvSpPr/>
            <p:nvPr/>
          </p:nvSpPr>
          <p:spPr>
            <a:xfrm flipH="1">
              <a:off x="-3160537" y="3238545"/>
              <a:ext cx="742762" cy="580421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89"/>
            <p:cNvSpPr/>
            <p:nvPr/>
          </p:nvSpPr>
          <p:spPr>
            <a:xfrm flipH="1">
              <a:off x="-2623149" y="3373791"/>
              <a:ext cx="630877" cy="420584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9" name="Google Shape;6779;p89"/>
          <p:cNvGrpSpPr/>
          <p:nvPr/>
        </p:nvGrpSpPr>
        <p:grpSpPr>
          <a:xfrm>
            <a:off x="1563511" y="3258527"/>
            <a:ext cx="1098995" cy="581817"/>
            <a:chOff x="-3249062" y="3141823"/>
            <a:chExt cx="1302281" cy="689438"/>
          </a:xfrm>
        </p:grpSpPr>
        <p:sp>
          <p:nvSpPr>
            <p:cNvPr id="6780" name="Google Shape;6780;p89"/>
            <p:cNvSpPr/>
            <p:nvPr/>
          </p:nvSpPr>
          <p:spPr>
            <a:xfrm flipH="1">
              <a:off x="-2492821" y="3206578"/>
              <a:ext cx="343125" cy="218899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89"/>
            <p:cNvSpPr/>
            <p:nvPr/>
          </p:nvSpPr>
          <p:spPr>
            <a:xfrm flipH="1">
              <a:off x="-3135947" y="3141823"/>
              <a:ext cx="1170724" cy="485339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89"/>
            <p:cNvSpPr/>
            <p:nvPr/>
          </p:nvSpPr>
          <p:spPr>
            <a:xfrm flipH="1">
              <a:off x="-2131298" y="3236086"/>
              <a:ext cx="147633" cy="110702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89"/>
            <p:cNvSpPr/>
            <p:nvPr/>
          </p:nvSpPr>
          <p:spPr>
            <a:xfrm flipH="1">
              <a:off x="-2265315" y="3246651"/>
              <a:ext cx="179554" cy="44809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89"/>
            <p:cNvSpPr/>
            <p:nvPr/>
          </p:nvSpPr>
          <p:spPr>
            <a:xfrm flipH="1">
              <a:off x="-2672329" y="3165958"/>
              <a:ext cx="295174" cy="169764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89"/>
            <p:cNvSpPr/>
            <p:nvPr/>
          </p:nvSpPr>
          <p:spPr>
            <a:xfrm flipH="1">
              <a:off x="-2827294" y="3185312"/>
              <a:ext cx="276731" cy="43443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89"/>
            <p:cNvSpPr/>
            <p:nvPr/>
          </p:nvSpPr>
          <p:spPr>
            <a:xfrm flipH="1">
              <a:off x="-2379660" y="3311906"/>
              <a:ext cx="73816" cy="46403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89"/>
            <p:cNvSpPr/>
            <p:nvPr/>
          </p:nvSpPr>
          <p:spPr>
            <a:xfrm flipH="1">
              <a:off x="-3249062" y="3199201"/>
              <a:ext cx="1302281" cy="632061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89"/>
            <p:cNvSpPr/>
            <p:nvPr/>
          </p:nvSpPr>
          <p:spPr>
            <a:xfrm flipH="1">
              <a:off x="-3160537" y="3238545"/>
              <a:ext cx="742762" cy="580421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89"/>
            <p:cNvSpPr/>
            <p:nvPr/>
          </p:nvSpPr>
          <p:spPr>
            <a:xfrm flipH="1">
              <a:off x="-2623149" y="3373791"/>
              <a:ext cx="630877" cy="420584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" name="Google Shape;6794;p90"/>
          <p:cNvSpPr txBox="1">
            <a:spLocks noGrp="1"/>
          </p:cNvSpPr>
          <p:nvPr>
            <p:ph type="subTitle" idx="1"/>
          </p:nvPr>
        </p:nvSpPr>
        <p:spPr>
          <a:xfrm>
            <a:off x="1900025" y="1526496"/>
            <a:ext cx="53439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6795" name="Google Shape;6795;p90"/>
          <p:cNvSpPr txBox="1">
            <a:spLocks noGrp="1"/>
          </p:cNvSpPr>
          <p:nvPr>
            <p:ph type="title"/>
          </p:nvPr>
        </p:nvSpPr>
        <p:spPr>
          <a:xfrm>
            <a:off x="1900025" y="757596"/>
            <a:ext cx="5343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37m 23s</a:t>
            </a:r>
            <a:endParaRPr/>
          </a:p>
        </p:txBody>
      </p:sp>
      <p:sp>
        <p:nvSpPr>
          <p:cNvPr id="6796" name="Google Shape;6796;p90"/>
          <p:cNvSpPr txBox="1">
            <a:spLocks noGrp="1"/>
          </p:cNvSpPr>
          <p:nvPr>
            <p:ph type="title" idx="2"/>
          </p:nvPr>
        </p:nvSpPr>
        <p:spPr>
          <a:xfrm>
            <a:off x="1900025" y="2055303"/>
            <a:ext cx="5343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6797" name="Google Shape;6797;p90"/>
          <p:cNvSpPr txBox="1">
            <a:spLocks noGrp="1"/>
          </p:cNvSpPr>
          <p:nvPr>
            <p:ph type="subTitle" idx="3"/>
          </p:nvPr>
        </p:nvSpPr>
        <p:spPr>
          <a:xfrm>
            <a:off x="1900025" y="2825700"/>
            <a:ext cx="53439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would fit in the Sun’s mass</a:t>
            </a:r>
            <a:endParaRPr/>
          </a:p>
        </p:txBody>
      </p:sp>
      <p:sp>
        <p:nvSpPr>
          <p:cNvPr id="6798" name="Google Shape;6798;p90"/>
          <p:cNvSpPr txBox="1">
            <a:spLocks noGrp="1"/>
          </p:cNvSpPr>
          <p:nvPr>
            <p:ph type="title" idx="4"/>
          </p:nvPr>
        </p:nvSpPr>
        <p:spPr>
          <a:xfrm>
            <a:off x="1900025" y="3353011"/>
            <a:ext cx="5343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6799" name="Google Shape;6799;p90"/>
          <p:cNvSpPr txBox="1">
            <a:spLocks noGrp="1"/>
          </p:cNvSpPr>
          <p:nvPr>
            <p:ph type="subTitle" idx="5"/>
          </p:nvPr>
        </p:nvSpPr>
        <p:spPr>
          <a:xfrm>
            <a:off x="1900025" y="4124904"/>
            <a:ext cx="53439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6800" name="Google Shape;6800;p90"/>
          <p:cNvGrpSpPr/>
          <p:nvPr/>
        </p:nvGrpSpPr>
        <p:grpSpPr>
          <a:xfrm>
            <a:off x="713225" y="699472"/>
            <a:ext cx="648376" cy="880878"/>
            <a:chOff x="638276" y="3526008"/>
            <a:chExt cx="714936" cy="971200"/>
          </a:xfrm>
        </p:grpSpPr>
        <p:sp>
          <p:nvSpPr>
            <p:cNvPr id="6801" name="Google Shape;6801;p90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2" name="Google Shape;6802;p90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803" name="Google Shape;6803;p90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90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90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90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90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90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90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90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90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90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90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90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90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90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90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90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90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90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90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90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90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90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90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90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6827;p90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90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29" name="Google Shape;6829;p90"/>
          <p:cNvGrpSpPr/>
          <p:nvPr/>
        </p:nvGrpSpPr>
        <p:grpSpPr>
          <a:xfrm>
            <a:off x="7782400" y="3723122"/>
            <a:ext cx="648376" cy="880878"/>
            <a:chOff x="638276" y="3526008"/>
            <a:chExt cx="714936" cy="971200"/>
          </a:xfrm>
        </p:grpSpPr>
        <p:sp>
          <p:nvSpPr>
            <p:cNvPr id="6830" name="Google Shape;6830;p90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1" name="Google Shape;6831;p90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832" name="Google Shape;6832;p90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90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90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90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90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90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90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90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90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90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90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90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90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90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90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90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90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90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90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6851;p90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90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6853;p90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6854;p90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90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6856;p90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6857;p90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8" name="Google Shape;6858;p90"/>
          <p:cNvGrpSpPr/>
          <p:nvPr/>
        </p:nvGrpSpPr>
        <p:grpSpPr>
          <a:xfrm rot="1321491" flipH="1">
            <a:off x="7827239" y="1256633"/>
            <a:ext cx="714934" cy="378491"/>
            <a:chOff x="-1074225" y="4512538"/>
            <a:chExt cx="714950" cy="378500"/>
          </a:xfrm>
        </p:grpSpPr>
        <p:sp>
          <p:nvSpPr>
            <p:cNvPr id="6859" name="Google Shape;6859;p90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90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90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90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90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90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90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90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90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90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90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0" name="Google Shape;6870;p90"/>
          <p:cNvGrpSpPr/>
          <p:nvPr/>
        </p:nvGrpSpPr>
        <p:grpSpPr>
          <a:xfrm>
            <a:off x="355738" y="4225500"/>
            <a:ext cx="714950" cy="378500"/>
            <a:chOff x="-1074225" y="4512538"/>
            <a:chExt cx="714950" cy="378500"/>
          </a:xfrm>
        </p:grpSpPr>
        <p:sp>
          <p:nvSpPr>
            <p:cNvPr id="6871" name="Google Shape;6871;p90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90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90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90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90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90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90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90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90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90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90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90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3" name="Google Shape;6883;p90"/>
          <p:cNvSpPr/>
          <p:nvPr/>
        </p:nvSpPr>
        <p:spPr>
          <a:xfrm>
            <a:off x="8550" y="60671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8" name="Google Shape;6888;p9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library percentages  </a:t>
            </a:r>
            <a:endParaRPr/>
          </a:p>
        </p:txBody>
      </p:sp>
      <p:sp>
        <p:nvSpPr>
          <p:cNvPr id="6889" name="Google Shape;6889;p91"/>
          <p:cNvSpPr/>
          <p:nvPr/>
        </p:nvSpPr>
        <p:spPr>
          <a:xfrm>
            <a:off x="941745" y="3261350"/>
            <a:ext cx="776400" cy="7767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0" name="Google Shape;6890;p91"/>
          <p:cNvSpPr txBox="1"/>
          <p:nvPr/>
        </p:nvSpPr>
        <p:spPr>
          <a:xfrm>
            <a:off x="1719280" y="3069950"/>
            <a:ext cx="2439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Worker 1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891" name="Google Shape;6891;p91"/>
          <p:cNvSpPr txBox="1"/>
          <p:nvPr/>
        </p:nvSpPr>
        <p:spPr>
          <a:xfrm>
            <a:off x="1719280" y="3493350"/>
            <a:ext cx="24393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Mercury is the closest planet to the Sun and the smallest of them all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92" name="Google Shape;6892;p91"/>
          <p:cNvSpPr txBox="1"/>
          <p:nvPr/>
        </p:nvSpPr>
        <p:spPr>
          <a:xfrm>
            <a:off x="941745" y="3069950"/>
            <a:ext cx="7764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Abril Fatface"/>
                <a:ea typeface="Abril Fatface"/>
                <a:cs typeface="Abril Fatface"/>
                <a:sym typeface="Abril Fatface"/>
              </a:rPr>
              <a:t>75%</a:t>
            </a:r>
            <a:endParaRPr sz="2000">
              <a:solidFill>
                <a:srgbClr val="191919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893" name="Google Shape;6893;p91"/>
          <p:cNvSpPr/>
          <p:nvPr/>
        </p:nvSpPr>
        <p:spPr>
          <a:xfrm>
            <a:off x="1852400" y="1796295"/>
            <a:ext cx="1203600" cy="1203600"/>
          </a:xfrm>
          <a:prstGeom prst="ellipse">
            <a:avLst/>
          </a:prstGeom>
          <a:solidFill>
            <a:schemeClr val="lt2">
              <a:alpha val="887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4" name="Google Shape;6894;p91"/>
          <p:cNvSpPr/>
          <p:nvPr/>
        </p:nvSpPr>
        <p:spPr>
          <a:xfrm>
            <a:off x="1782350" y="1726250"/>
            <a:ext cx="1343700" cy="1343700"/>
          </a:xfrm>
          <a:prstGeom prst="pie">
            <a:avLst>
              <a:gd name="adj1" fmla="val 16215173"/>
              <a:gd name="adj2" fmla="val 10781520"/>
            </a:avLst>
          </a:prstGeom>
          <a:solidFill>
            <a:schemeClr val="dk2">
              <a:alpha val="38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5" name="Google Shape;6895;p91"/>
          <p:cNvSpPr/>
          <p:nvPr/>
        </p:nvSpPr>
        <p:spPr>
          <a:xfrm>
            <a:off x="4985420" y="3261350"/>
            <a:ext cx="776400" cy="7767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6" name="Google Shape;6896;p91"/>
          <p:cNvSpPr txBox="1"/>
          <p:nvPr/>
        </p:nvSpPr>
        <p:spPr>
          <a:xfrm>
            <a:off x="5762955" y="3069950"/>
            <a:ext cx="2439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Worker 2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897" name="Google Shape;6897;p91"/>
          <p:cNvSpPr txBox="1"/>
          <p:nvPr/>
        </p:nvSpPr>
        <p:spPr>
          <a:xfrm>
            <a:off x="5762955" y="3493350"/>
            <a:ext cx="24393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Despite being red, Mars is a very cold planet full of iron oxide dust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98" name="Google Shape;6898;p91"/>
          <p:cNvSpPr txBox="1"/>
          <p:nvPr/>
        </p:nvSpPr>
        <p:spPr>
          <a:xfrm>
            <a:off x="4985420" y="3069950"/>
            <a:ext cx="7764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  <a:latin typeface="Abril Fatface"/>
                <a:ea typeface="Abril Fatface"/>
                <a:cs typeface="Abril Fatface"/>
                <a:sym typeface="Abril Fatface"/>
              </a:rPr>
              <a:t>50%</a:t>
            </a:r>
            <a:endParaRPr sz="2000">
              <a:solidFill>
                <a:srgbClr val="191919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899" name="Google Shape;6899;p91"/>
          <p:cNvSpPr/>
          <p:nvPr/>
        </p:nvSpPr>
        <p:spPr>
          <a:xfrm>
            <a:off x="5896075" y="1796295"/>
            <a:ext cx="1203600" cy="1203600"/>
          </a:xfrm>
          <a:prstGeom prst="ellipse">
            <a:avLst/>
          </a:prstGeom>
          <a:solidFill>
            <a:schemeClr val="accent2">
              <a:alpha val="79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0" name="Google Shape;6900;p91"/>
          <p:cNvSpPr/>
          <p:nvPr/>
        </p:nvSpPr>
        <p:spPr>
          <a:xfrm>
            <a:off x="5826025" y="1726250"/>
            <a:ext cx="1343700" cy="1343700"/>
          </a:xfrm>
          <a:prstGeom prst="pie">
            <a:avLst>
              <a:gd name="adj1" fmla="val 16220242"/>
              <a:gd name="adj2" fmla="val 5381207"/>
            </a:avLst>
          </a:prstGeom>
          <a:solidFill>
            <a:schemeClr val="accent2">
              <a:alpha val="45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1" name="Google Shape;6901;p91"/>
          <p:cNvGrpSpPr/>
          <p:nvPr/>
        </p:nvGrpSpPr>
        <p:grpSpPr>
          <a:xfrm>
            <a:off x="6318826" y="2214959"/>
            <a:ext cx="358099" cy="356326"/>
            <a:chOff x="-55202750" y="3198925"/>
            <a:chExt cx="318225" cy="316650"/>
          </a:xfrm>
        </p:grpSpPr>
        <p:sp>
          <p:nvSpPr>
            <p:cNvPr id="6902" name="Google Shape;6902;p91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91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91"/>
          <p:cNvGrpSpPr/>
          <p:nvPr/>
        </p:nvGrpSpPr>
        <p:grpSpPr>
          <a:xfrm>
            <a:off x="2274715" y="2214536"/>
            <a:ext cx="358971" cy="357198"/>
            <a:chOff x="-52851675" y="3585650"/>
            <a:chExt cx="319000" cy="317425"/>
          </a:xfrm>
        </p:grpSpPr>
        <p:sp>
          <p:nvSpPr>
            <p:cNvPr id="6905" name="Google Shape;6905;p91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91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91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91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91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91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1" name="Google Shape;6911;p91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2" name="Google Shape;6912;p91"/>
          <p:cNvGrpSpPr/>
          <p:nvPr/>
        </p:nvGrpSpPr>
        <p:grpSpPr>
          <a:xfrm>
            <a:off x="713225" y="1089349"/>
            <a:ext cx="648376" cy="880878"/>
            <a:chOff x="638276" y="3526008"/>
            <a:chExt cx="714936" cy="971200"/>
          </a:xfrm>
        </p:grpSpPr>
        <p:sp>
          <p:nvSpPr>
            <p:cNvPr id="6913" name="Google Shape;6913;p91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4" name="Google Shape;6914;p91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915" name="Google Shape;6915;p91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91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91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91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91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91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91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91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91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91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91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91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91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91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91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91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91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91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91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91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91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91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91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91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91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91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41" name="Google Shape;6941;p91"/>
          <p:cNvGrpSpPr/>
          <p:nvPr/>
        </p:nvGrpSpPr>
        <p:grpSpPr>
          <a:xfrm>
            <a:off x="7782400" y="1089349"/>
            <a:ext cx="648376" cy="880878"/>
            <a:chOff x="638276" y="3526008"/>
            <a:chExt cx="714936" cy="971200"/>
          </a:xfrm>
        </p:grpSpPr>
        <p:sp>
          <p:nvSpPr>
            <p:cNvPr id="6942" name="Google Shape;6942;p91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43" name="Google Shape;6943;p91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944" name="Google Shape;6944;p91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91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91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91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91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91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91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91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91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91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91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91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91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91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91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91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91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91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91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91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91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91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91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91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91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91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70" name="Google Shape;6970;p91"/>
          <p:cNvGrpSpPr/>
          <p:nvPr/>
        </p:nvGrpSpPr>
        <p:grpSpPr>
          <a:xfrm>
            <a:off x="4392125" y="1893575"/>
            <a:ext cx="714950" cy="378500"/>
            <a:chOff x="-1074225" y="4512538"/>
            <a:chExt cx="714950" cy="378500"/>
          </a:xfrm>
        </p:grpSpPr>
        <p:sp>
          <p:nvSpPr>
            <p:cNvPr id="6971" name="Google Shape;6971;p91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91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91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91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91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91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91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91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91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91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91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91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7" name="Google Shape;6987;p9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library percentages  </a:t>
            </a:r>
            <a:endParaRPr/>
          </a:p>
        </p:txBody>
      </p:sp>
      <p:grpSp>
        <p:nvGrpSpPr>
          <p:cNvPr id="6988" name="Google Shape;6988;p92"/>
          <p:cNvGrpSpPr/>
          <p:nvPr/>
        </p:nvGrpSpPr>
        <p:grpSpPr>
          <a:xfrm>
            <a:off x="4178550" y="3441426"/>
            <a:ext cx="2392201" cy="1137174"/>
            <a:chOff x="4178550" y="3441426"/>
            <a:chExt cx="2392201" cy="1137174"/>
          </a:xfrm>
        </p:grpSpPr>
        <p:sp>
          <p:nvSpPr>
            <p:cNvPr id="6989" name="Google Shape;6989;p92"/>
            <p:cNvSpPr txBox="1"/>
            <p:nvPr/>
          </p:nvSpPr>
          <p:spPr>
            <a:xfrm>
              <a:off x="4178551" y="3441426"/>
              <a:ext cx="23922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Worker 2</a:t>
              </a:r>
              <a:endParaRPr sz="2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6990" name="Google Shape;6990;p92"/>
            <p:cNvSpPr txBox="1"/>
            <p:nvPr/>
          </p:nvSpPr>
          <p:spPr>
            <a:xfrm>
              <a:off x="4178550" y="3801900"/>
              <a:ext cx="2392200" cy="7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Despite being red, Mars is a very cold planet full of iron oxide dust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991" name="Google Shape;6991;p92"/>
          <p:cNvGrpSpPr/>
          <p:nvPr/>
        </p:nvGrpSpPr>
        <p:grpSpPr>
          <a:xfrm>
            <a:off x="4178550" y="1639900"/>
            <a:ext cx="2392200" cy="1135547"/>
            <a:chOff x="4178550" y="1639900"/>
            <a:chExt cx="2392200" cy="1135547"/>
          </a:xfrm>
        </p:grpSpPr>
        <p:sp>
          <p:nvSpPr>
            <p:cNvPr id="6992" name="Google Shape;6992;p92"/>
            <p:cNvSpPr txBox="1"/>
            <p:nvPr/>
          </p:nvSpPr>
          <p:spPr>
            <a:xfrm>
              <a:off x="4178550" y="1639900"/>
              <a:ext cx="23922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Worker 1</a:t>
              </a:r>
              <a:endParaRPr sz="2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6993" name="Google Shape;6993;p92"/>
            <p:cNvSpPr txBox="1"/>
            <p:nvPr/>
          </p:nvSpPr>
          <p:spPr>
            <a:xfrm>
              <a:off x="4178550" y="1998747"/>
              <a:ext cx="2392200" cy="7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Mercury is the closest planet to the Sun and the smallest of them all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994" name="Google Shape;6994;p92"/>
          <p:cNvGrpSpPr/>
          <p:nvPr/>
        </p:nvGrpSpPr>
        <p:grpSpPr>
          <a:xfrm>
            <a:off x="3178773" y="1463213"/>
            <a:ext cx="776464" cy="776701"/>
            <a:chOff x="4248323" y="1463213"/>
            <a:chExt cx="776464" cy="776701"/>
          </a:xfrm>
        </p:grpSpPr>
        <p:sp>
          <p:nvSpPr>
            <p:cNvPr id="6995" name="Google Shape;6995;p92"/>
            <p:cNvSpPr/>
            <p:nvPr/>
          </p:nvSpPr>
          <p:spPr>
            <a:xfrm>
              <a:off x="4248323" y="1463213"/>
              <a:ext cx="776464" cy="776701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92"/>
            <p:cNvSpPr txBox="1"/>
            <p:nvPr/>
          </p:nvSpPr>
          <p:spPr>
            <a:xfrm>
              <a:off x="4248355" y="1560688"/>
              <a:ext cx="7764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75%</a:t>
              </a:r>
              <a:endParaRPr sz="2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grpSp>
        <p:nvGrpSpPr>
          <p:cNvPr id="6997" name="Google Shape;6997;p92"/>
          <p:cNvGrpSpPr/>
          <p:nvPr/>
        </p:nvGrpSpPr>
        <p:grpSpPr>
          <a:xfrm>
            <a:off x="3178773" y="3264713"/>
            <a:ext cx="776464" cy="776701"/>
            <a:chOff x="4248323" y="2952413"/>
            <a:chExt cx="776464" cy="776701"/>
          </a:xfrm>
        </p:grpSpPr>
        <p:sp>
          <p:nvSpPr>
            <p:cNvPr id="6998" name="Google Shape;6998;p92"/>
            <p:cNvSpPr/>
            <p:nvPr/>
          </p:nvSpPr>
          <p:spPr>
            <a:xfrm>
              <a:off x="4248323" y="2952413"/>
              <a:ext cx="776464" cy="776701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92"/>
            <p:cNvSpPr txBox="1"/>
            <p:nvPr/>
          </p:nvSpPr>
          <p:spPr>
            <a:xfrm>
              <a:off x="4248355" y="3049888"/>
              <a:ext cx="7764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50%</a:t>
              </a:r>
              <a:endParaRPr sz="2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grpSp>
        <p:nvGrpSpPr>
          <p:cNvPr id="7000" name="Google Shape;7000;p92"/>
          <p:cNvGrpSpPr/>
          <p:nvPr/>
        </p:nvGrpSpPr>
        <p:grpSpPr>
          <a:xfrm>
            <a:off x="935450" y="1249745"/>
            <a:ext cx="1203600" cy="1203600"/>
            <a:chOff x="935450" y="1249745"/>
            <a:chExt cx="1203600" cy="1203600"/>
          </a:xfrm>
        </p:grpSpPr>
        <p:sp>
          <p:nvSpPr>
            <p:cNvPr id="7001" name="Google Shape;7001;p92"/>
            <p:cNvSpPr/>
            <p:nvPr/>
          </p:nvSpPr>
          <p:spPr>
            <a:xfrm>
              <a:off x="935450" y="1249745"/>
              <a:ext cx="1203600" cy="120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92"/>
            <p:cNvSpPr/>
            <p:nvPr/>
          </p:nvSpPr>
          <p:spPr>
            <a:xfrm>
              <a:off x="1066275" y="1380575"/>
              <a:ext cx="942000" cy="942000"/>
            </a:xfrm>
            <a:prstGeom prst="pie">
              <a:avLst>
                <a:gd name="adj1" fmla="val 16215173"/>
                <a:gd name="adj2" fmla="val 1078152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3" name="Google Shape;7003;p92"/>
          <p:cNvGrpSpPr/>
          <p:nvPr/>
        </p:nvGrpSpPr>
        <p:grpSpPr>
          <a:xfrm>
            <a:off x="935450" y="3051270"/>
            <a:ext cx="1203600" cy="1203600"/>
            <a:chOff x="935450" y="3051270"/>
            <a:chExt cx="1203600" cy="1203600"/>
          </a:xfrm>
        </p:grpSpPr>
        <p:sp>
          <p:nvSpPr>
            <p:cNvPr id="7004" name="Google Shape;7004;p92"/>
            <p:cNvSpPr/>
            <p:nvPr/>
          </p:nvSpPr>
          <p:spPr>
            <a:xfrm>
              <a:off x="935450" y="3051270"/>
              <a:ext cx="1203600" cy="1203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92"/>
            <p:cNvSpPr/>
            <p:nvPr/>
          </p:nvSpPr>
          <p:spPr>
            <a:xfrm>
              <a:off x="1066275" y="3182100"/>
              <a:ext cx="942000" cy="942000"/>
            </a:xfrm>
            <a:prstGeom prst="pie">
              <a:avLst>
                <a:gd name="adj1" fmla="val 16215173"/>
                <a:gd name="adj2" fmla="val 5424086"/>
              </a:avLst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06" name="Google Shape;7006;p92"/>
          <p:cNvCxnSpPr>
            <a:stCxn id="7001" idx="6"/>
            <a:endCxn id="6996" idx="1"/>
          </p:cNvCxnSpPr>
          <p:nvPr/>
        </p:nvCxnSpPr>
        <p:spPr>
          <a:xfrm>
            <a:off x="2139050" y="1851545"/>
            <a:ext cx="103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7" name="Google Shape;7007;p92"/>
          <p:cNvCxnSpPr>
            <a:stCxn id="6996" idx="3"/>
            <a:endCxn id="6992" idx="1"/>
          </p:cNvCxnSpPr>
          <p:nvPr/>
        </p:nvCxnSpPr>
        <p:spPr>
          <a:xfrm>
            <a:off x="3955205" y="1851538"/>
            <a:ext cx="22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8" name="Google Shape;7008;p92"/>
          <p:cNvCxnSpPr>
            <a:stCxn id="7004" idx="6"/>
            <a:endCxn id="6999" idx="1"/>
          </p:cNvCxnSpPr>
          <p:nvPr/>
        </p:nvCxnSpPr>
        <p:spPr>
          <a:xfrm>
            <a:off x="2139050" y="3653070"/>
            <a:ext cx="1039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9" name="Google Shape;7009;p92"/>
          <p:cNvCxnSpPr>
            <a:stCxn id="6999" idx="3"/>
            <a:endCxn id="6989" idx="1"/>
          </p:cNvCxnSpPr>
          <p:nvPr/>
        </p:nvCxnSpPr>
        <p:spPr>
          <a:xfrm>
            <a:off x="3955205" y="3653038"/>
            <a:ext cx="223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10" name="Google Shape;7010;p92"/>
          <p:cNvGrpSpPr/>
          <p:nvPr/>
        </p:nvGrpSpPr>
        <p:grpSpPr>
          <a:xfrm flipH="1">
            <a:off x="6840068" y="1073000"/>
            <a:ext cx="1615538" cy="3738051"/>
            <a:chOff x="541809" y="304792"/>
            <a:chExt cx="416311" cy="963316"/>
          </a:xfrm>
        </p:grpSpPr>
        <p:sp>
          <p:nvSpPr>
            <p:cNvPr id="7011" name="Google Shape;7011;p92"/>
            <p:cNvSpPr/>
            <p:nvPr/>
          </p:nvSpPr>
          <p:spPr>
            <a:xfrm>
              <a:off x="682581" y="808899"/>
              <a:ext cx="22501" cy="459208"/>
            </a:xfrm>
            <a:custGeom>
              <a:avLst/>
              <a:gdLst/>
              <a:ahLst/>
              <a:cxnLst/>
              <a:rect l="l" t="t" r="r" b="b"/>
              <a:pathLst>
                <a:path w="663" h="13531" extrusionOk="0">
                  <a:moveTo>
                    <a:pt x="0" y="1"/>
                  </a:moveTo>
                  <a:lnTo>
                    <a:pt x="0" y="13531"/>
                  </a:lnTo>
                  <a:lnTo>
                    <a:pt x="263" y="13531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92"/>
            <p:cNvSpPr/>
            <p:nvPr/>
          </p:nvSpPr>
          <p:spPr>
            <a:xfrm>
              <a:off x="682581" y="808899"/>
              <a:ext cx="22501" cy="66823"/>
            </a:xfrm>
            <a:custGeom>
              <a:avLst/>
              <a:gdLst/>
              <a:ahLst/>
              <a:cxnLst/>
              <a:rect l="l" t="t" r="r" b="b"/>
              <a:pathLst>
                <a:path w="663" h="1969" extrusionOk="0">
                  <a:moveTo>
                    <a:pt x="0" y="1"/>
                  </a:moveTo>
                  <a:lnTo>
                    <a:pt x="0" y="1850"/>
                  </a:lnTo>
                  <a:lnTo>
                    <a:pt x="603" y="1969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92"/>
            <p:cNvSpPr/>
            <p:nvPr/>
          </p:nvSpPr>
          <p:spPr>
            <a:xfrm>
              <a:off x="589864" y="808899"/>
              <a:ext cx="22501" cy="459208"/>
            </a:xfrm>
            <a:custGeom>
              <a:avLst/>
              <a:gdLst/>
              <a:ahLst/>
              <a:cxnLst/>
              <a:rect l="l" t="t" r="r" b="b"/>
              <a:pathLst>
                <a:path w="663" h="13531" extrusionOk="0">
                  <a:moveTo>
                    <a:pt x="1" y="1"/>
                  </a:moveTo>
                  <a:lnTo>
                    <a:pt x="1" y="13531"/>
                  </a:lnTo>
                  <a:lnTo>
                    <a:pt x="272" y="13531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92"/>
            <p:cNvSpPr/>
            <p:nvPr/>
          </p:nvSpPr>
          <p:spPr>
            <a:xfrm>
              <a:off x="589864" y="808899"/>
              <a:ext cx="22501" cy="57049"/>
            </a:xfrm>
            <a:custGeom>
              <a:avLst/>
              <a:gdLst/>
              <a:ahLst/>
              <a:cxnLst/>
              <a:rect l="l" t="t" r="r" b="b"/>
              <a:pathLst>
                <a:path w="663" h="1681" extrusionOk="0">
                  <a:moveTo>
                    <a:pt x="1" y="1"/>
                  </a:moveTo>
                  <a:lnTo>
                    <a:pt x="1" y="1561"/>
                  </a:lnTo>
                  <a:lnTo>
                    <a:pt x="620" y="1680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92"/>
            <p:cNvSpPr/>
            <p:nvPr/>
          </p:nvSpPr>
          <p:spPr>
            <a:xfrm>
              <a:off x="645148" y="432906"/>
              <a:ext cx="9808" cy="298888"/>
            </a:xfrm>
            <a:custGeom>
              <a:avLst/>
              <a:gdLst/>
              <a:ahLst/>
              <a:cxnLst/>
              <a:rect l="l" t="t" r="r" b="b"/>
              <a:pathLst>
                <a:path w="289" h="8807" extrusionOk="0">
                  <a:moveTo>
                    <a:pt x="1" y="1"/>
                  </a:moveTo>
                  <a:lnTo>
                    <a:pt x="1" y="8806"/>
                  </a:lnTo>
                  <a:lnTo>
                    <a:pt x="289" y="8806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92"/>
            <p:cNvSpPr/>
            <p:nvPr/>
          </p:nvSpPr>
          <p:spPr>
            <a:xfrm>
              <a:off x="556775" y="304792"/>
              <a:ext cx="186588" cy="147730"/>
            </a:xfrm>
            <a:custGeom>
              <a:avLst/>
              <a:gdLst/>
              <a:ahLst/>
              <a:cxnLst/>
              <a:rect l="l" t="t" r="r" b="b"/>
              <a:pathLst>
                <a:path w="5498" h="4353" extrusionOk="0">
                  <a:moveTo>
                    <a:pt x="738" y="1"/>
                  </a:moveTo>
                  <a:cubicBezTo>
                    <a:pt x="603" y="1"/>
                    <a:pt x="484" y="103"/>
                    <a:pt x="475" y="238"/>
                  </a:cubicBezTo>
                  <a:lnTo>
                    <a:pt x="0" y="4353"/>
                  </a:lnTo>
                  <a:lnTo>
                    <a:pt x="5497" y="4353"/>
                  </a:lnTo>
                  <a:lnTo>
                    <a:pt x="5031" y="238"/>
                  </a:lnTo>
                  <a:cubicBezTo>
                    <a:pt x="5014" y="103"/>
                    <a:pt x="4895" y="1"/>
                    <a:pt x="4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92"/>
            <p:cNvSpPr/>
            <p:nvPr/>
          </p:nvSpPr>
          <p:spPr>
            <a:xfrm>
              <a:off x="549580" y="440406"/>
              <a:ext cx="200978" cy="26234"/>
            </a:xfrm>
            <a:custGeom>
              <a:avLst/>
              <a:gdLst/>
              <a:ahLst/>
              <a:cxnLst/>
              <a:rect l="l" t="t" r="r" b="b"/>
              <a:pathLst>
                <a:path w="5922" h="773" extrusionOk="0">
                  <a:moveTo>
                    <a:pt x="306" y="0"/>
                  </a:moveTo>
                  <a:cubicBezTo>
                    <a:pt x="187" y="0"/>
                    <a:pt x="85" y="85"/>
                    <a:pt x="68" y="204"/>
                  </a:cubicBezTo>
                  <a:lnTo>
                    <a:pt x="0" y="772"/>
                  </a:lnTo>
                  <a:lnTo>
                    <a:pt x="5921" y="772"/>
                  </a:lnTo>
                  <a:lnTo>
                    <a:pt x="5853" y="204"/>
                  </a:lnTo>
                  <a:cubicBezTo>
                    <a:pt x="5837" y="85"/>
                    <a:pt x="5743" y="0"/>
                    <a:pt x="5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92"/>
            <p:cNvSpPr/>
            <p:nvPr/>
          </p:nvSpPr>
          <p:spPr>
            <a:xfrm>
              <a:off x="595634" y="717642"/>
              <a:ext cx="108872" cy="19310"/>
            </a:xfrm>
            <a:custGeom>
              <a:avLst/>
              <a:gdLst/>
              <a:ahLst/>
              <a:cxnLst/>
              <a:rect l="l" t="t" r="r" b="b"/>
              <a:pathLst>
                <a:path w="3208" h="569" extrusionOk="0">
                  <a:moveTo>
                    <a:pt x="1604" y="0"/>
                  </a:moveTo>
                  <a:cubicBezTo>
                    <a:pt x="730" y="0"/>
                    <a:pt x="17" y="255"/>
                    <a:pt x="0" y="569"/>
                  </a:cubicBezTo>
                  <a:lnTo>
                    <a:pt x="3207" y="569"/>
                  </a:lnTo>
                  <a:cubicBezTo>
                    <a:pt x="3199" y="255"/>
                    <a:pt x="2486" y="0"/>
                    <a:pt x="1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92"/>
            <p:cNvSpPr/>
            <p:nvPr/>
          </p:nvSpPr>
          <p:spPr>
            <a:xfrm>
              <a:off x="570282" y="304792"/>
              <a:ext cx="106869" cy="126723"/>
            </a:xfrm>
            <a:custGeom>
              <a:avLst/>
              <a:gdLst/>
              <a:ahLst/>
              <a:cxnLst/>
              <a:rect l="l" t="t" r="r" b="b"/>
              <a:pathLst>
                <a:path w="3149" h="3734" extrusionOk="0">
                  <a:moveTo>
                    <a:pt x="340" y="1"/>
                  </a:moveTo>
                  <a:cubicBezTo>
                    <a:pt x="205" y="1"/>
                    <a:pt x="94" y="103"/>
                    <a:pt x="77" y="238"/>
                  </a:cubicBezTo>
                  <a:lnTo>
                    <a:pt x="1" y="917"/>
                  </a:lnTo>
                  <a:cubicBezTo>
                    <a:pt x="111" y="2503"/>
                    <a:pt x="747" y="3733"/>
                    <a:pt x="1570" y="3733"/>
                  </a:cubicBezTo>
                  <a:cubicBezTo>
                    <a:pt x="2436" y="3733"/>
                    <a:pt x="3148" y="2325"/>
                    <a:pt x="3148" y="586"/>
                  </a:cubicBezTo>
                  <a:cubicBezTo>
                    <a:pt x="3148" y="391"/>
                    <a:pt x="3140" y="204"/>
                    <a:pt x="3123" y="18"/>
                  </a:cubicBezTo>
                  <a:cubicBezTo>
                    <a:pt x="3106" y="9"/>
                    <a:pt x="3080" y="1"/>
                    <a:pt x="306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92"/>
            <p:cNvSpPr/>
            <p:nvPr/>
          </p:nvSpPr>
          <p:spPr>
            <a:xfrm>
              <a:off x="559083" y="440406"/>
              <a:ext cx="111722" cy="26234"/>
            </a:xfrm>
            <a:custGeom>
              <a:avLst/>
              <a:gdLst/>
              <a:ahLst/>
              <a:cxnLst/>
              <a:rect l="l" t="t" r="r" b="b"/>
              <a:pathLst>
                <a:path w="3292" h="773" extrusionOk="0">
                  <a:moveTo>
                    <a:pt x="535" y="0"/>
                  </a:moveTo>
                  <a:cubicBezTo>
                    <a:pt x="212" y="153"/>
                    <a:pt x="0" y="382"/>
                    <a:pt x="0" y="637"/>
                  </a:cubicBezTo>
                  <a:cubicBezTo>
                    <a:pt x="0" y="679"/>
                    <a:pt x="9" y="730"/>
                    <a:pt x="26" y="772"/>
                  </a:cubicBezTo>
                  <a:lnTo>
                    <a:pt x="3275" y="772"/>
                  </a:lnTo>
                  <a:cubicBezTo>
                    <a:pt x="3283" y="730"/>
                    <a:pt x="3292" y="679"/>
                    <a:pt x="3292" y="637"/>
                  </a:cubicBezTo>
                  <a:cubicBezTo>
                    <a:pt x="3292" y="382"/>
                    <a:pt x="3088" y="153"/>
                    <a:pt x="2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92"/>
            <p:cNvSpPr/>
            <p:nvPr/>
          </p:nvSpPr>
          <p:spPr>
            <a:xfrm>
              <a:off x="694663" y="440406"/>
              <a:ext cx="40623" cy="26234"/>
            </a:xfrm>
            <a:custGeom>
              <a:avLst/>
              <a:gdLst/>
              <a:ahLst/>
              <a:cxnLst/>
              <a:rect l="l" t="t" r="r" b="b"/>
              <a:pathLst>
                <a:path w="1197" h="773" extrusionOk="0">
                  <a:moveTo>
                    <a:pt x="153" y="0"/>
                  </a:moveTo>
                  <a:cubicBezTo>
                    <a:pt x="52" y="153"/>
                    <a:pt x="1" y="382"/>
                    <a:pt x="26" y="637"/>
                  </a:cubicBezTo>
                  <a:cubicBezTo>
                    <a:pt x="35" y="679"/>
                    <a:pt x="43" y="730"/>
                    <a:pt x="52" y="772"/>
                  </a:cubicBezTo>
                  <a:lnTo>
                    <a:pt x="1197" y="772"/>
                  </a:lnTo>
                  <a:cubicBezTo>
                    <a:pt x="1197" y="730"/>
                    <a:pt x="1197" y="679"/>
                    <a:pt x="1188" y="637"/>
                  </a:cubicBezTo>
                  <a:cubicBezTo>
                    <a:pt x="1163" y="382"/>
                    <a:pt x="1061" y="153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92"/>
            <p:cNvSpPr/>
            <p:nvPr/>
          </p:nvSpPr>
          <p:spPr>
            <a:xfrm>
              <a:off x="686620" y="304792"/>
              <a:ext cx="53859" cy="124822"/>
            </a:xfrm>
            <a:custGeom>
              <a:avLst/>
              <a:gdLst/>
              <a:ahLst/>
              <a:cxnLst/>
              <a:rect l="l" t="t" r="r" b="b"/>
              <a:pathLst>
                <a:path w="1587" h="3678" extrusionOk="0">
                  <a:moveTo>
                    <a:pt x="26" y="1"/>
                  </a:moveTo>
                  <a:cubicBezTo>
                    <a:pt x="0" y="383"/>
                    <a:pt x="26" y="815"/>
                    <a:pt x="93" y="1273"/>
                  </a:cubicBezTo>
                  <a:cubicBezTo>
                    <a:pt x="298" y="2634"/>
                    <a:pt x="852" y="3678"/>
                    <a:pt x="1340" y="3678"/>
                  </a:cubicBezTo>
                  <a:cubicBezTo>
                    <a:pt x="1357" y="3678"/>
                    <a:pt x="1374" y="3677"/>
                    <a:pt x="1391" y="3674"/>
                  </a:cubicBezTo>
                  <a:cubicBezTo>
                    <a:pt x="1459" y="3665"/>
                    <a:pt x="1527" y="3632"/>
                    <a:pt x="1586" y="3581"/>
                  </a:cubicBezTo>
                  <a:lnTo>
                    <a:pt x="1205" y="238"/>
                  </a:lnTo>
                  <a:cubicBezTo>
                    <a:pt x="1188" y="103"/>
                    <a:pt x="1069" y="1"/>
                    <a:pt x="93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92"/>
            <p:cNvSpPr/>
            <p:nvPr/>
          </p:nvSpPr>
          <p:spPr>
            <a:xfrm>
              <a:off x="578088" y="790471"/>
              <a:ext cx="47241" cy="30272"/>
            </a:xfrm>
            <a:custGeom>
              <a:avLst/>
              <a:gdLst/>
              <a:ahLst/>
              <a:cxnLst/>
              <a:rect l="l" t="t" r="r" b="b"/>
              <a:pathLst>
                <a:path w="1392" h="892" extrusionOk="0">
                  <a:moveTo>
                    <a:pt x="246" y="1"/>
                  </a:moveTo>
                  <a:cubicBezTo>
                    <a:pt x="110" y="1"/>
                    <a:pt x="0" y="111"/>
                    <a:pt x="0" y="238"/>
                  </a:cubicBezTo>
                  <a:lnTo>
                    <a:pt x="0" y="654"/>
                  </a:lnTo>
                  <a:cubicBezTo>
                    <a:pt x="0" y="790"/>
                    <a:pt x="110" y="891"/>
                    <a:pt x="246" y="891"/>
                  </a:cubicBezTo>
                  <a:lnTo>
                    <a:pt x="1154" y="891"/>
                  </a:lnTo>
                  <a:cubicBezTo>
                    <a:pt x="1289" y="891"/>
                    <a:pt x="1391" y="790"/>
                    <a:pt x="1391" y="654"/>
                  </a:cubicBezTo>
                  <a:lnTo>
                    <a:pt x="1391" y="238"/>
                  </a:lnTo>
                  <a:cubicBezTo>
                    <a:pt x="1391" y="111"/>
                    <a:pt x="1289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92"/>
            <p:cNvSpPr/>
            <p:nvPr/>
          </p:nvSpPr>
          <p:spPr>
            <a:xfrm>
              <a:off x="670194" y="790471"/>
              <a:ext cx="47241" cy="30272"/>
            </a:xfrm>
            <a:custGeom>
              <a:avLst/>
              <a:gdLst/>
              <a:ahLst/>
              <a:cxnLst/>
              <a:rect l="l" t="t" r="r" b="b"/>
              <a:pathLst>
                <a:path w="1392" h="892" extrusionOk="0">
                  <a:moveTo>
                    <a:pt x="238" y="1"/>
                  </a:moveTo>
                  <a:cubicBezTo>
                    <a:pt x="102" y="1"/>
                    <a:pt x="1" y="111"/>
                    <a:pt x="1" y="238"/>
                  </a:cubicBezTo>
                  <a:lnTo>
                    <a:pt x="1" y="654"/>
                  </a:lnTo>
                  <a:cubicBezTo>
                    <a:pt x="1" y="790"/>
                    <a:pt x="102" y="891"/>
                    <a:pt x="238" y="891"/>
                  </a:cubicBezTo>
                  <a:lnTo>
                    <a:pt x="1146" y="891"/>
                  </a:lnTo>
                  <a:cubicBezTo>
                    <a:pt x="1282" y="891"/>
                    <a:pt x="1392" y="790"/>
                    <a:pt x="1392" y="654"/>
                  </a:cubicBezTo>
                  <a:lnTo>
                    <a:pt x="1392" y="238"/>
                  </a:lnTo>
                  <a:cubicBezTo>
                    <a:pt x="1392" y="111"/>
                    <a:pt x="1282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92"/>
            <p:cNvSpPr/>
            <p:nvPr/>
          </p:nvSpPr>
          <p:spPr>
            <a:xfrm>
              <a:off x="778149" y="790471"/>
              <a:ext cx="47241" cy="30272"/>
            </a:xfrm>
            <a:custGeom>
              <a:avLst/>
              <a:gdLst/>
              <a:ahLst/>
              <a:cxnLst/>
              <a:rect l="l" t="t" r="r" b="b"/>
              <a:pathLst>
                <a:path w="1392" h="892" extrusionOk="0">
                  <a:moveTo>
                    <a:pt x="238" y="1"/>
                  </a:moveTo>
                  <a:cubicBezTo>
                    <a:pt x="111" y="1"/>
                    <a:pt x="1" y="111"/>
                    <a:pt x="1" y="238"/>
                  </a:cubicBezTo>
                  <a:lnTo>
                    <a:pt x="1" y="654"/>
                  </a:lnTo>
                  <a:cubicBezTo>
                    <a:pt x="1" y="790"/>
                    <a:pt x="111" y="891"/>
                    <a:pt x="238" y="891"/>
                  </a:cubicBezTo>
                  <a:lnTo>
                    <a:pt x="1154" y="891"/>
                  </a:lnTo>
                  <a:cubicBezTo>
                    <a:pt x="1282" y="891"/>
                    <a:pt x="1392" y="790"/>
                    <a:pt x="1392" y="654"/>
                  </a:cubicBezTo>
                  <a:lnTo>
                    <a:pt x="1392" y="238"/>
                  </a:lnTo>
                  <a:cubicBezTo>
                    <a:pt x="1392" y="111"/>
                    <a:pt x="1282" y="1"/>
                    <a:pt x="1154" y="1"/>
                  </a:cubicBezTo>
                  <a:close/>
                </a:path>
              </a:pathLst>
            </a:custGeom>
            <a:solidFill>
              <a:srgbClr val="59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92"/>
            <p:cNvSpPr/>
            <p:nvPr/>
          </p:nvSpPr>
          <p:spPr>
            <a:xfrm>
              <a:off x="869984" y="790471"/>
              <a:ext cx="47241" cy="30272"/>
            </a:xfrm>
            <a:custGeom>
              <a:avLst/>
              <a:gdLst/>
              <a:ahLst/>
              <a:cxnLst/>
              <a:rect l="l" t="t" r="r" b="b"/>
              <a:pathLst>
                <a:path w="1392" h="892" extrusionOk="0">
                  <a:moveTo>
                    <a:pt x="247" y="1"/>
                  </a:moveTo>
                  <a:cubicBezTo>
                    <a:pt x="111" y="1"/>
                    <a:pt x="1" y="111"/>
                    <a:pt x="1" y="238"/>
                  </a:cubicBezTo>
                  <a:lnTo>
                    <a:pt x="1" y="654"/>
                  </a:lnTo>
                  <a:cubicBezTo>
                    <a:pt x="1" y="790"/>
                    <a:pt x="111" y="891"/>
                    <a:pt x="247" y="891"/>
                  </a:cubicBezTo>
                  <a:lnTo>
                    <a:pt x="1154" y="891"/>
                  </a:lnTo>
                  <a:cubicBezTo>
                    <a:pt x="1290" y="891"/>
                    <a:pt x="1392" y="790"/>
                    <a:pt x="1392" y="654"/>
                  </a:cubicBezTo>
                  <a:lnTo>
                    <a:pt x="1392" y="238"/>
                  </a:lnTo>
                  <a:cubicBezTo>
                    <a:pt x="1392" y="111"/>
                    <a:pt x="1290" y="1"/>
                    <a:pt x="1154" y="1"/>
                  </a:cubicBezTo>
                  <a:close/>
                </a:path>
              </a:pathLst>
            </a:custGeom>
            <a:solidFill>
              <a:srgbClr val="591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92"/>
            <p:cNvSpPr/>
            <p:nvPr/>
          </p:nvSpPr>
          <p:spPr>
            <a:xfrm>
              <a:off x="557352" y="742687"/>
              <a:ext cx="384953" cy="59900"/>
            </a:xfrm>
            <a:custGeom>
              <a:avLst/>
              <a:gdLst/>
              <a:ahLst/>
              <a:cxnLst/>
              <a:rect l="l" t="t" r="r" b="b"/>
              <a:pathLst>
                <a:path w="11343" h="176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510"/>
                    <a:pt x="255" y="1765"/>
                    <a:pt x="569" y="1765"/>
                  </a:cubicBezTo>
                  <a:lnTo>
                    <a:pt x="10774" y="1765"/>
                  </a:lnTo>
                  <a:cubicBezTo>
                    <a:pt x="11088" y="1765"/>
                    <a:pt x="11342" y="1510"/>
                    <a:pt x="11342" y="1197"/>
                  </a:cubicBezTo>
                  <a:lnTo>
                    <a:pt x="11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92"/>
            <p:cNvSpPr/>
            <p:nvPr/>
          </p:nvSpPr>
          <p:spPr>
            <a:xfrm>
              <a:off x="704166" y="742687"/>
              <a:ext cx="238411" cy="59900"/>
            </a:xfrm>
            <a:custGeom>
              <a:avLst/>
              <a:gdLst/>
              <a:ahLst/>
              <a:cxnLst/>
              <a:rect l="l" t="t" r="r" b="b"/>
              <a:pathLst>
                <a:path w="7025" h="1765" extrusionOk="0">
                  <a:moveTo>
                    <a:pt x="1" y="0"/>
                  </a:moveTo>
                  <a:lnTo>
                    <a:pt x="1" y="1197"/>
                  </a:lnTo>
                  <a:cubicBezTo>
                    <a:pt x="1" y="1510"/>
                    <a:pt x="255" y="1765"/>
                    <a:pt x="569" y="1765"/>
                  </a:cubicBezTo>
                  <a:lnTo>
                    <a:pt x="6456" y="1765"/>
                  </a:lnTo>
                  <a:cubicBezTo>
                    <a:pt x="6770" y="1765"/>
                    <a:pt x="7024" y="1510"/>
                    <a:pt x="7024" y="1197"/>
                  </a:cubicBezTo>
                  <a:lnTo>
                    <a:pt x="7016" y="1197"/>
                  </a:lnTo>
                  <a:lnTo>
                    <a:pt x="7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92"/>
            <p:cNvSpPr/>
            <p:nvPr/>
          </p:nvSpPr>
          <p:spPr>
            <a:xfrm>
              <a:off x="882677" y="808899"/>
              <a:ext cx="22467" cy="459208"/>
            </a:xfrm>
            <a:custGeom>
              <a:avLst/>
              <a:gdLst/>
              <a:ahLst/>
              <a:cxnLst/>
              <a:rect l="l" t="t" r="r" b="b"/>
              <a:pathLst>
                <a:path w="662" h="13531" extrusionOk="0">
                  <a:moveTo>
                    <a:pt x="0" y="1"/>
                  </a:moveTo>
                  <a:lnTo>
                    <a:pt x="390" y="13531"/>
                  </a:lnTo>
                  <a:lnTo>
                    <a:pt x="662" y="13531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92"/>
            <p:cNvSpPr/>
            <p:nvPr/>
          </p:nvSpPr>
          <p:spPr>
            <a:xfrm>
              <a:off x="790537" y="808899"/>
              <a:ext cx="22501" cy="459208"/>
            </a:xfrm>
            <a:custGeom>
              <a:avLst/>
              <a:gdLst/>
              <a:ahLst/>
              <a:cxnLst/>
              <a:rect l="l" t="t" r="r" b="b"/>
              <a:pathLst>
                <a:path w="663" h="13531" extrusionOk="0">
                  <a:moveTo>
                    <a:pt x="0" y="1"/>
                  </a:moveTo>
                  <a:lnTo>
                    <a:pt x="399" y="13531"/>
                  </a:lnTo>
                  <a:lnTo>
                    <a:pt x="662" y="13531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92"/>
            <p:cNvSpPr/>
            <p:nvPr/>
          </p:nvSpPr>
          <p:spPr>
            <a:xfrm>
              <a:off x="601980" y="837984"/>
              <a:ext cx="292813" cy="15000"/>
            </a:xfrm>
            <a:custGeom>
              <a:avLst/>
              <a:gdLst/>
              <a:ahLst/>
              <a:cxnLst/>
              <a:rect l="l" t="t" r="r" b="b"/>
              <a:pathLst>
                <a:path w="8628" h="442" extrusionOk="0">
                  <a:moveTo>
                    <a:pt x="0" y="0"/>
                  </a:moveTo>
                  <a:lnTo>
                    <a:pt x="0" y="441"/>
                  </a:lnTo>
                  <a:lnTo>
                    <a:pt x="8627" y="441"/>
                  </a:lnTo>
                  <a:lnTo>
                    <a:pt x="8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92"/>
            <p:cNvSpPr/>
            <p:nvPr/>
          </p:nvSpPr>
          <p:spPr>
            <a:xfrm>
              <a:off x="557352" y="742687"/>
              <a:ext cx="384953" cy="18734"/>
            </a:xfrm>
            <a:custGeom>
              <a:avLst/>
              <a:gdLst/>
              <a:ahLst/>
              <a:cxnLst/>
              <a:rect l="l" t="t" r="r" b="b"/>
              <a:pathLst>
                <a:path w="11343" h="552" extrusionOk="0">
                  <a:moveTo>
                    <a:pt x="0" y="0"/>
                  </a:moveTo>
                  <a:lnTo>
                    <a:pt x="0" y="552"/>
                  </a:lnTo>
                  <a:lnTo>
                    <a:pt x="11342" y="552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92"/>
            <p:cNvSpPr/>
            <p:nvPr/>
          </p:nvSpPr>
          <p:spPr>
            <a:xfrm>
              <a:off x="541809" y="730877"/>
              <a:ext cx="416311" cy="20464"/>
            </a:xfrm>
            <a:custGeom>
              <a:avLst/>
              <a:gdLst/>
              <a:ahLst/>
              <a:cxnLst/>
              <a:rect l="l" t="t" r="r" b="b"/>
              <a:pathLst>
                <a:path w="12267" h="603" extrusionOk="0">
                  <a:moveTo>
                    <a:pt x="297" y="1"/>
                  </a:moveTo>
                  <a:cubicBezTo>
                    <a:pt x="127" y="1"/>
                    <a:pt x="0" y="136"/>
                    <a:pt x="0" y="298"/>
                  </a:cubicBezTo>
                  <a:cubicBezTo>
                    <a:pt x="0" y="467"/>
                    <a:pt x="127" y="603"/>
                    <a:pt x="297" y="603"/>
                  </a:cubicBezTo>
                  <a:lnTo>
                    <a:pt x="11970" y="603"/>
                  </a:lnTo>
                  <a:cubicBezTo>
                    <a:pt x="12131" y="603"/>
                    <a:pt x="12267" y="467"/>
                    <a:pt x="12267" y="298"/>
                  </a:cubicBezTo>
                  <a:cubicBezTo>
                    <a:pt x="12267" y="136"/>
                    <a:pt x="12131" y="1"/>
                    <a:pt x="1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92"/>
            <p:cNvSpPr/>
            <p:nvPr/>
          </p:nvSpPr>
          <p:spPr>
            <a:xfrm>
              <a:off x="541809" y="730877"/>
              <a:ext cx="181090" cy="20464"/>
            </a:xfrm>
            <a:custGeom>
              <a:avLst/>
              <a:gdLst/>
              <a:ahLst/>
              <a:cxnLst/>
              <a:rect l="l" t="t" r="r" b="b"/>
              <a:pathLst>
                <a:path w="5336" h="603" extrusionOk="0">
                  <a:moveTo>
                    <a:pt x="297" y="1"/>
                  </a:moveTo>
                  <a:cubicBezTo>
                    <a:pt x="127" y="1"/>
                    <a:pt x="0" y="136"/>
                    <a:pt x="0" y="298"/>
                  </a:cubicBezTo>
                  <a:cubicBezTo>
                    <a:pt x="0" y="467"/>
                    <a:pt x="127" y="603"/>
                    <a:pt x="297" y="603"/>
                  </a:cubicBezTo>
                  <a:lnTo>
                    <a:pt x="5039" y="603"/>
                  </a:lnTo>
                  <a:cubicBezTo>
                    <a:pt x="5200" y="603"/>
                    <a:pt x="5336" y="467"/>
                    <a:pt x="5336" y="298"/>
                  </a:cubicBezTo>
                  <a:cubicBezTo>
                    <a:pt x="5336" y="136"/>
                    <a:pt x="5200" y="1"/>
                    <a:pt x="5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5" name="Google Shape;7035;p92"/>
          <p:cNvGrpSpPr/>
          <p:nvPr/>
        </p:nvGrpSpPr>
        <p:grpSpPr>
          <a:xfrm>
            <a:off x="7003256" y="1788121"/>
            <a:ext cx="631645" cy="942030"/>
            <a:chOff x="-769675" y="2880248"/>
            <a:chExt cx="703626" cy="1049381"/>
          </a:xfrm>
        </p:grpSpPr>
        <p:sp>
          <p:nvSpPr>
            <p:cNvPr id="7036" name="Google Shape;7036;p92"/>
            <p:cNvSpPr/>
            <p:nvPr/>
          </p:nvSpPr>
          <p:spPr>
            <a:xfrm>
              <a:off x="-374405" y="2880248"/>
              <a:ext cx="272382" cy="884140"/>
            </a:xfrm>
            <a:custGeom>
              <a:avLst/>
              <a:gdLst/>
              <a:ahLst/>
              <a:cxnLst/>
              <a:rect l="l" t="t" r="r" b="b"/>
              <a:pathLst>
                <a:path w="8026" h="26052" extrusionOk="0">
                  <a:moveTo>
                    <a:pt x="2520" y="0"/>
                  </a:moveTo>
                  <a:cubicBezTo>
                    <a:pt x="1561" y="0"/>
                    <a:pt x="755" y="823"/>
                    <a:pt x="704" y="1841"/>
                  </a:cubicBezTo>
                  <a:cubicBezTo>
                    <a:pt x="687" y="2155"/>
                    <a:pt x="747" y="2460"/>
                    <a:pt x="874" y="2723"/>
                  </a:cubicBezTo>
                  <a:cubicBezTo>
                    <a:pt x="670" y="2842"/>
                    <a:pt x="543" y="3054"/>
                    <a:pt x="543" y="3300"/>
                  </a:cubicBezTo>
                  <a:cubicBezTo>
                    <a:pt x="543" y="3665"/>
                    <a:pt x="823" y="3953"/>
                    <a:pt x="1188" y="3970"/>
                  </a:cubicBezTo>
                  <a:lnTo>
                    <a:pt x="1188" y="3987"/>
                  </a:lnTo>
                  <a:cubicBezTo>
                    <a:pt x="4819" y="5480"/>
                    <a:pt x="7355" y="10053"/>
                    <a:pt x="7194" y="15473"/>
                  </a:cubicBezTo>
                  <a:cubicBezTo>
                    <a:pt x="7092" y="18739"/>
                    <a:pt x="3631" y="25398"/>
                    <a:pt x="0" y="26052"/>
                  </a:cubicBezTo>
                  <a:cubicBezTo>
                    <a:pt x="1900" y="25941"/>
                    <a:pt x="3351" y="24567"/>
                    <a:pt x="3529" y="24414"/>
                  </a:cubicBezTo>
                  <a:cubicBezTo>
                    <a:pt x="5574" y="22616"/>
                    <a:pt x="7745" y="18994"/>
                    <a:pt x="7873" y="14829"/>
                  </a:cubicBezTo>
                  <a:cubicBezTo>
                    <a:pt x="8025" y="9730"/>
                    <a:pt x="5777" y="4513"/>
                    <a:pt x="2486" y="2613"/>
                  </a:cubicBezTo>
                  <a:cubicBezTo>
                    <a:pt x="2231" y="2299"/>
                    <a:pt x="2070" y="1900"/>
                    <a:pt x="2053" y="1459"/>
                  </a:cubicBezTo>
                  <a:cubicBezTo>
                    <a:pt x="2028" y="866"/>
                    <a:pt x="2274" y="340"/>
                    <a:pt x="2672" y="9"/>
                  </a:cubicBezTo>
                  <a:cubicBezTo>
                    <a:pt x="2622" y="0"/>
                    <a:pt x="2571" y="0"/>
                    <a:pt x="2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92"/>
            <p:cNvSpPr/>
            <p:nvPr/>
          </p:nvSpPr>
          <p:spPr>
            <a:xfrm>
              <a:off x="-292649" y="3037413"/>
              <a:ext cx="187437" cy="420655"/>
            </a:xfrm>
            <a:custGeom>
              <a:avLst/>
              <a:gdLst/>
              <a:ahLst/>
              <a:cxnLst/>
              <a:rect l="l" t="t" r="r" b="b"/>
              <a:pathLst>
                <a:path w="5523" h="12395" extrusionOk="0">
                  <a:moveTo>
                    <a:pt x="0" y="1"/>
                  </a:moveTo>
                  <a:cubicBezTo>
                    <a:pt x="2961" y="1935"/>
                    <a:pt x="4929" y="6058"/>
                    <a:pt x="4785" y="10834"/>
                  </a:cubicBezTo>
                  <a:cubicBezTo>
                    <a:pt x="4768" y="11300"/>
                    <a:pt x="4692" y="11826"/>
                    <a:pt x="4547" y="12395"/>
                  </a:cubicBezTo>
                  <a:cubicBezTo>
                    <a:pt x="4946" y="11979"/>
                    <a:pt x="5243" y="11411"/>
                    <a:pt x="5430" y="10749"/>
                  </a:cubicBezTo>
                  <a:cubicBezTo>
                    <a:pt x="5447" y="10562"/>
                    <a:pt x="5455" y="10384"/>
                    <a:pt x="5464" y="10198"/>
                  </a:cubicBezTo>
                  <a:cubicBezTo>
                    <a:pt x="5523" y="8187"/>
                    <a:pt x="5209" y="6168"/>
                    <a:pt x="4607" y="4327"/>
                  </a:cubicBezTo>
                  <a:cubicBezTo>
                    <a:pt x="3470" y="1876"/>
                    <a:pt x="1655" y="20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92"/>
            <p:cNvSpPr/>
            <p:nvPr/>
          </p:nvSpPr>
          <p:spPr>
            <a:xfrm>
              <a:off x="-356282" y="2880248"/>
              <a:ext cx="72592" cy="121530"/>
            </a:xfrm>
            <a:custGeom>
              <a:avLst/>
              <a:gdLst/>
              <a:ahLst/>
              <a:cxnLst/>
              <a:rect l="l" t="t" r="r" b="b"/>
              <a:pathLst>
                <a:path w="2139" h="3581" extrusionOk="0">
                  <a:moveTo>
                    <a:pt x="1986" y="0"/>
                  </a:moveTo>
                  <a:cubicBezTo>
                    <a:pt x="1027" y="0"/>
                    <a:pt x="221" y="823"/>
                    <a:pt x="170" y="1841"/>
                  </a:cubicBezTo>
                  <a:cubicBezTo>
                    <a:pt x="153" y="2155"/>
                    <a:pt x="213" y="2460"/>
                    <a:pt x="332" y="2723"/>
                  </a:cubicBezTo>
                  <a:cubicBezTo>
                    <a:pt x="136" y="2842"/>
                    <a:pt x="1" y="3054"/>
                    <a:pt x="1" y="3300"/>
                  </a:cubicBezTo>
                  <a:cubicBezTo>
                    <a:pt x="1" y="3385"/>
                    <a:pt x="18" y="3461"/>
                    <a:pt x="43" y="3529"/>
                  </a:cubicBezTo>
                  <a:cubicBezTo>
                    <a:pt x="179" y="3563"/>
                    <a:pt x="323" y="3580"/>
                    <a:pt x="459" y="3580"/>
                  </a:cubicBezTo>
                  <a:cubicBezTo>
                    <a:pt x="1078" y="3580"/>
                    <a:pt x="1638" y="3232"/>
                    <a:pt x="2037" y="2664"/>
                  </a:cubicBezTo>
                  <a:cubicBezTo>
                    <a:pt x="2011" y="2647"/>
                    <a:pt x="1986" y="2630"/>
                    <a:pt x="1952" y="2613"/>
                  </a:cubicBezTo>
                  <a:cubicBezTo>
                    <a:pt x="1697" y="2299"/>
                    <a:pt x="1536" y="1900"/>
                    <a:pt x="1519" y="1459"/>
                  </a:cubicBezTo>
                  <a:cubicBezTo>
                    <a:pt x="1494" y="866"/>
                    <a:pt x="1740" y="340"/>
                    <a:pt x="2138" y="9"/>
                  </a:cubicBezTo>
                  <a:cubicBezTo>
                    <a:pt x="2088" y="0"/>
                    <a:pt x="2037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92"/>
            <p:cNvSpPr/>
            <p:nvPr/>
          </p:nvSpPr>
          <p:spPr>
            <a:xfrm>
              <a:off x="-632092" y="3763200"/>
              <a:ext cx="428732" cy="166429"/>
            </a:xfrm>
            <a:custGeom>
              <a:avLst/>
              <a:gdLst/>
              <a:ahLst/>
              <a:cxnLst/>
              <a:rect l="l" t="t" r="r" b="b"/>
              <a:pathLst>
                <a:path w="12633" h="4904" extrusionOk="0">
                  <a:moveTo>
                    <a:pt x="5303" y="1"/>
                  </a:moveTo>
                  <a:cubicBezTo>
                    <a:pt x="5303" y="9"/>
                    <a:pt x="5303" y="26"/>
                    <a:pt x="5303" y="35"/>
                  </a:cubicBezTo>
                  <a:cubicBezTo>
                    <a:pt x="5303" y="179"/>
                    <a:pt x="5354" y="315"/>
                    <a:pt x="5430" y="425"/>
                  </a:cubicBezTo>
                  <a:cubicBezTo>
                    <a:pt x="5515" y="654"/>
                    <a:pt x="5557" y="900"/>
                    <a:pt x="5557" y="1154"/>
                  </a:cubicBezTo>
                  <a:cubicBezTo>
                    <a:pt x="5557" y="2333"/>
                    <a:pt x="4641" y="3292"/>
                    <a:pt x="3504" y="3292"/>
                  </a:cubicBezTo>
                  <a:cubicBezTo>
                    <a:pt x="3309" y="3292"/>
                    <a:pt x="3114" y="3258"/>
                    <a:pt x="2936" y="3207"/>
                  </a:cubicBezTo>
                  <a:cubicBezTo>
                    <a:pt x="2877" y="3182"/>
                    <a:pt x="2809" y="3173"/>
                    <a:pt x="2741" y="3173"/>
                  </a:cubicBezTo>
                  <a:cubicBezTo>
                    <a:pt x="2410" y="3173"/>
                    <a:pt x="2130" y="3462"/>
                    <a:pt x="2130" y="3810"/>
                  </a:cubicBezTo>
                  <a:cubicBezTo>
                    <a:pt x="2130" y="3886"/>
                    <a:pt x="2147" y="3962"/>
                    <a:pt x="2173" y="4030"/>
                  </a:cubicBezTo>
                  <a:lnTo>
                    <a:pt x="1494" y="4285"/>
                  </a:lnTo>
                  <a:lnTo>
                    <a:pt x="612" y="4285"/>
                  </a:lnTo>
                  <a:cubicBezTo>
                    <a:pt x="272" y="4285"/>
                    <a:pt x="1" y="4556"/>
                    <a:pt x="1" y="4895"/>
                  </a:cubicBezTo>
                  <a:lnTo>
                    <a:pt x="1" y="4904"/>
                  </a:lnTo>
                  <a:lnTo>
                    <a:pt x="12632" y="4904"/>
                  </a:lnTo>
                  <a:lnTo>
                    <a:pt x="12632" y="4895"/>
                  </a:lnTo>
                  <a:cubicBezTo>
                    <a:pt x="12632" y="4556"/>
                    <a:pt x="12361" y="4285"/>
                    <a:pt x="12021" y="4285"/>
                  </a:cubicBezTo>
                  <a:lnTo>
                    <a:pt x="11139" y="4285"/>
                  </a:lnTo>
                  <a:lnTo>
                    <a:pt x="10461" y="4022"/>
                  </a:lnTo>
                  <a:cubicBezTo>
                    <a:pt x="10486" y="3954"/>
                    <a:pt x="10503" y="3886"/>
                    <a:pt x="10503" y="3810"/>
                  </a:cubicBezTo>
                  <a:cubicBezTo>
                    <a:pt x="10503" y="3453"/>
                    <a:pt x="10223" y="3173"/>
                    <a:pt x="9884" y="3173"/>
                  </a:cubicBezTo>
                  <a:cubicBezTo>
                    <a:pt x="9824" y="3173"/>
                    <a:pt x="9756" y="3182"/>
                    <a:pt x="9697" y="3207"/>
                  </a:cubicBezTo>
                  <a:cubicBezTo>
                    <a:pt x="9519" y="3258"/>
                    <a:pt x="9324" y="3292"/>
                    <a:pt x="9129" y="3292"/>
                  </a:cubicBezTo>
                  <a:cubicBezTo>
                    <a:pt x="7992" y="3292"/>
                    <a:pt x="7076" y="2333"/>
                    <a:pt x="7076" y="1154"/>
                  </a:cubicBezTo>
                  <a:cubicBezTo>
                    <a:pt x="7076" y="900"/>
                    <a:pt x="7118" y="654"/>
                    <a:pt x="7203" y="425"/>
                  </a:cubicBezTo>
                  <a:cubicBezTo>
                    <a:pt x="7245" y="365"/>
                    <a:pt x="7279" y="289"/>
                    <a:pt x="7305" y="213"/>
                  </a:cubicBezTo>
                  <a:lnTo>
                    <a:pt x="7305" y="213"/>
                  </a:lnTo>
                  <a:cubicBezTo>
                    <a:pt x="7144" y="230"/>
                    <a:pt x="6991" y="238"/>
                    <a:pt x="6821" y="238"/>
                  </a:cubicBezTo>
                  <a:cubicBezTo>
                    <a:pt x="6270" y="238"/>
                    <a:pt x="5752" y="153"/>
                    <a:pt x="5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92"/>
            <p:cNvSpPr/>
            <p:nvPr/>
          </p:nvSpPr>
          <p:spPr>
            <a:xfrm>
              <a:off x="-452155" y="3763200"/>
              <a:ext cx="67977" cy="53010"/>
            </a:xfrm>
            <a:custGeom>
              <a:avLst/>
              <a:gdLst/>
              <a:ahLst/>
              <a:cxnLst/>
              <a:rect l="l" t="t" r="r" b="b"/>
              <a:pathLst>
                <a:path w="2003" h="1562" extrusionOk="0">
                  <a:moveTo>
                    <a:pt x="1" y="1"/>
                  </a:moveTo>
                  <a:cubicBezTo>
                    <a:pt x="1" y="9"/>
                    <a:pt x="1" y="18"/>
                    <a:pt x="1" y="35"/>
                  </a:cubicBezTo>
                  <a:cubicBezTo>
                    <a:pt x="1" y="179"/>
                    <a:pt x="52" y="315"/>
                    <a:pt x="128" y="425"/>
                  </a:cubicBezTo>
                  <a:cubicBezTo>
                    <a:pt x="196" y="611"/>
                    <a:pt x="238" y="807"/>
                    <a:pt x="247" y="1010"/>
                  </a:cubicBezTo>
                  <a:cubicBezTo>
                    <a:pt x="612" y="1180"/>
                    <a:pt x="1002" y="1324"/>
                    <a:pt x="1426" y="1460"/>
                  </a:cubicBezTo>
                  <a:cubicBezTo>
                    <a:pt x="1553" y="1494"/>
                    <a:pt x="1681" y="1536"/>
                    <a:pt x="1808" y="1562"/>
                  </a:cubicBezTo>
                  <a:cubicBezTo>
                    <a:pt x="1782" y="1434"/>
                    <a:pt x="1774" y="1290"/>
                    <a:pt x="1774" y="1154"/>
                  </a:cubicBezTo>
                  <a:cubicBezTo>
                    <a:pt x="1774" y="900"/>
                    <a:pt x="1816" y="654"/>
                    <a:pt x="1893" y="425"/>
                  </a:cubicBezTo>
                  <a:cubicBezTo>
                    <a:pt x="1943" y="365"/>
                    <a:pt x="1977" y="289"/>
                    <a:pt x="2003" y="213"/>
                  </a:cubicBezTo>
                  <a:lnTo>
                    <a:pt x="2003" y="213"/>
                  </a:lnTo>
                  <a:cubicBezTo>
                    <a:pt x="1842" y="230"/>
                    <a:pt x="1681" y="238"/>
                    <a:pt x="1519" y="238"/>
                  </a:cubicBezTo>
                  <a:cubicBezTo>
                    <a:pt x="968" y="238"/>
                    <a:pt x="450" y="15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92"/>
            <p:cNvSpPr/>
            <p:nvPr/>
          </p:nvSpPr>
          <p:spPr>
            <a:xfrm>
              <a:off x="-769675" y="3036293"/>
              <a:ext cx="703626" cy="703626"/>
            </a:xfrm>
            <a:custGeom>
              <a:avLst/>
              <a:gdLst/>
              <a:ahLst/>
              <a:cxnLst/>
              <a:rect l="l" t="t" r="r" b="b"/>
              <a:pathLst>
                <a:path w="20733" h="20733" extrusionOk="0">
                  <a:moveTo>
                    <a:pt x="10366" y="0"/>
                  </a:moveTo>
                  <a:cubicBezTo>
                    <a:pt x="4640" y="0"/>
                    <a:pt x="0" y="4640"/>
                    <a:pt x="0" y="10366"/>
                  </a:cubicBezTo>
                  <a:cubicBezTo>
                    <a:pt x="0" y="16084"/>
                    <a:pt x="4640" y="20733"/>
                    <a:pt x="10366" y="20733"/>
                  </a:cubicBezTo>
                  <a:cubicBezTo>
                    <a:pt x="16092" y="20733"/>
                    <a:pt x="20733" y="16084"/>
                    <a:pt x="20733" y="10366"/>
                  </a:cubicBezTo>
                  <a:cubicBezTo>
                    <a:pt x="20733" y="4640"/>
                    <a:pt x="16092" y="0"/>
                    <a:pt x="10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92"/>
            <p:cNvSpPr/>
            <p:nvPr/>
          </p:nvSpPr>
          <p:spPr>
            <a:xfrm>
              <a:off x="-769675" y="3036293"/>
              <a:ext cx="589630" cy="585592"/>
            </a:xfrm>
            <a:custGeom>
              <a:avLst/>
              <a:gdLst/>
              <a:ahLst/>
              <a:cxnLst/>
              <a:rect l="l" t="t" r="r" b="b"/>
              <a:pathLst>
                <a:path w="17374" h="17255" extrusionOk="0">
                  <a:moveTo>
                    <a:pt x="10366" y="0"/>
                  </a:moveTo>
                  <a:cubicBezTo>
                    <a:pt x="4649" y="0"/>
                    <a:pt x="0" y="4640"/>
                    <a:pt x="0" y="10366"/>
                  </a:cubicBezTo>
                  <a:cubicBezTo>
                    <a:pt x="0" y="11520"/>
                    <a:pt x="195" y="12631"/>
                    <a:pt x="543" y="13675"/>
                  </a:cubicBezTo>
                  <a:cubicBezTo>
                    <a:pt x="2274" y="15855"/>
                    <a:pt x="4946" y="17255"/>
                    <a:pt x="7940" y="17255"/>
                  </a:cubicBezTo>
                  <a:cubicBezTo>
                    <a:pt x="13149" y="17255"/>
                    <a:pt x="17373" y="13030"/>
                    <a:pt x="17373" y="7821"/>
                  </a:cubicBezTo>
                  <a:cubicBezTo>
                    <a:pt x="17373" y="4971"/>
                    <a:pt x="16118" y="2426"/>
                    <a:pt x="14124" y="696"/>
                  </a:cubicBezTo>
                  <a:cubicBezTo>
                    <a:pt x="12962" y="246"/>
                    <a:pt x="11690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92"/>
            <p:cNvSpPr/>
            <p:nvPr/>
          </p:nvSpPr>
          <p:spPr>
            <a:xfrm>
              <a:off x="-187002" y="3190573"/>
              <a:ext cx="118646" cy="259215"/>
            </a:xfrm>
            <a:custGeom>
              <a:avLst/>
              <a:gdLst/>
              <a:ahLst/>
              <a:cxnLst/>
              <a:rect l="l" t="t" r="r" b="b"/>
              <a:pathLst>
                <a:path w="3496" h="7638" extrusionOk="0">
                  <a:moveTo>
                    <a:pt x="1782" y="1"/>
                  </a:moveTo>
                  <a:lnTo>
                    <a:pt x="1782" y="1"/>
                  </a:lnTo>
                  <a:cubicBezTo>
                    <a:pt x="1833" y="247"/>
                    <a:pt x="1892" y="476"/>
                    <a:pt x="1816" y="756"/>
                  </a:cubicBezTo>
                  <a:lnTo>
                    <a:pt x="1825" y="756"/>
                  </a:lnTo>
                  <a:cubicBezTo>
                    <a:pt x="1791" y="875"/>
                    <a:pt x="1646" y="1027"/>
                    <a:pt x="1663" y="1146"/>
                  </a:cubicBezTo>
                  <a:cubicBezTo>
                    <a:pt x="1689" y="1290"/>
                    <a:pt x="1850" y="1299"/>
                    <a:pt x="1935" y="1418"/>
                  </a:cubicBezTo>
                  <a:cubicBezTo>
                    <a:pt x="2206" y="1791"/>
                    <a:pt x="1926" y="1893"/>
                    <a:pt x="1808" y="2300"/>
                  </a:cubicBezTo>
                  <a:cubicBezTo>
                    <a:pt x="1706" y="2682"/>
                    <a:pt x="1689" y="2877"/>
                    <a:pt x="1205" y="2928"/>
                  </a:cubicBezTo>
                  <a:cubicBezTo>
                    <a:pt x="1231" y="3080"/>
                    <a:pt x="1273" y="3191"/>
                    <a:pt x="1273" y="3343"/>
                  </a:cubicBezTo>
                  <a:cubicBezTo>
                    <a:pt x="1190" y="3313"/>
                    <a:pt x="1131" y="3300"/>
                    <a:pt x="1080" y="3300"/>
                  </a:cubicBezTo>
                  <a:cubicBezTo>
                    <a:pt x="975" y="3300"/>
                    <a:pt x="907" y="3357"/>
                    <a:pt x="747" y="3437"/>
                  </a:cubicBezTo>
                  <a:cubicBezTo>
                    <a:pt x="586" y="3521"/>
                    <a:pt x="315" y="3640"/>
                    <a:pt x="230" y="3733"/>
                  </a:cubicBezTo>
                  <a:cubicBezTo>
                    <a:pt x="1" y="3996"/>
                    <a:pt x="196" y="4819"/>
                    <a:pt x="340" y="5091"/>
                  </a:cubicBezTo>
                  <a:cubicBezTo>
                    <a:pt x="501" y="5388"/>
                    <a:pt x="637" y="5523"/>
                    <a:pt x="739" y="5863"/>
                  </a:cubicBezTo>
                  <a:cubicBezTo>
                    <a:pt x="807" y="6109"/>
                    <a:pt x="756" y="6363"/>
                    <a:pt x="815" y="6601"/>
                  </a:cubicBezTo>
                  <a:cubicBezTo>
                    <a:pt x="856" y="6775"/>
                    <a:pt x="939" y="6841"/>
                    <a:pt x="1040" y="6841"/>
                  </a:cubicBezTo>
                  <a:cubicBezTo>
                    <a:pt x="1151" y="6841"/>
                    <a:pt x="1285" y="6762"/>
                    <a:pt x="1409" y="6660"/>
                  </a:cubicBezTo>
                  <a:lnTo>
                    <a:pt x="1409" y="6660"/>
                  </a:lnTo>
                  <a:lnTo>
                    <a:pt x="1316" y="6753"/>
                  </a:lnTo>
                  <a:cubicBezTo>
                    <a:pt x="1519" y="6932"/>
                    <a:pt x="1417" y="7585"/>
                    <a:pt x="1858" y="7636"/>
                  </a:cubicBezTo>
                  <a:cubicBezTo>
                    <a:pt x="1871" y="7637"/>
                    <a:pt x="1883" y="7638"/>
                    <a:pt x="1895" y="7638"/>
                  </a:cubicBezTo>
                  <a:cubicBezTo>
                    <a:pt x="2042" y="7638"/>
                    <a:pt x="2126" y="7540"/>
                    <a:pt x="2181" y="7407"/>
                  </a:cubicBezTo>
                  <a:cubicBezTo>
                    <a:pt x="2317" y="7245"/>
                    <a:pt x="2435" y="6999"/>
                    <a:pt x="2461" y="6906"/>
                  </a:cubicBezTo>
                  <a:cubicBezTo>
                    <a:pt x="2503" y="6762"/>
                    <a:pt x="2529" y="6643"/>
                    <a:pt x="2588" y="6499"/>
                  </a:cubicBezTo>
                  <a:cubicBezTo>
                    <a:pt x="2656" y="6346"/>
                    <a:pt x="2724" y="6219"/>
                    <a:pt x="2800" y="6075"/>
                  </a:cubicBezTo>
                  <a:cubicBezTo>
                    <a:pt x="2910" y="5880"/>
                    <a:pt x="2843" y="5854"/>
                    <a:pt x="2868" y="5651"/>
                  </a:cubicBezTo>
                  <a:cubicBezTo>
                    <a:pt x="2876" y="5523"/>
                    <a:pt x="2936" y="5320"/>
                    <a:pt x="2995" y="5201"/>
                  </a:cubicBezTo>
                  <a:cubicBezTo>
                    <a:pt x="3063" y="5048"/>
                    <a:pt x="3267" y="4921"/>
                    <a:pt x="3368" y="4777"/>
                  </a:cubicBezTo>
                  <a:cubicBezTo>
                    <a:pt x="3411" y="4718"/>
                    <a:pt x="3453" y="4667"/>
                    <a:pt x="3496" y="4616"/>
                  </a:cubicBezTo>
                  <a:cubicBezTo>
                    <a:pt x="3301" y="2919"/>
                    <a:pt x="2698" y="1350"/>
                    <a:pt x="1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92"/>
            <p:cNvSpPr/>
            <p:nvPr/>
          </p:nvSpPr>
          <p:spPr>
            <a:xfrm>
              <a:off x="-125371" y="3422332"/>
              <a:ext cx="57592" cy="156079"/>
            </a:xfrm>
            <a:custGeom>
              <a:avLst/>
              <a:gdLst/>
              <a:ahLst/>
              <a:cxnLst/>
              <a:rect l="l" t="t" r="r" b="b"/>
              <a:pathLst>
                <a:path w="1697" h="4599" extrusionOk="0">
                  <a:moveTo>
                    <a:pt x="1697" y="1"/>
                  </a:moveTo>
                  <a:cubicBezTo>
                    <a:pt x="1400" y="272"/>
                    <a:pt x="1154" y="875"/>
                    <a:pt x="933" y="1197"/>
                  </a:cubicBezTo>
                  <a:cubicBezTo>
                    <a:pt x="730" y="1485"/>
                    <a:pt x="93" y="1867"/>
                    <a:pt x="26" y="2240"/>
                  </a:cubicBezTo>
                  <a:cubicBezTo>
                    <a:pt x="0" y="2376"/>
                    <a:pt x="161" y="2588"/>
                    <a:pt x="170" y="2724"/>
                  </a:cubicBezTo>
                  <a:cubicBezTo>
                    <a:pt x="178" y="2919"/>
                    <a:pt x="110" y="3131"/>
                    <a:pt x="136" y="3360"/>
                  </a:cubicBezTo>
                  <a:cubicBezTo>
                    <a:pt x="178" y="3598"/>
                    <a:pt x="178" y="3827"/>
                    <a:pt x="170" y="4064"/>
                  </a:cubicBezTo>
                  <a:cubicBezTo>
                    <a:pt x="110" y="4217"/>
                    <a:pt x="119" y="4412"/>
                    <a:pt x="102" y="4599"/>
                  </a:cubicBezTo>
                  <a:cubicBezTo>
                    <a:pt x="976" y="3250"/>
                    <a:pt x="1536" y="1680"/>
                    <a:pt x="1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92"/>
            <p:cNvSpPr/>
            <p:nvPr/>
          </p:nvSpPr>
          <p:spPr>
            <a:xfrm>
              <a:off x="-749821" y="3035987"/>
              <a:ext cx="459514" cy="703660"/>
            </a:xfrm>
            <a:custGeom>
              <a:avLst/>
              <a:gdLst/>
              <a:ahLst/>
              <a:cxnLst/>
              <a:rect l="l" t="t" r="r" b="b"/>
              <a:pathLst>
                <a:path w="13540" h="20734" extrusionOk="0">
                  <a:moveTo>
                    <a:pt x="9781" y="1"/>
                  </a:moveTo>
                  <a:cubicBezTo>
                    <a:pt x="6074" y="1"/>
                    <a:pt x="2825" y="1943"/>
                    <a:pt x="993" y="4870"/>
                  </a:cubicBezTo>
                  <a:cubicBezTo>
                    <a:pt x="993" y="4938"/>
                    <a:pt x="993" y="4997"/>
                    <a:pt x="959" y="5056"/>
                  </a:cubicBezTo>
                  <a:cubicBezTo>
                    <a:pt x="908" y="5141"/>
                    <a:pt x="857" y="5150"/>
                    <a:pt x="806" y="5184"/>
                  </a:cubicBezTo>
                  <a:cubicBezTo>
                    <a:pt x="764" y="5260"/>
                    <a:pt x="721" y="5328"/>
                    <a:pt x="679" y="5404"/>
                  </a:cubicBezTo>
                  <a:cubicBezTo>
                    <a:pt x="679" y="5404"/>
                    <a:pt x="679" y="5413"/>
                    <a:pt x="679" y="5421"/>
                  </a:cubicBezTo>
                  <a:cubicBezTo>
                    <a:pt x="637" y="5540"/>
                    <a:pt x="603" y="5684"/>
                    <a:pt x="526" y="5803"/>
                  </a:cubicBezTo>
                  <a:cubicBezTo>
                    <a:pt x="501" y="5820"/>
                    <a:pt x="475" y="5837"/>
                    <a:pt x="450" y="5854"/>
                  </a:cubicBezTo>
                  <a:cubicBezTo>
                    <a:pt x="365" y="6024"/>
                    <a:pt x="289" y="6202"/>
                    <a:pt x="213" y="6380"/>
                  </a:cubicBezTo>
                  <a:cubicBezTo>
                    <a:pt x="221" y="6405"/>
                    <a:pt x="213" y="6431"/>
                    <a:pt x="213" y="6456"/>
                  </a:cubicBezTo>
                  <a:cubicBezTo>
                    <a:pt x="196" y="6566"/>
                    <a:pt x="111" y="6558"/>
                    <a:pt x="111" y="6694"/>
                  </a:cubicBezTo>
                  <a:cubicBezTo>
                    <a:pt x="111" y="6685"/>
                    <a:pt x="102" y="6685"/>
                    <a:pt x="94" y="6685"/>
                  </a:cubicBezTo>
                  <a:cubicBezTo>
                    <a:pt x="60" y="6770"/>
                    <a:pt x="26" y="6855"/>
                    <a:pt x="0" y="6940"/>
                  </a:cubicBezTo>
                  <a:cubicBezTo>
                    <a:pt x="68" y="7084"/>
                    <a:pt x="153" y="7228"/>
                    <a:pt x="51" y="7313"/>
                  </a:cubicBezTo>
                  <a:cubicBezTo>
                    <a:pt x="68" y="7381"/>
                    <a:pt x="68" y="7432"/>
                    <a:pt x="77" y="7491"/>
                  </a:cubicBezTo>
                  <a:cubicBezTo>
                    <a:pt x="238" y="7559"/>
                    <a:pt x="179" y="7729"/>
                    <a:pt x="187" y="7873"/>
                  </a:cubicBezTo>
                  <a:cubicBezTo>
                    <a:pt x="204" y="8051"/>
                    <a:pt x="263" y="8110"/>
                    <a:pt x="306" y="8255"/>
                  </a:cubicBezTo>
                  <a:cubicBezTo>
                    <a:pt x="348" y="8390"/>
                    <a:pt x="314" y="8551"/>
                    <a:pt x="357" y="8679"/>
                  </a:cubicBezTo>
                  <a:cubicBezTo>
                    <a:pt x="382" y="8789"/>
                    <a:pt x="492" y="8882"/>
                    <a:pt x="518" y="8993"/>
                  </a:cubicBezTo>
                  <a:cubicBezTo>
                    <a:pt x="543" y="9128"/>
                    <a:pt x="459" y="9306"/>
                    <a:pt x="518" y="9417"/>
                  </a:cubicBezTo>
                  <a:cubicBezTo>
                    <a:pt x="560" y="9527"/>
                    <a:pt x="721" y="9586"/>
                    <a:pt x="806" y="9671"/>
                  </a:cubicBezTo>
                  <a:cubicBezTo>
                    <a:pt x="883" y="9748"/>
                    <a:pt x="993" y="9807"/>
                    <a:pt x="1044" y="9934"/>
                  </a:cubicBezTo>
                  <a:cubicBezTo>
                    <a:pt x="1103" y="10087"/>
                    <a:pt x="1052" y="10180"/>
                    <a:pt x="1222" y="10274"/>
                  </a:cubicBezTo>
                  <a:cubicBezTo>
                    <a:pt x="1188" y="10392"/>
                    <a:pt x="1180" y="10613"/>
                    <a:pt x="1180" y="10740"/>
                  </a:cubicBezTo>
                  <a:cubicBezTo>
                    <a:pt x="1188" y="10833"/>
                    <a:pt x="1146" y="10825"/>
                    <a:pt x="1180" y="10910"/>
                  </a:cubicBezTo>
                  <a:cubicBezTo>
                    <a:pt x="1205" y="10995"/>
                    <a:pt x="1307" y="10978"/>
                    <a:pt x="1324" y="11088"/>
                  </a:cubicBezTo>
                  <a:cubicBezTo>
                    <a:pt x="1460" y="11198"/>
                    <a:pt x="1748" y="11300"/>
                    <a:pt x="1629" y="11512"/>
                  </a:cubicBezTo>
                  <a:cubicBezTo>
                    <a:pt x="1589" y="11485"/>
                    <a:pt x="1553" y="11475"/>
                    <a:pt x="1517" y="11475"/>
                  </a:cubicBezTo>
                  <a:cubicBezTo>
                    <a:pt x="1485" y="11475"/>
                    <a:pt x="1453" y="11483"/>
                    <a:pt x="1417" y="11495"/>
                  </a:cubicBezTo>
                  <a:cubicBezTo>
                    <a:pt x="1519" y="11648"/>
                    <a:pt x="1756" y="11682"/>
                    <a:pt x="1680" y="11894"/>
                  </a:cubicBezTo>
                  <a:cubicBezTo>
                    <a:pt x="1765" y="11919"/>
                    <a:pt x="1901" y="11936"/>
                    <a:pt x="1943" y="12021"/>
                  </a:cubicBezTo>
                  <a:cubicBezTo>
                    <a:pt x="1960" y="12055"/>
                    <a:pt x="1884" y="12165"/>
                    <a:pt x="1918" y="12250"/>
                  </a:cubicBezTo>
                  <a:cubicBezTo>
                    <a:pt x="1985" y="12386"/>
                    <a:pt x="2316" y="12420"/>
                    <a:pt x="2452" y="12445"/>
                  </a:cubicBezTo>
                  <a:cubicBezTo>
                    <a:pt x="2435" y="12547"/>
                    <a:pt x="2511" y="12632"/>
                    <a:pt x="2511" y="12708"/>
                  </a:cubicBezTo>
                  <a:cubicBezTo>
                    <a:pt x="2511" y="12801"/>
                    <a:pt x="2452" y="12852"/>
                    <a:pt x="2461" y="12963"/>
                  </a:cubicBezTo>
                  <a:cubicBezTo>
                    <a:pt x="2622" y="13014"/>
                    <a:pt x="2825" y="13149"/>
                    <a:pt x="2944" y="13302"/>
                  </a:cubicBezTo>
                  <a:cubicBezTo>
                    <a:pt x="3122" y="13735"/>
                    <a:pt x="2995" y="14150"/>
                    <a:pt x="3131" y="14659"/>
                  </a:cubicBezTo>
                  <a:cubicBezTo>
                    <a:pt x="3139" y="14693"/>
                    <a:pt x="3148" y="14761"/>
                    <a:pt x="3148" y="14829"/>
                  </a:cubicBezTo>
                  <a:cubicBezTo>
                    <a:pt x="3131" y="14897"/>
                    <a:pt x="3122" y="14965"/>
                    <a:pt x="3122" y="15049"/>
                  </a:cubicBezTo>
                  <a:cubicBezTo>
                    <a:pt x="3131" y="15287"/>
                    <a:pt x="3097" y="15499"/>
                    <a:pt x="3071" y="15728"/>
                  </a:cubicBezTo>
                  <a:cubicBezTo>
                    <a:pt x="3054" y="15923"/>
                    <a:pt x="3071" y="16229"/>
                    <a:pt x="3122" y="16424"/>
                  </a:cubicBezTo>
                  <a:cubicBezTo>
                    <a:pt x="3165" y="16576"/>
                    <a:pt x="3275" y="16704"/>
                    <a:pt x="3292" y="16865"/>
                  </a:cubicBezTo>
                  <a:cubicBezTo>
                    <a:pt x="3309" y="17060"/>
                    <a:pt x="3317" y="17238"/>
                    <a:pt x="3385" y="17408"/>
                  </a:cubicBezTo>
                  <a:cubicBezTo>
                    <a:pt x="3453" y="17569"/>
                    <a:pt x="3580" y="17705"/>
                    <a:pt x="3648" y="17866"/>
                  </a:cubicBezTo>
                  <a:cubicBezTo>
                    <a:pt x="3708" y="18010"/>
                    <a:pt x="3724" y="18180"/>
                    <a:pt x="3792" y="18332"/>
                  </a:cubicBezTo>
                  <a:cubicBezTo>
                    <a:pt x="3869" y="18511"/>
                    <a:pt x="3886" y="18680"/>
                    <a:pt x="3954" y="18850"/>
                  </a:cubicBezTo>
                  <a:cubicBezTo>
                    <a:pt x="3999" y="18822"/>
                    <a:pt x="4029" y="18812"/>
                    <a:pt x="4051" y="18812"/>
                  </a:cubicBezTo>
                  <a:cubicBezTo>
                    <a:pt x="4104" y="18812"/>
                    <a:pt x="4112" y="18871"/>
                    <a:pt x="4166" y="18901"/>
                  </a:cubicBezTo>
                  <a:cubicBezTo>
                    <a:pt x="4191" y="18918"/>
                    <a:pt x="4259" y="19019"/>
                    <a:pt x="4284" y="19036"/>
                  </a:cubicBezTo>
                  <a:cubicBezTo>
                    <a:pt x="4310" y="19062"/>
                    <a:pt x="4378" y="19045"/>
                    <a:pt x="4420" y="19070"/>
                  </a:cubicBezTo>
                  <a:cubicBezTo>
                    <a:pt x="4463" y="19113"/>
                    <a:pt x="4564" y="19240"/>
                    <a:pt x="4607" y="19291"/>
                  </a:cubicBezTo>
                  <a:cubicBezTo>
                    <a:pt x="4649" y="19333"/>
                    <a:pt x="4692" y="19367"/>
                    <a:pt x="4725" y="19410"/>
                  </a:cubicBezTo>
                  <a:cubicBezTo>
                    <a:pt x="6218" y="20250"/>
                    <a:pt x="7949" y="20733"/>
                    <a:pt x="9781" y="20733"/>
                  </a:cubicBezTo>
                  <a:cubicBezTo>
                    <a:pt x="10519" y="20733"/>
                    <a:pt x="11232" y="20657"/>
                    <a:pt x="11919" y="20512"/>
                  </a:cubicBezTo>
                  <a:cubicBezTo>
                    <a:pt x="11843" y="20504"/>
                    <a:pt x="11783" y="20487"/>
                    <a:pt x="11749" y="20470"/>
                  </a:cubicBezTo>
                  <a:cubicBezTo>
                    <a:pt x="11809" y="20300"/>
                    <a:pt x="11732" y="20131"/>
                    <a:pt x="11478" y="19953"/>
                  </a:cubicBezTo>
                  <a:cubicBezTo>
                    <a:pt x="11215" y="19774"/>
                    <a:pt x="11113" y="19749"/>
                    <a:pt x="10986" y="19478"/>
                  </a:cubicBezTo>
                  <a:cubicBezTo>
                    <a:pt x="10935" y="19376"/>
                    <a:pt x="10901" y="19274"/>
                    <a:pt x="10859" y="19172"/>
                  </a:cubicBezTo>
                  <a:cubicBezTo>
                    <a:pt x="10808" y="19036"/>
                    <a:pt x="10816" y="19045"/>
                    <a:pt x="10748" y="18952"/>
                  </a:cubicBezTo>
                  <a:cubicBezTo>
                    <a:pt x="10613" y="18790"/>
                    <a:pt x="10545" y="18697"/>
                    <a:pt x="10460" y="18502"/>
                  </a:cubicBezTo>
                  <a:cubicBezTo>
                    <a:pt x="10392" y="18324"/>
                    <a:pt x="10256" y="18222"/>
                    <a:pt x="10197" y="18052"/>
                  </a:cubicBezTo>
                  <a:cubicBezTo>
                    <a:pt x="10112" y="17815"/>
                    <a:pt x="10307" y="17569"/>
                    <a:pt x="10290" y="17340"/>
                  </a:cubicBezTo>
                  <a:cubicBezTo>
                    <a:pt x="10282" y="17187"/>
                    <a:pt x="10189" y="17153"/>
                    <a:pt x="10146" y="17034"/>
                  </a:cubicBezTo>
                  <a:cubicBezTo>
                    <a:pt x="10121" y="16933"/>
                    <a:pt x="10155" y="16788"/>
                    <a:pt x="10146" y="16687"/>
                  </a:cubicBezTo>
                  <a:cubicBezTo>
                    <a:pt x="10138" y="16483"/>
                    <a:pt x="10163" y="16296"/>
                    <a:pt x="10172" y="16093"/>
                  </a:cubicBezTo>
                  <a:cubicBezTo>
                    <a:pt x="10180" y="15991"/>
                    <a:pt x="10129" y="15915"/>
                    <a:pt x="10146" y="15813"/>
                  </a:cubicBezTo>
                  <a:cubicBezTo>
                    <a:pt x="10172" y="15686"/>
                    <a:pt x="10273" y="15635"/>
                    <a:pt x="10239" y="15482"/>
                  </a:cubicBezTo>
                  <a:cubicBezTo>
                    <a:pt x="10180" y="15465"/>
                    <a:pt x="10138" y="15440"/>
                    <a:pt x="10104" y="15406"/>
                  </a:cubicBezTo>
                  <a:cubicBezTo>
                    <a:pt x="10155" y="15321"/>
                    <a:pt x="10155" y="15245"/>
                    <a:pt x="10053" y="15143"/>
                  </a:cubicBezTo>
                  <a:cubicBezTo>
                    <a:pt x="10019" y="15109"/>
                    <a:pt x="9976" y="15083"/>
                    <a:pt x="9943" y="15058"/>
                  </a:cubicBezTo>
                  <a:cubicBezTo>
                    <a:pt x="9943" y="15049"/>
                    <a:pt x="9943" y="15049"/>
                    <a:pt x="9943" y="15049"/>
                  </a:cubicBezTo>
                  <a:cubicBezTo>
                    <a:pt x="9832" y="14871"/>
                    <a:pt x="9705" y="14702"/>
                    <a:pt x="9552" y="14583"/>
                  </a:cubicBezTo>
                  <a:cubicBezTo>
                    <a:pt x="9408" y="14473"/>
                    <a:pt x="9493" y="14490"/>
                    <a:pt x="9298" y="14481"/>
                  </a:cubicBezTo>
                  <a:cubicBezTo>
                    <a:pt x="9275" y="14479"/>
                    <a:pt x="9251" y="14479"/>
                    <a:pt x="9228" y="14479"/>
                  </a:cubicBezTo>
                  <a:cubicBezTo>
                    <a:pt x="9164" y="14479"/>
                    <a:pt x="9101" y="14484"/>
                    <a:pt x="9037" y="14484"/>
                  </a:cubicBezTo>
                  <a:cubicBezTo>
                    <a:pt x="9014" y="14484"/>
                    <a:pt x="8990" y="14483"/>
                    <a:pt x="8967" y="14481"/>
                  </a:cubicBezTo>
                  <a:cubicBezTo>
                    <a:pt x="8932" y="14481"/>
                    <a:pt x="8899" y="14481"/>
                    <a:pt x="8867" y="14481"/>
                  </a:cubicBezTo>
                  <a:cubicBezTo>
                    <a:pt x="8710" y="14481"/>
                    <a:pt x="8594" y="14475"/>
                    <a:pt x="8424" y="14405"/>
                  </a:cubicBezTo>
                  <a:cubicBezTo>
                    <a:pt x="8293" y="14349"/>
                    <a:pt x="8216" y="14319"/>
                    <a:pt x="8145" y="14319"/>
                  </a:cubicBezTo>
                  <a:cubicBezTo>
                    <a:pt x="8066" y="14319"/>
                    <a:pt x="7995" y="14358"/>
                    <a:pt x="7864" y="14439"/>
                  </a:cubicBezTo>
                  <a:cubicBezTo>
                    <a:pt x="7757" y="14507"/>
                    <a:pt x="7687" y="14518"/>
                    <a:pt x="7612" y="14518"/>
                  </a:cubicBezTo>
                  <a:cubicBezTo>
                    <a:pt x="7575" y="14518"/>
                    <a:pt x="7536" y="14515"/>
                    <a:pt x="7491" y="14515"/>
                  </a:cubicBezTo>
                  <a:cubicBezTo>
                    <a:pt x="7423" y="14515"/>
                    <a:pt x="7304" y="14515"/>
                    <a:pt x="7211" y="14507"/>
                  </a:cubicBezTo>
                  <a:cubicBezTo>
                    <a:pt x="7143" y="14504"/>
                    <a:pt x="7085" y="14502"/>
                    <a:pt x="7029" y="14502"/>
                  </a:cubicBezTo>
                  <a:cubicBezTo>
                    <a:pt x="6917" y="14502"/>
                    <a:pt x="6815" y="14509"/>
                    <a:pt x="6668" y="14532"/>
                  </a:cubicBezTo>
                  <a:cubicBezTo>
                    <a:pt x="6566" y="14540"/>
                    <a:pt x="6498" y="14591"/>
                    <a:pt x="6388" y="14591"/>
                  </a:cubicBezTo>
                  <a:cubicBezTo>
                    <a:pt x="6383" y="14592"/>
                    <a:pt x="6377" y="14592"/>
                    <a:pt x="6371" y="14592"/>
                  </a:cubicBezTo>
                  <a:cubicBezTo>
                    <a:pt x="6318" y="14592"/>
                    <a:pt x="6246" y="14567"/>
                    <a:pt x="6180" y="14567"/>
                  </a:cubicBezTo>
                  <a:cubicBezTo>
                    <a:pt x="6161" y="14567"/>
                    <a:pt x="6142" y="14569"/>
                    <a:pt x="6125" y="14574"/>
                  </a:cubicBezTo>
                  <a:cubicBezTo>
                    <a:pt x="6066" y="14591"/>
                    <a:pt x="6074" y="14668"/>
                    <a:pt x="6040" y="14676"/>
                  </a:cubicBezTo>
                  <a:cubicBezTo>
                    <a:pt x="6032" y="14679"/>
                    <a:pt x="6017" y="14680"/>
                    <a:pt x="6000" y="14680"/>
                  </a:cubicBezTo>
                  <a:cubicBezTo>
                    <a:pt x="5968" y="14680"/>
                    <a:pt x="5930" y="14676"/>
                    <a:pt x="5930" y="14676"/>
                  </a:cubicBezTo>
                  <a:cubicBezTo>
                    <a:pt x="5854" y="14710"/>
                    <a:pt x="5735" y="14727"/>
                    <a:pt x="5650" y="14744"/>
                  </a:cubicBezTo>
                  <a:cubicBezTo>
                    <a:pt x="5413" y="14786"/>
                    <a:pt x="5175" y="14863"/>
                    <a:pt x="4946" y="14905"/>
                  </a:cubicBezTo>
                  <a:cubicBezTo>
                    <a:pt x="4919" y="14908"/>
                    <a:pt x="4893" y="14910"/>
                    <a:pt x="4867" y="14910"/>
                  </a:cubicBezTo>
                  <a:cubicBezTo>
                    <a:pt x="4755" y="14910"/>
                    <a:pt x="4652" y="14883"/>
                    <a:pt x="4556" y="14863"/>
                  </a:cubicBezTo>
                  <a:cubicBezTo>
                    <a:pt x="4259" y="14651"/>
                    <a:pt x="3860" y="14244"/>
                    <a:pt x="3648" y="14235"/>
                  </a:cubicBezTo>
                  <a:cubicBezTo>
                    <a:pt x="2732" y="14193"/>
                    <a:pt x="3784" y="12581"/>
                    <a:pt x="4166" y="12182"/>
                  </a:cubicBezTo>
                  <a:cubicBezTo>
                    <a:pt x="4471" y="11868"/>
                    <a:pt x="4513" y="11571"/>
                    <a:pt x="4776" y="11274"/>
                  </a:cubicBezTo>
                  <a:cubicBezTo>
                    <a:pt x="4870" y="11164"/>
                    <a:pt x="5201" y="10978"/>
                    <a:pt x="5336" y="10944"/>
                  </a:cubicBezTo>
                  <a:cubicBezTo>
                    <a:pt x="5367" y="10935"/>
                    <a:pt x="5400" y="10931"/>
                    <a:pt x="5434" y="10931"/>
                  </a:cubicBezTo>
                  <a:cubicBezTo>
                    <a:pt x="5604" y="10931"/>
                    <a:pt x="5805" y="11021"/>
                    <a:pt x="5941" y="11021"/>
                  </a:cubicBezTo>
                  <a:cubicBezTo>
                    <a:pt x="5965" y="11021"/>
                    <a:pt x="5987" y="11018"/>
                    <a:pt x="6006" y="11012"/>
                  </a:cubicBezTo>
                  <a:cubicBezTo>
                    <a:pt x="6252" y="10927"/>
                    <a:pt x="6303" y="10570"/>
                    <a:pt x="6397" y="10375"/>
                  </a:cubicBezTo>
                  <a:cubicBezTo>
                    <a:pt x="6566" y="10002"/>
                    <a:pt x="6804" y="9705"/>
                    <a:pt x="6999" y="9349"/>
                  </a:cubicBezTo>
                  <a:cubicBezTo>
                    <a:pt x="7219" y="8950"/>
                    <a:pt x="7270" y="8526"/>
                    <a:pt x="7474" y="8153"/>
                  </a:cubicBezTo>
                  <a:cubicBezTo>
                    <a:pt x="7525" y="8149"/>
                    <a:pt x="7578" y="8143"/>
                    <a:pt x="7628" y="8143"/>
                  </a:cubicBezTo>
                  <a:cubicBezTo>
                    <a:pt x="7687" y="8143"/>
                    <a:pt x="7742" y="8151"/>
                    <a:pt x="7788" y="8178"/>
                  </a:cubicBezTo>
                  <a:cubicBezTo>
                    <a:pt x="8017" y="8331"/>
                    <a:pt x="7627" y="8755"/>
                    <a:pt x="7847" y="8780"/>
                  </a:cubicBezTo>
                  <a:cubicBezTo>
                    <a:pt x="7864" y="8806"/>
                    <a:pt x="7856" y="8831"/>
                    <a:pt x="7881" y="8848"/>
                  </a:cubicBezTo>
                  <a:cubicBezTo>
                    <a:pt x="8017" y="8789"/>
                    <a:pt x="8144" y="8577"/>
                    <a:pt x="8246" y="8467"/>
                  </a:cubicBezTo>
                  <a:cubicBezTo>
                    <a:pt x="8424" y="8272"/>
                    <a:pt x="8390" y="8212"/>
                    <a:pt x="8441" y="7975"/>
                  </a:cubicBezTo>
                  <a:cubicBezTo>
                    <a:pt x="8509" y="7712"/>
                    <a:pt x="8908" y="6889"/>
                    <a:pt x="8636" y="6575"/>
                  </a:cubicBezTo>
                  <a:cubicBezTo>
                    <a:pt x="8729" y="6473"/>
                    <a:pt x="8755" y="6516"/>
                    <a:pt x="8874" y="6465"/>
                  </a:cubicBezTo>
                  <a:cubicBezTo>
                    <a:pt x="8942" y="6431"/>
                    <a:pt x="9128" y="6388"/>
                    <a:pt x="9238" y="6346"/>
                  </a:cubicBezTo>
                  <a:cubicBezTo>
                    <a:pt x="9264" y="6431"/>
                    <a:pt x="9272" y="6524"/>
                    <a:pt x="9281" y="6651"/>
                  </a:cubicBezTo>
                  <a:cubicBezTo>
                    <a:pt x="9292" y="6648"/>
                    <a:pt x="9303" y="6646"/>
                    <a:pt x="9316" y="6646"/>
                  </a:cubicBezTo>
                  <a:cubicBezTo>
                    <a:pt x="9350" y="6646"/>
                    <a:pt x="9390" y="6656"/>
                    <a:pt x="9424" y="6656"/>
                  </a:cubicBezTo>
                  <a:cubicBezTo>
                    <a:pt x="9436" y="6656"/>
                    <a:pt x="9448" y="6655"/>
                    <a:pt x="9459" y="6651"/>
                  </a:cubicBezTo>
                  <a:cubicBezTo>
                    <a:pt x="9459" y="6694"/>
                    <a:pt x="9484" y="6719"/>
                    <a:pt x="9493" y="6762"/>
                  </a:cubicBezTo>
                  <a:cubicBezTo>
                    <a:pt x="9516" y="6766"/>
                    <a:pt x="9535" y="6768"/>
                    <a:pt x="9550" y="6768"/>
                  </a:cubicBezTo>
                  <a:cubicBezTo>
                    <a:pt x="9674" y="6768"/>
                    <a:pt x="9591" y="6630"/>
                    <a:pt x="9629" y="6533"/>
                  </a:cubicBezTo>
                  <a:cubicBezTo>
                    <a:pt x="9680" y="6388"/>
                    <a:pt x="9790" y="6337"/>
                    <a:pt x="9892" y="6227"/>
                  </a:cubicBezTo>
                  <a:cubicBezTo>
                    <a:pt x="10078" y="6007"/>
                    <a:pt x="10138" y="5845"/>
                    <a:pt x="10121" y="5565"/>
                  </a:cubicBezTo>
                  <a:cubicBezTo>
                    <a:pt x="10112" y="5430"/>
                    <a:pt x="10172" y="5260"/>
                    <a:pt x="10146" y="5133"/>
                  </a:cubicBezTo>
                  <a:cubicBezTo>
                    <a:pt x="10138" y="5056"/>
                    <a:pt x="10112" y="5006"/>
                    <a:pt x="10095" y="4938"/>
                  </a:cubicBezTo>
                  <a:cubicBezTo>
                    <a:pt x="10087" y="4878"/>
                    <a:pt x="10087" y="4819"/>
                    <a:pt x="10078" y="4768"/>
                  </a:cubicBezTo>
                  <a:cubicBezTo>
                    <a:pt x="10087" y="4675"/>
                    <a:pt x="10129" y="4573"/>
                    <a:pt x="10095" y="4471"/>
                  </a:cubicBezTo>
                  <a:cubicBezTo>
                    <a:pt x="10095" y="4463"/>
                    <a:pt x="10087" y="4446"/>
                    <a:pt x="10078" y="4437"/>
                  </a:cubicBezTo>
                  <a:cubicBezTo>
                    <a:pt x="10078" y="4429"/>
                    <a:pt x="10070" y="4412"/>
                    <a:pt x="10070" y="4403"/>
                  </a:cubicBezTo>
                  <a:cubicBezTo>
                    <a:pt x="10053" y="4361"/>
                    <a:pt x="10019" y="4327"/>
                    <a:pt x="9985" y="4285"/>
                  </a:cubicBezTo>
                  <a:cubicBezTo>
                    <a:pt x="9951" y="4132"/>
                    <a:pt x="9909" y="3979"/>
                    <a:pt x="9875" y="3826"/>
                  </a:cubicBezTo>
                  <a:cubicBezTo>
                    <a:pt x="9883" y="3792"/>
                    <a:pt x="9883" y="3759"/>
                    <a:pt x="9883" y="3716"/>
                  </a:cubicBezTo>
                  <a:cubicBezTo>
                    <a:pt x="10061" y="3792"/>
                    <a:pt x="10256" y="3826"/>
                    <a:pt x="10443" y="3869"/>
                  </a:cubicBezTo>
                  <a:cubicBezTo>
                    <a:pt x="10358" y="4030"/>
                    <a:pt x="10867" y="4157"/>
                    <a:pt x="10994" y="4157"/>
                  </a:cubicBezTo>
                  <a:cubicBezTo>
                    <a:pt x="10994" y="4174"/>
                    <a:pt x="10994" y="4200"/>
                    <a:pt x="10994" y="4217"/>
                  </a:cubicBezTo>
                  <a:cubicBezTo>
                    <a:pt x="11016" y="4222"/>
                    <a:pt x="11037" y="4225"/>
                    <a:pt x="11058" y="4225"/>
                  </a:cubicBezTo>
                  <a:cubicBezTo>
                    <a:pt x="11095" y="4225"/>
                    <a:pt x="11131" y="4216"/>
                    <a:pt x="11161" y="4197"/>
                  </a:cubicBezTo>
                  <a:lnTo>
                    <a:pt x="11161" y="4197"/>
                  </a:lnTo>
                  <a:cubicBezTo>
                    <a:pt x="11060" y="4279"/>
                    <a:pt x="11048" y="4438"/>
                    <a:pt x="11223" y="4454"/>
                  </a:cubicBezTo>
                  <a:cubicBezTo>
                    <a:pt x="11173" y="4658"/>
                    <a:pt x="11156" y="4641"/>
                    <a:pt x="11317" y="4734"/>
                  </a:cubicBezTo>
                  <a:cubicBezTo>
                    <a:pt x="11393" y="4785"/>
                    <a:pt x="11512" y="4878"/>
                    <a:pt x="11597" y="4895"/>
                  </a:cubicBezTo>
                  <a:cubicBezTo>
                    <a:pt x="11597" y="4955"/>
                    <a:pt x="11588" y="5006"/>
                    <a:pt x="11597" y="5065"/>
                  </a:cubicBezTo>
                  <a:cubicBezTo>
                    <a:pt x="11724" y="5107"/>
                    <a:pt x="11885" y="5209"/>
                    <a:pt x="11978" y="5319"/>
                  </a:cubicBezTo>
                  <a:cubicBezTo>
                    <a:pt x="12063" y="5413"/>
                    <a:pt x="12072" y="5548"/>
                    <a:pt x="12157" y="5650"/>
                  </a:cubicBezTo>
                  <a:cubicBezTo>
                    <a:pt x="12250" y="5761"/>
                    <a:pt x="12377" y="5845"/>
                    <a:pt x="12462" y="5939"/>
                  </a:cubicBezTo>
                  <a:cubicBezTo>
                    <a:pt x="12487" y="5973"/>
                    <a:pt x="12513" y="6066"/>
                    <a:pt x="12547" y="6108"/>
                  </a:cubicBezTo>
                  <a:cubicBezTo>
                    <a:pt x="12598" y="6159"/>
                    <a:pt x="12640" y="6117"/>
                    <a:pt x="12691" y="6219"/>
                  </a:cubicBezTo>
                  <a:cubicBezTo>
                    <a:pt x="12698" y="6219"/>
                    <a:pt x="12705" y="6220"/>
                    <a:pt x="12712" y="6220"/>
                  </a:cubicBezTo>
                  <a:cubicBezTo>
                    <a:pt x="13137" y="6220"/>
                    <a:pt x="13302" y="4941"/>
                    <a:pt x="13319" y="4632"/>
                  </a:cubicBezTo>
                  <a:cubicBezTo>
                    <a:pt x="13327" y="4369"/>
                    <a:pt x="13471" y="4234"/>
                    <a:pt x="13505" y="3988"/>
                  </a:cubicBezTo>
                  <a:cubicBezTo>
                    <a:pt x="13531" y="3784"/>
                    <a:pt x="13539" y="3445"/>
                    <a:pt x="13522" y="3241"/>
                  </a:cubicBezTo>
                  <a:cubicBezTo>
                    <a:pt x="13488" y="2893"/>
                    <a:pt x="13166" y="2690"/>
                    <a:pt x="13192" y="2325"/>
                  </a:cubicBezTo>
                  <a:cubicBezTo>
                    <a:pt x="13208" y="2087"/>
                    <a:pt x="13378" y="1875"/>
                    <a:pt x="13285" y="1621"/>
                  </a:cubicBezTo>
                  <a:cubicBezTo>
                    <a:pt x="13192" y="1383"/>
                    <a:pt x="13039" y="1315"/>
                    <a:pt x="13056" y="1010"/>
                  </a:cubicBezTo>
                  <a:cubicBezTo>
                    <a:pt x="13073" y="773"/>
                    <a:pt x="13098" y="679"/>
                    <a:pt x="13005" y="510"/>
                  </a:cubicBezTo>
                  <a:cubicBezTo>
                    <a:pt x="11995" y="179"/>
                    <a:pt x="10910" y="1"/>
                    <a:pt x="9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92"/>
            <p:cNvSpPr/>
            <p:nvPr/>
          </p:nvSpPr>
          <p:spPr>
            <a:xfrm>
              <a:off x="-189004" y="3189453"/>
              <a:ext cx="121225" cy="262303"/>
            </a:xfrm>
            <a:custGeom>
              <a:avLst/>
              <a:gdLst/>
              <a:ahLst/>
              <a:cxnLst/>
              <a:rect l="l" t="t" r="r" b="b"/>
              <a:pathLst>
                <a:path w="3572" h="7729" extrusionOk="0">
                  <a:moveTo>
                    <a:pt x="1816" y="0"/>
                  </a:moveTo>
                  <a:lnTo>
                    <a:pt x="1799" y="76"/>
                  </a:lnTo>
                  <a:cubicBezTo>
                    <a:pt x="1850" y="305"/>
                    <a:pt x="1901" y="526"/>
                    <a:pt x="1833" y="780"/>
                  </a:cubicBezTo>
                  <a:cubicBezTo>
                    <a:pt x="1816" y="814"/>
                    <a:pt x="1790" y="865"/>
                    <a:pt x="1765" y="916"/>
                  </a:cubicBezTo>
                  <a:cubicBezTo>
                    <a:pt x="1714" y="1001"/>
                    <a:pt x="1655" y="1094"/>
                    <a:pt x="1671" y="1188"/>
                  </a:cubicBezTo>
                  <a:cubicBezTo>
                    <a:pt x="1688" y="1298"/>
                    <a:pt x="1765" y="1349"/>
                    <a:pt x="1841" y="1391"/>
                  </a:cubicBezTo>
                  <a:cubicBezTo>
                    <a:pt x="1884" y="1417"/>
                    <a:pt x="1926" y="1442"/>
                    <a:pt x="1951" y="1485"/>
                  </a:cubicBezTo>
                  <a:cubicBezTo>
                    <a:pt x="2121" y="1714"/>
                    <a:pt x="2062" y="1807"/>
                    <a:pt x="1968" y="1985"/>
                  </a:cubicBezTo>
                  <a:cubicBezTo>
                    <a:pt x="1917" y="2078"/>
                    <a:pt x="1858" y="2180"/>
                    <a:pt x="1816" y="2316"/>
                  </a:cubicBezTo>
                  <a:lnTo>
                    <a:pt x="1799" y="2409"/>
                  </a:lnTo>
                  <a:cubicBezTo>
                    <a:pt x="1705" y="2732"/>
                    <a:pt x="1671" y="2867"/>
                    <a:pt x="1264" y="2910"/>
                  </a:cubicBezTo>
                  <a:lnTo>
                    <a:pt x="1205" y="2918"/>
                  </a:lnTo>
                  <a:lnTo>
                    <a:pt x="1213" y="2978"/>
                  </a:lnTo>
                  <a:cubicBezTo>
                    <a:pt x="1222" y="3028"/>
                    <a:pt x="1230" y="3088"/>
                    <a:pt x="1247" y="3139"/>
                  </a:cubicBezTo>
                  <a:cubicBezTo>
                    <a:pt x="1256" y="3190"/>
                    <a:pt x="1264" y="3241"/>
                    <a:pt x="1273" y="3300"/>
                  </a:cubicBezTo>
                  <a:cubicBezTo>
                    <a:pt x="1219" y="3285"/>
                    <a:pt x="1175" y="3278"/>
                    <a:pt x="1135" y="3278"/>
                  </a:cubicBezTo>
                  <a:cubicBezTo>
                    <a:pt x="1043" y="3278"/>
                    <a:pt x="977" y="3314"/>
                    <a:pt x="883" y="3368"/>
                  </a:cubicBezTo>
                  <a:cubicBezTo>
                    <a:pt x="857" y="3385"/>
                    <a:pt x="823" y="3402"/>
                    <a:pt x="781" y="3419"/>
                  </a:cubicBezTo>
                  <a:cubicBezTo>
                    <a:pt x="747" y="3444"/>
                    <a:pt x="704" y="3461"/>
                    <a:pt x="662" y="3487"/>
                  </a:cubicBezTo>
                  <a:cubicBezTo>
                    <a:pt x="501" y="3563"/>
                    <a:pt x="323" y="3648"/>
                    <a:pt x="246" y="3733"/>
                  </a:cubicBezTo>
                  <a:cubicBezTo>
                    <a:pt x="0" y="4012"/>
                    <a:pt x="204" y="4869"/>
                    <a:pt x="357" y="5149"/>
                  </a:cubicBezTo>
                  <a:cubicBezTo>
                    <a:pt x="408" y="5243"/>
                    <a:pt x="458" y="5319"/>
                    <a:pt x="501" y="5395"/>
                  </a:cubicBezTo>
                  <a:cubicBezTo>
                    <a:pt x="603" y="5556"/>
                    <a:pt x="679" y="5684"/>
                    <a:pt x="747" y="5913"/>
                  </a:cubicBezTo>
                  <a:cubicBezTo>
                    <a:pt x="781" y="6040"/>
                    <a:pt x="789" y="6167"/>
                    <a:pt x="789" y="6294"/>
                  </a:cubicBezTo>
                  <a:cubicBezTo>
                    <a:pt x="789" y="6413"/>
                    <a:pt x="798" y="6532"/>
                    <a:pt x="823" y="6642"/>
                  </a:cubicBezTo>
                  <a:cubicBezTo>
                    <a:pt x="857" y="6795"/>
                    <a:pt x="925" y="6880"/>
                    <a:pt x="1018" y="6914"/>
                  </a:cubicBezTo>
                  <a:cubicBezTo>
                    <a:pt x="1045" y="6923"/>
                    <a:pt x="1074" y="6928"/>
                    <a:pt x="1104" y="6928"/>
                  </a:cubicBezTo>
                  <a:cubicBezTo>
                    <a:pt x="1180" y="6928"/>
                    <a:pt x="1267" y="6898"/>
                    <a:pt x="1358" y="6837"/>
                  </a:cubicBezTo>
                  <a:cubicBezTo>
                    <a:pt x="1409" y="6905"/>
                    <a:pt x="1442" y="7024"/>
                    <a:pt x="1468" y="7151"/>
                  </a:cubicBezTo>
                  <a:cubicBezTo>
                    <a:pt x="1527" y="7389"/>
                    <a:pt x="1604" y="7694"/>
                    <a:pt x="1917" y="7720"/>
                  </a:cubicBezTo>
                  <a:cubicBezTo>
                    <a:pt x="1926" y="7728"/>
                    <a:pt x="1943" y="7728"/>
                    <a:pt x="1960" y="7728"/>
                  </a:cubicBezTo>
                  <a:cubicBezTo>
                    <a:pt x="2113" y="7728"/>
                    <a:pt x="2223" y="7643"/>
                    <a:pt x="2291" y="7474"/>
                  </a:cubicBezTo>
                  <a:cubicBezTo>
                    <a:pt x="2435" y="7295"/>
                    <a:pt x="2545" y="7049"/>
                    <a:pt x="2571" y="6956"/>
                  </a:cubicBezTo>
                  <a:lnTo>
                    <a:pt x="2596" y="6880"/>
                  </a:lnTo>
                  <a:cubicBezTo>
                    <a:pt x="2630" y="6769"/>
                    <a:pt x="2656" y="6668"/>
                    <a:pt x="2698" y="6557"/>
                  </a:cubicBezTo>
                  <a:cubicBezTo>
                    <a:pt x="2766" y="6405"/>
                    <a:pt x="2834" y="6277"/>
                    <a:pt x="2910" y="6133"/>
                  </a:cubicBezTo>
                  <a:cubicBezTo>
                    <a:pt x="2986" y="5998"/>
                    <a:pt x="2986" y="5930"/>
                    <a:pt x="2978" y="5845"/>
                  </a:cubicBezTo>
                  <a:cubicBezTo>
                    <a:pt x="2978" y="5802"/>
                    <a:pt x="2969" y="5760"/>
                    <a:pt x="2978" y="5692"/>
                  </a:cubicBezTo>
                  <a:cubicBezTo>
                    <a:pt x="2995" y="5573"/>
                    <a:pt x="3054" y="5378"/>
                    <a:pt x="3105" y="5259"/>
                  </a:cubicBezTo>
                  <a:cubicBezTo>
                    <a:pt x="3139" y="5183"/>
                    <a:pt x="3215" y="5115"/>
                    <a:pt x="3292" y="5039"/>
                  </a:cubicBezTo>
                  <a:cubicBezTo>
                    <a:pt x="3360" y="4980"/>
                    <a:pt x="3427" y="4912"/>
                    <a:pt x="3478" y="4835"/>
                  </a:cubicBezTo>
                  <a:cubicBezTo>
                    <a:pt x="3504" y="4810"/>
                    <a:pt x="3546" y="4784"/>
                    <a:pt x="3572" y="4751"/>
                  </a:cubicBezTo>
                  <a:lnTo>
                    <a:pt x="3555" y="4589"/>
                  </a:lnTo>
                  <a:lnTo>
                    <a:pt x="3555" y="4598"/>
                  </a:lnTo>
                  <a:cubicBezTo>
                    <a:pt x="3521" y="4632"/>
                    <a:pt x="3419" y="4725"/>
                    <a:pt x="3385" y="4776"/>
                  </a:cubicBezTo>
                  <a:cubicBezTo>
                    <a:pt x="3343" y="4844"/>
                    <a:pt x="3283" y="4903"/>
                    <a:pt x="3215" y="4963"/>
                  </a:cubicBezTo>
                  <a:cubicBezTo>
                    <a:pt x="3139" y="5039"/>
                    <a:pt x="3054" y="5124"/>
                    <a:pt x="3003" y="5217"/>
                  </a:cubicBezTo>
                  <a:cubicBezTo>
                    <a:pt x="2944" y="5336"/>
                    <a:pt x="2885" y="5548"/>
                    <a:pt x="2868" y="5675"/>
                  </a:cubicBezTo>
                  <a:cubicBezTo>
                    <a:pt x="2859" y="5760"/>
                    <a:pt x="2868" y="5811"/>
                    <a:pt x="2868" y="5853"/>
                  </a:cubicBezTo>
                  <a:cubicBezTo>
                    <a:pt x="2876" y="5930"/>
                    <a:pt x="2876" y="5972"/>
                    <a:pt x="2817" y="6082"/>
                  </a:cubicBezTo>
                  <a:cubicBezTo>
                    <a:pt x="2740" y="6218"/>
                    <a:pt x="2664" y="6354"/>
                    <a:pt x="2596" y="6515"/>
                  </a:cubicBezTo>
                  <a:cubicBezTo>
                    <a:pt x="2554" y="6634"/>
                    <a:pt x="2520" y="6736"/>
                    <a:pt x="2486" y="6846"/>
                  </a:cubicBezTo>
                  <a:lnTo>
                    <a:pt x="2469" y="6922"/>
                  </a:lnTo>
                  <a:cubicBezTo>
                    <a:pt x="2443" y="7015"/>
                    <a:pt x="2333" y="7253"/>
                    <a:pt x="2206" y="7406"/>
                  </a:cubicBezTo>
                  <a:lnTo>
                    <a:pt x="2197" y="7423"/>
                  </a:lnTo>
                  <a:cubicBezTo>
                    <a:pt x="2145" y="7551"/>
                    <a:pt x="2072" y="7612"/>
                    <a:pt x="1967" y="7612"/>
                  </a:cubicBezTo>
                  <a:cubicBezTo>
                    <a:pt x="1954" y="7612"/>
                    <a:pt x="1940" y="7611"/>
                    <a:pt x="1926" y="7609"/>
                  </a:cubicBezTo>
                  <a:cubicBezTo>
                    <a:pt x="1688" y="7584"/>
                    <a:pt x="1629" y="7346"/>
                    <a:pt x="1578" y="7117"/>
                  </a:cubicBezTo>
                  <a:cubicBezTo>
                    <a:pt x="1544" y="6990"/>
                    <a:pt x="1519" y="6871"/>
                    <a:pt x="1451" y="6786"/>
                  </a:cubicBezTo>
                  <a:lnTo>
                    <a:pt x="1510" y="6727"/>
                  </a:lnTo>
                  <a:lnTo>
                    <a:pt x="1434" y="6651"/>
                  </a:lnTo>
                  <a:cubicBezTo>
                    <a:pt x="1297" y="6759"/>
                    <a:pt x="1179" y="6818"/>
                    <a:pt x="1094" y="6818"/>
                  </a:cubicBezTo>
                  <a:cubicBezTo>
                    <a:pt x="1079" y="6818"/>
                    <a:pt x="1065" y="6816"/>
                    <a:pt x="1052" y="6812"/>
                  </a:cubicBezTo>
                  <a:cubicBezTo>
                    <a:pt x="993" y="6795"/>
                    <a:pt x="950" y="6727"/>
                    <a:pt x="925" y="6617"/>
                  </a:cubicBezTo>
                  <a:cubicBezTo>
                    <a:pt x="908" y="6515"/>
                    <a:pt x="900" y="6405"/>
                    <a:pt x="900" y="6294"/>
                  </a:cubicBezTo>
                  <a:cubicBezTo>
                    <a:pt x="900" y="6159"/>
                    <a:pt x="891" y="6014"/>
                    <a:pt x="857" y="5879"/>
                  </a:cubicBezTo>
                  <a:cubicBezTo>
                    <a:pt x="781" y="5641"/>
                    <a:pt x="696" y="5497"/>
                    <a:pt x="594" y="5336"/>
                  </a:cubicBezTo>
                  <a:cubicBezTo>
                    <a:pt x="552" y="5259"/>
                    <a:pt x="501" y="5192"/>
                    <a:pt x="450" y="5098"/>
                  </a:cubicBezTo>
                  <a:cubicBezTo>
                    <a:pt x="306" y="4835"/>
                    <a:pt x="128" y="4038"/>
                    <a:pt x="331" y="3809"/>
                  </a:cubicBezTo>
                  <a:cubicBezTo>
                    <a:pt x="391" y="3741"/>
                    <a:pt x="569" y="3648"/>
                    <a:pt x="713" y="3580"/>
                  </a:cubicBezTo>
                  <a:cubicBezTo>
                    <a:pt x="755" y="3563"/>
                    <a:pt x="798" y="3537"/>
                    <a:pt x="832" y="3520"/>
                  </a:cubicBezTo>
                  <a:cubicBezTo>
                    <a:pt x="874" y="3495"/>
                    <a:pt x="908" y="3478"/>
                    <a:pt x="942" y="3461"/>
                  </a:cubicBezTo>
                  <a:cubicBezTo>
                    <a:pt x="1028" y="3415"/>
                    <a:pt x="1078" y="3388"/>
                    <a:pt x="1145" y="3388"/>
                  </a:cubicBezTo>
                  <a:cubicBezTo>
                    <a:pt x="1189" y="3388"/>
                    <a:pt x="1241" y="3400"/>
                    <a:pt x="1315" y="3427"/>
                  </a:cubicBezTo>
                  <a:lnTo>
                    <a:pt x="1392" y="3461"/>
                  </a:lnTo>
                  <a:lnTo>
                    <a:pt x="1392" y="3376"/>
                  </a:lnTo>
                  <a:cubicBezTo>
                    <a:pt x="1392" y="3274"/>
                    <a:pt x="1375" y="3190"/>
                    <a:pt x="1349" y="3113"/>
                  </a:cubicBezTo>
                  <a:cubicBezTo>
                    <a:pt x="1349" y="3079"/>
                    <a:pt x="1341" y="3045"/>
                    <a:pt x="1332" y="3011"/>
                  </a:cubicBezTo>
                  <a:cubicBezTo>
                    <a:pt x="1756" y="2952"/>
                    <a:pt x="1816" y="2749"/>
                    <a:pt x="1901" y="2435"/>
                  </a:cubicBezTo>
                  <a:lnTo>
                    <a:pt x="1926" y="2341"/>
                  </a:lnTo>
                  <a:cubicBezTo>
                    <a:pt x="1960" y="2223"/>
                    <a:pt x="2011" y="2121"/>
                    <a:pt x="2062" y="2036"/>
                  </a:cubicBezTo>
                  <a:cubicBezTo>
                    <a:pt x="2164" y="1858"/>
                    <a:pt x="2248" y="1697"/>
                    <a:pt x="2045" y="1417"/>
                  </a:cubicBezTo>
                  <a:cubicBezTo>
                    <a:pt x="2002" y="1357"/>
                    <a:pt x="1943" y="1323"/>
                    <a:pt x="1892" y="1289"/>
                  </a:cubicBezTo>
                  <a:cubicBezTo>
                    <a:pt x="1824" y="1256"/>
                    <a:pt x="1790" y="1230"/>
                    <a:pt x="1782" y="1171"/>
                  </a:cubicBezTo>
                  <a:cubicBezTo>
                    <a:pt x="1773" y="1120"/>
                    <a:pt x="1816" y="1043"/>
                    <a:pt x="1858" y="967"/>
                  </a:cubicBezTo>
                  <a:cubicBezTo>
                    <a:pt x="1892" y="916"/>
                    <a:pt x="1917" y="857"/>
                    <a:pt x="1934" y="806"/>
                  </a:cubicBezTo>
                  <a:cubicBezTo>
                    <a:pt x="1985" y="636"/>
                    <a:pt x="2002" y="382"/>
                    <a:pt x="1977" y="229"/>
                  </a:cubicBezTo>
                  <a:lnTo>
                    <a:pt x="1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92"/>
            <p:cNvSpPr/>
            <p:nvPr/>
          </p:nvSpPr>
          <p:spPr>
            <a:xfrm>
              <a:off x="-127102" y="3418599"/>
              <a:ext cx="59900" cy="162391"/>
            </a:xfrm>
            <a:custGeom>
              <a:avLst/>
              <a:gdLst/>
              <a:ahLst/>
              <a:cxnLst/>
              <a:rect l="l" t="t" r="r" b="b"/>
              <a:pathLst>
                <a:path w="1765" h="4785" extrusionOk="0">
                  <a:moveTo>
                    <a:pt x="1765" y="0"/>
                  </a:moveTo>
                  <a:lnTo>
                    <a:pt x="1714" y="68"/>
                  </a:lnTo>
                  <a:cubicBezTo>
                    <a:pt x="1510" y="247"/>
                    <a:pt x="1332" y="569"/>
                    <a:pt x="1179" y="857"/>
                  </a:cubicBezTo>
                  <a:cubicBezTo>
                    <a:pt x="1094" y="1010"/>
                    <a:pt x="1010" y="1163"/>
                    <a:pt x="933" y="1273"/>
                  </a:cubicBezTo>
                  <a:cubicBezTo>
                    <a:pt x="865" y="1375"/>
                    <a:pt x="730" y="1494"/>
                    <a:pt x="586" y="1621"/>
                  </a:cubicBezTo>
                  <a:cubicBezTo>
                    <a:pt x="331" y="1850"/>
                    <a:pt x="68" y="2087"/>
                    <a:pt x="17" y="2333"/>
                  </a:cubicBezTo>
                  <a:cubicBezTo>
                    <a:pt x="0" y="2427"/>
                    <a:pt x="51" y="2537"/>
                    <a:pt x="93" y="2639"/>
                  </a:cubicBezTo>
                  <a:cubicBezTo>
                    <a:pt x="127" y="2715"/>
                    <a:pt x="161" y="2783"/>
                    <a:pt x="161" y="2834"/>
                  </a:cubicBezTo>
                  <a:cubicBezTo>
                    <a:pt x="170" y="2910"/>
                    <a:pt x="161" y="2995"/>
                    <a:pt x="144" y="3088"/>
                  </a:cubicBezTo>
                  <a:cubicBezTo>
                    <a:pt x="127" y="3207"/>
                    <a:pt x="119" y="3334"/>
                    <a:pt x="136" y="3470"/>
                  </a:cubicBezTo>
                  <a:cubicBezTo>
                    <a:pt x="170" y="3674"/>
                    <a:pt x="178" y="3894"/>
                    <a:pt x="161" y="4157"/>
                  </a:cubicBezTo>
                  <a:cubicBezTo>
                    <a:pt x="119" y="4276"/>
                    <a:pt x="119" y="4412"/>
                    <a:pt x="110" y="4547"/>
                  </a:cubicBezTo>
                  <a:cubicBezTo>
                    <a:pt x="102" y="4598"/>
                    <a:pt x="102" y="4649"/>
                    <a:pt x="102" y="4700"/>
                  </a:cubicBezTo>
                  <a:lnTo>
                    <a:pt x="102" y="4785"/>
                  </a:lnTo>
                  <a:lnTo>
                    <a:pt x="238" y="4573"/>
                  </a:lnTo>
                  <a:cubicBezTo>
                    <a:pt x="246" y="4471"/>
                    <a:pt x="238" y="4267"/>
                    <a:pt x="272" y="4191"/>
                  </a:cubicBezTo>
                  <a:lnTo>
                    <a:pt x="272" y="4174"/>
                  </a:lnTo>
                  <a:cubicBezTo>
                    <a:pt x="289" y="3903"/>
                    <a:pt x="280" y="3674"/>
                    <a:pt x="246" y="3462"/>
                  </a:cubicBezTo>
                  <a:cubicBezTo>
                    <a:pt x="229" y="3334"/>
                    <a:pt x="246" y="3216"/>
                    <a:pt x="255" y="3097"/>
                  </a:cubicBezTo>
                  <a:cubicBezTo>
                    <a:pt x="263" y="3003"/>
                    <a:pt x="280" y="2919"/>
                    <a:pt x="272" y="2825"/>
                  </a:cubicBezTo>
                  <a:cubicBezTo>
                    <a:pt x="272" y="2757"/>
                    <a:pt x="238" y="2681"/>
                    <a:pt x="195" y="2596"/>
                  </a:cubicBezTo>
                  <a:cubicBezTo>
                    <a:pt x="161" y="2511"/>
                    <a:pt x="119" y="2418"/>
                    <a:pt x="127" y="2359"/>
                  </a:cubicBezTo>
                  <a:cubicBezTo>
                    <a:pt x="170" y="2147"/>
                    <a:pt x="424" y="1918"/>
                    <a:pt x="653" y="1706"/>
                  </a:cubicBezTo>
                  <a:cubicBezTo>
                    <a:pt x="806" y="1578"/>
                    <a:pt x="942" y="1451"/>
                    <a:pt x="1027" y="1332"/>
                  </a:cubicBezTo>
                  <a:cubicBezTo>
                    <a:pt x="1103" y="1222"/>
                    <a:pt x="1188" y="1069"/>
                    <a:pt x="1273" y="908"/>
                  </a:cubicBezTo>
                  <a:cubicBezTo>
                    <a:pt x="1400" y="688"/>
                    <a:pt x="1536" y="442"/>
                    <a:pt x="1680" y="263"/>
                  </a:cubicBezTo>
                  <a:cubicBezTo>
                    <a:pt x="1680" y="264"/>
                    <a:pt x="1680" y="265"/>
                    <a:pt x="1681" y="265"/>
                  </a:cubicBezTo>
                  <a:cubicBezTo>
                    <a:pt x="1689" y="265"/>
                    <a:pt x="1730" y="237"/>
                    <a:pt x="1738" y="237"/>
                  </a:cubicBezTo>
                  <a:cubicBezTo>
                    <a:pt x="1739" y="237"/>
                    <a:pt x="1739" y="237"/>
                    <a:pt x="1739" y="238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92"/>
            <p:cNvSpPr/>
            <p:nvPr/>
          </p:nvSpPr>
          <p:spPr>
            <a:xfrm>
              <a:off x="-750975" y="3268595"/>
              <a:ext cx="137651" cy="411730"/>
            </a:xfrm>
            <a:custGeom>
              <a:avLst/>
              <a:gdLst/>
              <a:ahLst/>
              <a:cxnLst/>
              <a:rect l="l" t="t" r="r" b="b"/>
              <a:pathLst>
                <a:path w="4056" h="12132" extrusionOk="0">
                  <a:moveTo>
                    <a:pt x="68" y="1"/>
                  </a:moveTo>
                  <a:lnTo>
                    <a:pt x="1" y="171"/>
                  </a:lnTo>
                  <a:cubicBezTo>
                    <a:pt x="1" y="171"/>
                    <a:pt x="111" y="374"/>
                    <a:pt x="51" y="425"/>
                  </a:cubicBezTo>
                  <a:lnTo>
                    <a:pt x="26" y="442"/>
                  </a:lnTo>
                  <a:lnTo>
                    <a:pt x="34" y="476"/>
                  </a:lnTo>
                  <a:cubicBezTo>
                    <a:pt x="43" y="544"/>
                    <a:pt x="51" y="586"/>
                    <a:pt x="51" y="646"/>
                  </a:cubicBezTo>
                  <a:lnTo>
                    <a:pt x="60" y="679"/>
                  </a:lnTo>
                  <a:lnTo>
                    <a:pt x="85" y="696"/>
                  </a:lnTo>
                  <a:cubicBezTo>
                    <a:pt x="170" y="730"/>
                    <a:pt x="170" y="798"/>
                    <a:pt x="170" y="917"/>
                  </a:cubicBezTo>
                  <a:cubicBezTo>
                    <a:pt x="170" y="959"/>
                    <a:pt x="162" y="993"/>
                    <a:pt x="170" y="1036"/>
                  </a:cubicBezTo>
                  <a:cubicBezTo>
                    <a:pt x="179" y="1155"/>
                    <a:pt x="204" y="1222"/>
                    <a:pt x="238" y="1299"/>
                  </a:cubicBezTo>
                  <a:cubicBezTo>
                    <a:pt x="255" y="1333"/>
                    <a:pt x="272" y="1375"/>
                    <a:pt x="289" y="1426"/>
                  </a:cubicBezTo>
                  <a:cubicBezTo>
                    <a:pt x="306" y="1485"/>
                    <a:pt x="306" y="1553"/>
                    <a:pt x="306" y="1621"/>
                  </a:cubicBezTo>
                  <a:cubicBezTo>
                    <a:pt x="314" y="1697"/>
                    <a:pt x="314" y="1774"/>
                    <a:pt x="340" y="1850"/>
                  </a:cubicBezTo>
                  <a:cubicBezTo>
                    <a:pt x="357" y="1901"/>
                    <a:pt x="391" y="1952"/>
                    <a:pt x="416" y="2003"/>
                  </a:cubicBezTo>
                  <a:cubicBezTo>
                    <a:pt x="450" y="2054"/>
                    <a:pt x="484" y="2105"/>
                    <a:pt x="501" y="2156"/>
                  </a:cubicBezTo>
                  <a:cubicBezTo>
                    <a:pt x="509" y="2206"/>
                    <a:pt x="501" y="2274"/>
                    <a:pt x="493" y="2342"/>
                  </a:cubicBezTo>
                  <a:cubicBezTo>
                    <a:pt x="476" y="2427"/>
                    <a:pt x="467" y="2520"/>
                    <a:pt x="501" y="2597"/>
                  </a:cubicBezTo>
                  <a:cubicBezTo>
                    <a:pt x="535" y="2673"/>
                    <a:pt x="620" y="2732"/>
                    <a:pt x="696" y="2783"/>
                  </a:cubicBezTo>
                  <a:cubicBezTo>
                    <a:pt x="739" y="2809"/>
                    <a:pt x="772" y="2834"/>
                    <a:pt x="798" y="2860"/>
                  </a:cubicBezTo>
                  <a:cubicBezTo>
                    <a:pt x="823" y="2885"/>
                    <a:pt x="849" y="2902"/>
                    <a:pt x="874" y="2927"/>
                  </a:cubicBezTo>
                  <a:cubicBezTo>
                    <a:pt x="942" y="2978"/>
                    <a:pt x="1002" y="3021"/>
                    <a:pt x="1035" y="3106"/>
                  </a:cubicBezTo>
                  <a:cubicBezTo>
                    <a:pt x="1044" y="3148"/>
                    <a:pt x="1052" y="3182"/>
                    <a:pt x="1061" y="3224"/>
                  </a:cubicBezTo>
                  <a:cubicBezTo>
                    <a:pt x="1078" y="3301"/>
                    <a:pt x="1095" y="3377"/>
                    <a:pt x="1197" y="3453"/>
                  </a:cubicBezTo>
                  <a:cubicBezTo>
                    <a:pt x="1163" y="3581"/>
                    <a:pt x="1163" y="3784"/>
                    <a:pt x="1163" y="3895"/>
                  </a:cubicBezTo>
                  <a:cubicBezTo>
                    <a:pt x="1163" y="3920"/>
                    <a:pt x="1163" y="3937"/>
                    <a:pt x="1154" y="3954"/>
                  </a:cubicBezTo>
                  <a:cubicBezTo>
                    <a:pt x="1146" y="3988"/>
                    <a:pt x="1137" y="4022"/>
                    <a:pt x="1163" y="4081"/>
                  </a:cubicBezTo>
                  <a:cubicBezTo>
                    <a:pt x="1180" y="4132"/>
                    <a:pt x="1222" y="4158"/>
                    <a:pt x="1256" y="4183"/>
                  </a:cubicBezTo>
                  <a:cubicBezTo>
                    <a:pt x="1290" y="4208"/>
                    <a:pt x="1307" y="4217"/>
                    <a:pt x="1307" y="4251"/>
                  </a:cubicBezTo>
                  <a:lnTo>
                    <a:pt x="1315" y="4276"/>
                  </a:lnTo>
                  <a:lnTo>
                    <a:pt x="1332" y="4285"/>
                  </a:lnTo>
                  <a:cubicBezTo>
                    <a:pt x="1358" y="4310"/>
                    <a:pt x="1400" y="4336"/>
                    <a:pt x="1443" y="4361"/>
                  </a:cubicBezTo>
                  <a:cubicBezTo>
                    <a:pt x="1578" y="4454"/>
                    <a:pt x="1646" y="4505"/>
                    <a:pt x="1638" y="4590"/>
                  </a:cubicBezTo>
                  <a:cubicBezTo>
                    <a:pt x="1607" y="4577"/>
                    <a:pt x="1578" y="4571"/>
                    <a:pt x="1550" y="4571"/>
                  </a:cubicBezTo>
                  <a:cubicBezTo>
                    <a:pt x="1508" y="4571"/>
                    <a:pt x="1470" y="4583"/>
                    <a:pt x="1434" y="4599"/>
                  </a:cubicBezTo>
                  <a:lnTo>
                    <a:pt x="1375" y="4624"/>
                  </a:lnTo>
                  <a:lnTo>
                    <a:pt x="1409" y="4683"/>
                  </a:lnTo>
                  <a:cubicBezTo>
                    <a:pt x="1451" y="4743"/>
                    <a:pt x="1510" y="4777"/>
                    <a:pt x="1553" y="4819"/>
                  </a:cubicBezTo>
                  <a:cubicBezTo>
                    <a:pt x="1655" y="4896"/>
                    <a:pt x="1697" y="4929"/>
                    <a:pt x="1663" y="5031"/>
                  </a:cubicBezTo>
                  <a:lnTo>
                    <a:pt x="1646" y="5082"/>
                  </a:lnTo>
                  <a:lnTo>
                    <a:pt x="1706" y="5099"/>
                  </a:lnTo>
                  <a:cubicBezTo>
                    <a:pt x="1723" y="5108"/>
                    <a:pt x="1740" y="5116"/>
                    <a:pt x="1765" y="5116"/>
                  </a:cubicBezTo>
                  <a:cubicBezTo>
                    <a:pt x="1824" y="5133"/>
                    <a:pt x="1901" y="5150"/>
                    <a:pt x="1926" y="5192"/>
                  </a:cubicBezTo>
                  <a:cubicBezTo>
                    <a:pt x="1926" y="5201"/>
                    <a:pt x="1918" y="5218"/>
                    <a:pt x="1918" y="5226"/>
                  </a:cubicBezTo>
                  <a:cubicBezTo>
                    <a:pt x="1901" y="5286"/>
                    <a:pt x="1875" y="5354"/>
                    <a:pt x="1909" y="5421"/>
                  </a:cubicBezTo>
                  <a:cubicBezTo>
                    <a:pt x="1977" y="5566"/>
                    <a:pt x="2232" y="5608"/>
                    <a:pt x="2418" y="5642"/>
                  </a:cubicBezTo>
                  <a:lnTo>
                    <a:pt x="2435" y="5642"/>
                  </a:lnTo>
                  <a:cubicBezTo>
                    <a:pt x="2444" y="5693"/>
                    <a:pt x="2461" y="5744"/>
                    <a:pt x="2469" y="5778"/>
                  </a:cubicBezTo>
                  <a:cubicBezTo>
                    <a:pt x="2478" y="5812"/>
                    <a:pt x="2495" y="5837"/>
                    <a:pt x="2495" y="5854"/>
                  </a:cubicBezTo>
                  <a:cubicBezTo>
                    <a:pt x="2495" y="5888"/>
                    <a:pt x="2478" y="5922"/>
                    <a:pt x="2469" y="5956"/>
                  </a:cubicBezTo>
                  <a:cubicBezTo>
                    <a:pt x="2452" y="5998"/>
                    <a:pt x="2444" y="6049"/>
                    <a:pt x="2444" y="6117"/>
                  </a:cubicBezTo>
                  <a:lnTo>
                    <a:pt x="2452" y="6151"/>
                  </a:lnTo>
                  <a:lnTo>
                    <a:pt x="2486" y="6168"/>
                  </a:lnTo>
                  <a:cubicBezTo>
                    <a:pt x="2639" y="6219"/>
                    <a:pt x="2825" y="6346"/>
                    <a:pt x="2936" y="6482"/>
                  </a:cubicBezTo>
                  <a:cubicBezTo>
                    <a:pt x="3020" y="6702"/>
                    <a:pt x="3029" y="6923"/>
                    <a:pt x="3037" y="7161"/>
                  </a:cubicBezTo>
                  <a:cubicBezTo>
                    <a:pt x="3046" y="7364"/>
                    <a:pt x="3054" y="7585"/>
                    <a:pt x="3114" y="7822"/>
                  </a:cubicBezTo>
                  <a:cubicBezTo>
                    <a:pt x="3122" y="7856"/>
                    <a:pt x="3131" y="7907"/>
                    <a:pt x="3131" y="7975"/>
                  </a:cubicBezTo>
                  <a:cubicBezTo>
                    <a:pt x="3114" y="8043"/>
                    <a:pt x="3105" y="8119"/>
                    <a:pt x="3105" y="8195"/>
                  </a:cubicBezTo>
                  <a:cubicBezTo>
                    <a:pt x="3114" y="8382"/>
                    <a:pt x="3097" y="8543"/>
                    <a:pt x="3071" y="8721"/>
                  </a:cubicBezTo>
                  <a:cubicBezTo>
                    <a:pt x="3071" y="8772"/>
                    <a:pt x="3063" y="8823"/>
                    <a:pt x="3054" y="8874"/>
                  </a:cubicBezTo>
                  <a:cubicBezTo>
                    <a:pt x="3037" y="9061"/>
                    <a:pt x="3054" y="9375"/>
                    <a:pt x="3105" y="9587"/>
                  </a:cubicBezTo>
                  <a:cubicBezTo>
                    <a:pt x="3122" y="9655"/>
                    <a:pt x="3156" y="9722"/>
                    <a:pt x="3190" y="9790"/>
                  </a:cubicBezTo>
                  <a:cubicBezTo>
                    <a:pt x="3224" y="9867"/>
                    <a:pt x="3266" y="9943"/>
                    <a:pt x="3275" y="10028"/>
                  </a:cubicBezTo>
                  <a:lnTo>
                    <a:pt x="3283" y="10113"/>
                  </a:lnTo>
                  <a:cubicBezTo>
                    <a:pt x="3292" y="10274"/>
                    <a:pt x="3309" y="10426"/>
                    <a:pt x="3377" y="10588"/>
                  </a:cubicBezTo>
                  <a:cubicBezTo>
                    <a:pt x="3411" y="10664"/>
                    <a:pt x="3462" y="10740"/>
                    <a:pt x="3504" y="10817"/>
                  </a:cubicBezTo>
                  <a:cubicBezTo>
                    <a:pt x="3555" y="10893"/>
                    <a:pt x="3606" y="10961"/>
                    <a:pt x="3631" y="11037"/>
                  </a:cubicBezTo>
                  <a:cubicBezTo>
                    <a:pt x="3657" y="11105"/>
                    <a:pt x="3674" y="11173"/>
                    <a:pt x="3699" y="11249"/>
                  </a:cubicBezTo>
                  <a:cubicBezTo>
                    <a:pt x="3716" y="11334"/>
                    <a:pt x="3742" y="11427"/>
                    <a:pt x="3775" y="11512"/>
                  </a:cubicBezTo>
                  <a:cubicBezTo>
                    <a:pt x="3818" y="11597"/>
                    <a:pt x="3843" y="11690"/>
                    <a:pt x="3869" y="11775"/>
                  </a:cubicBezTo>
                  <a:lnTo>
                    <a:pt x="3860" y="11775"/>
                  </a:lnTo>
                  <a:cubicBezTo>
                    <a:pt x="3869" y="11801"/>
                    <a:pt x="3886" y="11996"/>
                    <a:pt x="3894" y="12021"/>
                  </a:cubicBezTo>
                  <a:lnTo>
                    <a:pt x="4055" y="12132"/>
                  </a:lnTo>
                  <a:cubicBezTo>
                    <a:pt x="4047" y="12106"/>
                    <a:pt x="3971" y="11775"/>
                    <a:pt x="3962" y="11750"/>
                  </a:cubicBezTo>
                  <a:cubicBezTo>
                    <a:pt x="3945" y="11657"/>
                    <a:pt x="3920" y="11563"/>
                    <a:pt x="3869" y="11461"/>
                  </a:cubicBezTo>
                  <a:cubicBezTo>
                    <a:pt x="3835" y="11385"/>
                    <a:pt x="3818" y="11300"/>
                    <a:pt x="3792" y="11215"/>
                  </a:cubicBezTo>
                  <a:cubicBezTo>
                    <a:pt x="3775" y="11139"/>
                    <a:pt x="3758" y="11063"/>
                    <a:pt x="3725" y="10986"/>
                  </a:cubicBezTo>
                  <a:cubicBezTo>
                    <a:pt x="3691" y="10910"/>
                    <a:pt x="3640" y="10825"/>
                    <a:pt x="3597" y="10749"/>
                  </a:cubicBezTo>
                  <a:cubicBezTo>
                    <a:pt x="3546" y="10681"/>
                    <a:pt x="3504" y="10613"/>
                    <a:pt x="3470" y="10537"/>
                  </a:cubicBezTo>
                  <a:cubicBezTo>
                    <a:pt x="3411" y="10401"/>
                    <a:pt x="3402" y="10257"/>
                    <a:pt x="3385" y="10104"/>
                  </a:cubicBezTo>
                  <a:lnTo>
                    <a:pt x="3377" y="10011"/>
                  </a:lnTo>
                  <a:cubicBezTo>
                    <a:pt x="3368" y="9909"/>
                    <a:pt x="3326" y="9816"/>
                    <a:pt x="3283" y="9731"/>
                  </a:cubicBezTo>
                  <a:cubicBezTo>
                    <a:pt x="3250" y="9671"/>
                    <a:pt x="3224" y="9612"/>
                    <a:pt x="3207" y="9553"/>
                  </a:cubicBezTo>
                  <a:cubicBezTo>
                    <a:pt x="3165" y="9383"/>
                    <a:pt x="3139" y="9078"/>
                    <a:pt x="3165" y="8883"/>
                  </a:cubicBezTo>
                  <a:cubicBezTo>
                    <a:pt x="3165" y="8832"/>
                    <a:pt x="3173" y="8781"/>
                    <a:pt x="3182" y="8730"/>
                  </a:cubicBezTo>
                  <a:cubicBezTo>
                    <a:pt x="3199" y="8560"/>
                    <a:pt x="3224" y="8382"/>
                    <a:pt x="3207" y="8195"/>
                  </a:cubicBezTo>
                  <a:cubicBezTo>
                    <a:pt x="3207" y="8119"/>
                    <a:pt x="3216" y="8060"/>
                    <a:pt x="3233" y="7992"/>
                  </a:cubicBezTo>
                  <a:lnTo>
                    <a:pt x="3241" y="7983"/>
                  </a:lnTo>
                  <a:lnTo>
                    <a:pt x="3241" y="7975"/>
                  </a:lnTo>
                  <a:cubicBezTo>
                    <a:pt x="3241" y="7890"/>
                    <a:pt x="3233" y="7831"/>
                    <a:pt x="3216" y="7788"/>
                  </a:cubicBezTo>
                  <a:cubicBezTo>
                    <a:pt x="3156" y="7568"/>
                    <a:pt x="3148" y="7356"/>
                    <a:pt x="3148" y="7152"/>
                  </a:cubicBezTo>
                  <a:cubicBezTo>
                    <a:pt x="3139" y="6906"/>
                    <a:pt x="3131" y="6677"/>
                    <a:pt x="3029" y="6431"/>
                  </a:cubicBezTo>
                  <a:lnTo>
                    <a:pt x="3020" y="6422"/>
                  </a:lnTo>
                  <a:cubicBezTo>
                    <a:pt x="2902" y="6278"/>
                    <a:pt x="2724" y="6143"/>
                    <a:pt x="2554" y="6075"/>
                  </a:cubicBezTo>
                  <a:cubicBezTo>
                    <a:pt x="2554" y="6041"/>
                    <a:pt x="2562" y="6015"/>
                    <a:pt x="2571" y="5990"/>
                  </a:cubicBezTo>
                  <a:cubicBezTo>
                    <a:pt x="2579" y="5947"/>
                    <a:pt x="2596" y="5905"/>
                    <a:pt x="2596" y="5854"/>
                  </a:cubicBezTo>
                  <a:cubicBezTo>
                    <a:pt x="2596" y="5820"/>
                    <a:pt x="2588" y="5778"/>
                    <a:pt x="2571" y="5744"/>
                  </a:cubicBezTo>
                  <a:cubicBezTo>
                    <a:pt x="2554" y="5701"/>
                    <a:pt x="2537" y="5651"/>
                    <a:pt x="2545" y="5608"/>
                  </a:cubicBezTo>
                  <a:lnTo>
                    <a:pt x="2554" y="5557"/>
                  </a:lnTo>
                  <a:lnTo>
                    <a:pt x="2503" y="5540"/>
                  </a:lnTo>
                  <a:cubicBezTo>
                    <a:pt x="2478" y="5540"/>
                    <a:pt x="2452" y="5532"/>
                    <a:pt x="2427" y="5532"/>
                  </a:cubicBezTo>
                  <a:cubicBezTo>
                    <a:pt x="2299" y="5506"/>
                    <a:pt x="2045" y="5464"/>
                    <a:pt x="2003" y="5379"/>
                  </a:cubicBezTo>
                  <a:cubicBezTo>
                    <a:pt x="1994" y="5345"/>
                    <a:pt x="2003" y="5303"/>
                    <a:pt x="2019" y="5260"/>
                  </a:cubicBezTo>
                  <a:cubicBezTo>
                    <a:pt x="2028" y="5218"/>
                    <a:pt x="2045" y="5175"/>
                    <a:pt x="2028" y="5142"/>
                  </a:cubicBezTo>
                  <a:cubicBezTo>
                    <a:pt x="1977" y="5065"/>
                    <a:pt x="1875" y="5031"/>
                    <a:pt x="1790" y="5006"/>
                  </a:cubicBezTo>
                  <a:lnTo>
                    <a:pt x="1782" y="5006"/>
                  </a:lnTo>
                  <a:cubicBezTo>
                    <a:pt x="1807" y="4862"/>
                    <a:pt x="1706" y="4794"/>
                    <a:pt x="1621" y="4726"/>
                  </a:cubicBezTo>
                  <a:cubicBezTo>
                    <a:pt x="1604" y="4717"/>
                    <a:pt x="1578" y="4700"/>
                    <a:pt x="1561" y="4683"/>
                  </a:cubicBezTo>
                  <a:cubicBezTo>
                    <a:pt x="1587" y="4683"/>
                    <a:pt x="1604" y="4692"/>
                    <a:pt x="1629" y="4709"/>
                  </a:cubicBezTo>
                  <a:lnTo>
                    <a:pt x="1680" y="4743"/>
                  </a:lnTo>
                  <a:lnTo>
                    <a:pt x="1714" y="4692"/>
                  </a:lnTo>
                  <a:cubicBezTo>
                    <a:pt x="1833" y="4480"/>
                    <a:pt x="1629" y="4353"/>
                    <a:pt x="1502" y="4268"/>
                  </a:cubicBezTo>
                  <a:cubicBezTo>
                    <a:pt x="1468" y="4251"/>
                    <a:pt x="1434" y="4234"/>
                    <a:pt x="1417" y="4208"/>
                  </a:cubicBezTo>
                  <a:cubicBezTo>
                    <a:pt x="1392" y="4141"/>
                    <a:pt x="1349" y="4115"/>
                    <a:pt x="1315" y="4090"/>
                  </a:cubicBezTo>
                  <a:cubicBezTo>
                    <a:pt x="1290" y="4073"/>
                    <a:pt x="1273" y="4064"/>
                    <a:pt x="1264" y="4047"/>
                  </a:cubicBezTo>
                  <a:cubicBezTo>
                    <a:pt x="1256" y="4005"/>
                    <a:pt x="1256" y="4005"/>
                    <a:pt x="1264" y="3979"/>
                  </a:cubicBezTo>
                  <a:cubicBezTo>
                    <a:pt x="1264" y="3962"/>
                    <a:pt x="1273" y="3937"/>
                    <a:pt x="1273" y="3886"/>
                  </a:cubicBezTo>
                  <a:cubicBezTo>
                    <a:pt x="1273" y="3776"/>
                    <a:pt x="1281" y="3547"/>
                    <a:pt x="1315" y="3445"/>
                  </a:cubicBezTo>
                  <a:lnTo>
                    <a:pt x="1332" y="3394"/>
                  </a:lnTo>
                  <a:lnTo>
                    <a:pt x="1290" y="3377"/>
                  </a:lnTo>
                  <a:cubicBezTo>
                    <a:pt x="1197" y="3326"/>
                    <a:pt x="1188" y="3284"/>
                    <a:pt x="1171" y="3199"/>
                  </a:cubicBezTo>
                  <a:cubicBezTo>
                    <a:pt x="1163" y="3165"/>
                    <a:pt x="1154" y="3114"/>
                    <a:pt x="1137" y="3063"/>
                  </a:cubicBezTo>
                  <a:cubicBezTo>
                    <a:pt x="1095" y="2953"/>
                    <a:pt x="1010" y="2894"/>
                    <a:pt x="942" y="2834"/>
                  </a:cubicBezTo>
                  <a:cubicBezTo>
                    <a:pt x="925" y="2817"/>
                    <a:pt x="900" y="2800"/>
                    <a:pt x="874" y="2783"/>
                  </a:cubicBezTo>
                  <a:cubicBezTo>
                    <a:pt x="840" y="2749"/>
                    <a:pt x="798" y="2715"/>
                    <a:pt x="755" y="2690"/>
                  </a:cubicBezTo>
                  <a:cubicBezTo>
                    <a:pt x="696" y="2648"/>
                    <a:pt x="628" y="2597"/>
                    <a:pt x="603" y="2546"/>
                  </a:cubicBezTo>
                  <a:cubicBezTo>
                    <a:pt x="577" y="2503"/>
                    <a:pt x="586" y="2435"/>
                    <a:pt x="603" y="2359"/>
                  </a:cubicBezTo>
                  <a:cubicBezTo>
                    <a:pt x="611" y="2283"/>
                    <a:pt x="620" y="2206"/>
                    <a:pt x="603" y="2139"/>
                  </a:cubicBezTo>
                  <a:cubicBezTo>
                    <a:pt x="586" y="2062"/>
                    <a:pt x="552" y="2003"/>
                    <a:pt x="509" y="1943"/>
                  </a:cubicBezTo>
                  <a:cubicBezTo>
                    <a:pt x="484" y="1901"/>
                    <a:pt x="459" y="1859"/>
                    <a:pt x="442" y="1816"/>
                  </a:cubicBezTo>
                  <a:cubicBezTo>
                    <a:pt x="425" y="1757"/>
                    <a:pt x="425" y="1689"/>
                    <a:pt x="425" y="1621"/>
                  </a:cubicBezTo>
                  <a:cubicBezTo>
                    <a:pt x="416" y="1545"/>
                    <a:pt x="416" y="1468"/>
                    <a:pt x="399" y="1392"/>
                  </a:cubicBezTo>
                  <a:cubicBezTo>
                    <a:pt x="382" y="1333"/>
                    <a:pt x="357" y="1290"/>
                    <a:pt x="340" y="1248"/>
                  </a:cubicBezTo>
                  <a:cubicBezTo>
                    <a:pt x="314" y="1188"/>
                    <a:pt x="289" y="1129"/>
                    <a:pt x="280" y="1027"/>
                  </a:cubicBezTo>
                  <a:cubicBezTo>
                    <a:pt x="280" y="993"/>
                    <a:pt x="280" y="959"/>
                    <a:pt x="280" y="926"/>
                  </a:cubicBezTo>
                  <a:cubicBezTo>
                    <a:pt x="280" y="815"/>
                    <a:pt x="289" y="679"/>
                    <a:pt x="162" y="612"/>
                  </a:cubicBezTo>
                  <a:cubicBezTo>
                    <a:pt x="162" y="569"/>
                    <a:pt x="153" y="527"/>
                    <a:pt x="145" y="484"/>
                  </a:cubicBezTo>
                  <a:cubicBezTo>
                    <a:pt x="221" y="400"/>
                    <a:pt x="187" y="281"/>
                    <a:pt x="128" y="16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92"/>
            <p:cNvSpPr/>
            <p:nvPr/>
          </p:nvSpPr>
          <p:spPr>
            <a:xfrm>
              <a:off x="-646176" y="3053262"/>
              <a:ext cx="357871" cy="680888"/>
            </a:xfrm>
            <a:custGeom>
              <a:avLst/>
              <a:gdLst/>
              <a:ahLst/>
              <a:cxnLst/>
              <a:rect l="l" t="t" r="r" b="b"/>
              <a:pathLst>
                <a:path w="10545" h="20063" extrusionOk="0">
                  <a:moveTo>
                    <a:pt x="9917" y="1"/>
                  </a:moveTo>
                  <a:cubicBezTo>
                    <a:pt x="9959" y="85"/>
                    <a:pt x="9968" y="264"/>
                    <a:pt x="9959" y="391"/>
                  </a:cubicBezTo>
                  <a:cubicBezTo>
                    <a:pt x="9951" y="425"/>
                    <a:pt x="9951" y="459"/>
                    <a:pt x="9951" y="501"/>
                  </a:cubicBezTo>
                  <a:cubicBezTo>
                    <a:pt x="9934" y="713"/>
                    <a:pt x="10002" y="823"/>
                    <a:pt x="10078" y="942"/>
                  </a:cubicBezTo>
                  <a:cubicBezTo>
                    <a:pt x="10112" y="1002"/>
                    <a:pt x="10146" y="1061"/>
                    <a:pt x="10180" y="1137"/>
                  </a:cubicBezTo>
                  <a:cubicBezTo>
                    <a:pt x="10231" y="1281"/>
                    <a:pt x="10188" y="1409"/>
                    <a:pt x="10146" y="1553"/>
                  </a:cubicBezTo>
                  <a:cubicBezTo>
                    <a:pt x="10121" y="1638"/>
                    <a:pt x="10087" y="1723"/>
                    <a:pt x="10087" y="1816"/>
                  </a:cubicBezTo>
                  <a:cubicBezTo>
                    <a:pt x="10070" y="2028"/>
                    <a:pt x="10163" y="2189"/>
                    <a:pt x="10256" y="2342"/>
                  </a:cubicBezTo>
                  <a:cubicBezTo>
                    <a:pt x="10333" y="2469"/>
                    <a:pt x="10400" y="2596"/>
                    <a:pt x="10417" y="2741"/>
                  </a:cubicBezTo>
                  <a:cubicBezTo>
                    <a:pt x="10434" y="2936"/>
                    <a:pt x="10426" y="3267"/>
                    <a:pt x="10400" y="3479"/>
                  </a:cubicBezTo>
                  <a:cubicBezTo>
                    <a:pt x="10384" y="3580"/>
                    <a:pt x="10350" y="3665"/>
                    <a:pt x="10307" y="3759"/>
                  </a:cubicBezTo>
                  <a:cubicBezTo>
                    <a:pt x="10265" y="3860"/>
                    <a:pt x="10214" y="3979"/>
                    <a:pt x="10205" y="4132"/>
                  </a:cubicBezTo>
                  <a:cubicBezTo>
                    <a:pt x="10197" y="4386"/>
                    <a:pt x="10078" y="5353"/>
                    <a:pt x="9781" y="5608"/>
                  </a:cubicBezTo>
                  <a:cubicBezTo>
                    <a:pt x="9747" y="5642"/>
                    <a:pt x="9713" y="5659"/>
                    <a:pt x="9671" y="5659"/>
                  </a:cubicBezTo>
                  <a:cubicBezTo>
                    <a:pt x="9637" y="5608"/>
                    <a:pt x="9603" y="5599"/>
                    <a:pt x="9569" y="5582"/>
                  </a:cubicBezTo>
                  <a:cubicBezTo>
                    <a:pt x="9552" y="5582"/>
                    <a:pt x="9544" y="5574"/>
                    <a:pt x="9535" y="5565"/>
                  </a:cubicBezTo>
                  <a:cubicBezTo>
                    <a:pt x="9527" y="5548"/>
                    <a:pt x="9510" y="5523"/>
                    <a:pt x="9501" y="5489"/>
                  </a:cubicBezTo>
                  <a:cubicBezTo>
                    <a:pt x="9484" y="5455"/>
                    <a:pt x="9467" y="5421"/>
                    <a:pt x="9450" y="5396"/>
                  </a:cubicBezTo>
                  <a:cubicBezTo>
                    <a:pt x="9408" y="5353"/>
                    <a:pt x="9366" y="5311"/>
                    <a:pt x="9315" y="5269"/>
                  </a:cubicBezTo>
                  <a:cubicBezTo>
                    <a:pt x="9264" y="5218"/>
                    <a:pt x="9204" y="5167"/>
                    <a:pt x="9153" y="5107"/>
                  </a:cubicBezTo>
                  <a:cubicBezTo>
                    <a:pt x="9111" y="5065"/>
                    <a:pt x="9094" y="5014"/>
                    <a:pt x="9069" y="4963"/>
                  </a:cubicBezTo>
                  <a:cubicBezTo>
                    <a:pt x="9043" y="4895"/>
                    <a:pt x="9018" y="4836"/>
                    <a:pt x="8967" y="4785"/>
                  </a:cubicBezTo>
                  <a:cubicBezTo>
                    <a:pt x="8874" y="4666"/>
                    <a:pt x="8721" y="4573"/>
                    <a:pt x="8594" y="4522"/>
                  </a:cubicBezTo>
                  <a:lnTo>
                    <a:pt x="8594" y="4471"/>
                  </a:lnTo>
                  <a:lnTo>
                    <a:pt x="8594" y="4395"/>
                  </a:lnTo>
                  <a:lnTo>
                    <a:pt x="8594" y="4352"/>
                  </a:lnTo>
                  <a:lnTo>
                    <a:pt x="8551" y="4344"/>
                  </a:lnTo>
                  <a:cubicBezTo>
                    <a:pt x="8509" y="4335"/>
                    <a:pt x="8441" y="4284"/>
                    <a:pt x="8382" y="4242"/>
                  </a:cubicBezTo>
                  <a:cubicBezTo>
                    <a:pt x="8348" y="4225"/>
                    <a:pt x="8314" y="4200"/>
                    <a:pt x="8288" y="4183"/>
                  </a:cubicBezTo>
                  <a:cubicBezTo>
                    <a:pt x="8220" y="4140"/>
                    <a:pt x="8186" y="4089"/>
                    <a:pt x="8212" y="4022"/>
                  </a:cubicBezTo>
                  <a:lnTo>
                    <a:pt x="8237" y="3903"/>
                  </a:lnTo>
                  <a:lnTo>
                    <a:pt x="8178" y="3894"/>
                  </a:lnTo>
                  <a:cubicBezTo>
                    <a:pt x="8144" y="3894"/>
                    <a:pt x="8102" y="3886"/>
                    <a:pt x="8093" y="3852"/>
                  </a:cubicBezTo>
                  <a:cubicBezTo>
                    <a:pt x="8085" y="3818"/>
                    <a:pt x="8102" y="3767"/>
                    <a:pt x="8152" y="3733"/>
                  </a:cubicBezTo>
                  <a:cubicBezTo>
                    <a:pt x="8152" y="3733"/>
                    <a:pt x="8161" y="3733"/>
                    <a:pt x="8161" y="3725"/>
                  </a:cubicBezTo>
                  <a:lnTo>
                    <a:pt x="8102" y="3631"/>
                  </a:lnTo>
                  <a:cubicBezTo>
                    <a:pt x="8102" y="3631"/>
                    <a:pt x="8093" y="3640"/>
                    <a:pt x="8085" y="3648"/>
                  </a:cubicBezTo>
                  <a:cubicBezTo>
                    <a:pt x="8066" y="3661"/>
                    <a:pt x="8047" y="3669"/>
                    <a:pt x="8022" y="3669"/>
                  </a:cubicBezTo>
                  <a:cubicBezTo>
                    <a:pt x="8013" y="3669"/>
                    <a:pt x="8003" y="3667"/>
                    <a:pt x="7991" y="3665"/>
                  </a:cubicBezTo>
                  <a:cubicBezTo>
                    <a:pt x="7991" y="3665"/>
                    <a:pt x="7991" y="3657"/>
                    <a:pt x="7991" y="3648"/>
                  </a:cubicBezTo>
                  <a:lnTo>
                    <a:pt x="7991" y="3589"/>
                  </a:lnTo>
                  <a:lnTo>
                    <a:pt x="7932" y="3597"/>
                  </a:lnTo>
                  <a:cubicBezTo>
                    <a:pt x="7928" y="3598"/>
                    <a:pt x="7924" y="3598"/>
                    <a:pt x="7919" y="3598"/>
                  </a:cubicBezTo>
                  <a:cubicBezTo>
                    <a:pt x="7810" y="3598"/>
                    <a:pt x="7497" y="3509"/>
                    <a:pt x="7440" y="3419"/>
                  </a:cubicBezTo>
                  <a:cubicBezTo>
                    <a:pt x="7431" y="3402"/>
                    <a:pt x="7431" y="3402"/>
                    <a:pt x="7440" y="3394"/>
                  </a:cubicBezTo>
                  <a:lnTo>
                    <a:pt x="7474" y="3334"/>
                  </a:lnTo>
                  <a:lnTo>
                    <a:pt x="7406" y="3317"/>
                  </a:lnTo>
                  <a:cubicBezTo>
                    <a:pt x="7347" y="3300"/>
                    <a:pt x="7279" y="3283"/>
                    <a:pt x="7219" y="3267"/>
                  </a:cubicBezTo>
                  <a:cubicBezTo>
                    <a:pt x="7092" y="3241"/>
                    <a:pt x="6965" y="3216"/>
                    <a:pt x="6855" y="3165"/>
                  </a:cubicBezTo>
                  <a:lnTo>
                    <a:pt x="6787" y="3131"/>
                  </a:lnTo>
                  <a:lnTo>
                    <a:pt x="6778" y="3207"/>
                  </a:lnTo>
                  <a:cubicBezTo>
                    <a:pt x="6778" y="3241"/>
                    <a:pt x="6770" y="3275"/>
                    <a:pt x="6770" y="3300"/>
                  </a:cubicBezTo>
                  <a:lnTo>
                    <a:pt x="6770" y="3326"/>
                  </a:lnTo>
                  <a:lnTo>
                    <a:pt x="6770" y="3334"/>
                  </a:lnTo>
                  <a:cubicBezTo>
                    <a:pt x="6787" y="3419"/>
                    <a:pt x="6812" y="3504"/>
                    <a:pt x="6829" y="3589"/>
                  </a:cubicBezTo>
                  <a:cubicBezTo>
                    <a:pt x="6838" y="3614"/>
                    <a:pt x="6846" y="3648"/>
                    <a:pt x="6855" y="3674"/>
                  </a:cubicBezTo>
                  <a:lnTo>
                    <a:pt x="6804" y="3631"/>
                  </a:lnTo>
                  <a:lnTo>
                    <a:pt x="6863" y="3750"/>
                  </a:lnTo>
                  <a:cubicBezTo>
                    <a:pt x="6872" y="3767"/>
                    <a:pt x="6872" y="3784"/>
                    <a:pt x="6880" y="3792"/>
                  </a:cubicBezTo>
                  <a:lnTo>
                    <a:pt x="6880" y="3809"/>
                  </a:lnTo>
                  <a:lnTo>
                    <a:pt x="6889" y="3818"/>
                  </a:lnTo>
                  <a:cubicBezTo>
                    <a:pt x="6905" y="3835"/>
                    <a:pt x="6914" y="3843"/>
                    <a:pt x="6922" y="3852"/>
                  </a:cubicBezTo>
                  <a:lnTo>
                    <a:pt x="6973" y="3954"/>
                  </a:lnTo>
                  <a:cubicBezTo>
                    <a:pt x="6982" y="3962"/>
                    <a:pt x="6982" y="3971"/>
                    <a:pt x="6990" y="3979"/>
                  </a:cubicBezTo>
                  <a:cubicBezTo>
                    <a:pt x="7007" y="4047"/>
                    <a:pt x="6990" y="4106"/>
                    <a:pt x="6982" y="4174"/>
                  </a:cubicBezTo>
                  <a:cubicBezTo>
                    <a:pt x="6973" y="4200"/>
                    <a:pt x="6973" y="4225"/>
                    <a:pt x="6965" y="4251"/>
                  </a:cubicBezTo>
                  <a:lnTo>
                    <a:pt x="6965" y="4259"/>
                  </a:lnTo>
                  <a:lnTo>
                    <a:pt x="6965" y="4268"/>
                  </a:lnTo>
                  <a:cubicBezTo>
                    <a:pt x="6973" y="4318"/>
                    <a:pt x="6982" y="4378"/>
                    <a:pt x="6982" y="4437"/>
                  </a:cubicBezTo>
                  <a:lnTo>
                    <a:pt x="6982" y="4446"/>
                  </a:lnTo>
                  <a:cubicBezTo>
                    <a:pt x="6990" y="4471"/>
                    <a:pt x="6999" y="4488"/>
                    <a:pt x="7007" y="4514"/>
                  </a:cubicBezTo>
                  <a:cubicBezTo>
                    <a:pt x="7016" y="4556"/>
                    <a:pt x="7033" y="4590"/>
                    <a:pt x="7041" y="4641"/>
                  </a:cubicBezTo>
                  <a:cubicBezTo>
                    <a:pt x="7050" y="4700"/>
                    <a:pt x="7041" y="4776"/>
                    <a:pt x="7024" y="4853"/>
                  </a:cubicBezTo>
                  <a:cubicBezTo>
                    <a:pt x="7016" y="4921"/>
                    <a:pt x="7007" y="4997"/>
                    <a:pt x="7016" y="5065"/>
                  </a:cubicBezTo>
                  <a:cubicBezTo>
                    <a:pt x="7024" y="5328"/>
                    <a:pt x="6973" y="5481"/>
                    <a:pt x="6795" y="5684"/>
                  </a:cubicBezTo>
                  <a:cubicBezTo>
                    <a:pt x="6761" y="5718"/>
                    <a:pt x="6727" y="5744"/>
                    <a:pt x="6702" y="5777"/>
                  </a:cubicBezTo>
                  <a:cubicBezTo>
                    <a:pt x="6634" y="5837"/>
                    <a:pt x="6566" y="5896"/>
                    <a:pt x="6524" y="6007"/>
                  </a:cubicBezTo>
                  <a:cubicBezTo>
                    <a:pt x="6498" y="6057"/>
                    <a:pt x="6507" y="6108"/>
                    <a:pt x="6507" y="6151"/>
                  </a:cubicBezTo>
                  <a:cubicBezTo>
                    <a:pt x="6507" y="6168"/>
                    <a:pt x="6515" y="6202"/>
                    <a:pt x="6507" y="6210"/>
                  </a:cubicBezTo>
                  <a:lnTo>
                    <a:pt x="6481" y="6210"/>
                  </a:lnTo>
                  <a:cubicBezTo>
                    <a:pt x="6481" y="6202"/>
                    <a:pt x="6473" y="6185"/>
                    <a:pt x="6473" y="6176"/>
                  </a:cubicBezTo>
                  <a:cubicBezTo>
                    <a:pt x="6464" y="6168"/>
                    <a:pt x="6464" y="6159"/>
                    <a:pt x="6456" y="6142"/>
                  </a:cubicBezTo>
                  <a:lnTo>
                    <a:pt x="6456" y="6083"/>
                  </a:lnTo>
                  <a:lnTo>
                    <a:pt x="6397" y="6091"/>
                  </a:lnTo>
                  <a:cubicBezTo>
                    <a:pt x="6388" y="6094"/>
                    <a:pt x="6380" y="6095"/>
                    <a:pt x="6371" y="6095"/>
                  </a:cubicBezTo>
                  <a:cubicBezTo>
                    <a:pt x="6354" y="6095"/>
                    <a:pt x="6337" y="6091"/>
                    <a:pt x="6320" y="6091"/>
                  </a:cubicBezTo>
                  <a:cubicBezTo>
                    <a:pt x="6303" y="6091"/>
                    <a:pt x="6295" y="6083"/>
                    <a:pt x="6278" y="6083"/>
                  </a:cubicBezTo>
                  <a:cubicBezTo>
                    <a:pt x="6269" y="5981"/>
                    <a:pt x="6261" y="5896"/>
                    <a:pt x="6244" y="5828"/>
                  </a:cubicBezTo>
                  <a:lnTo>
                    <a:pt x="6227" y="5769"/>
                  </a:lnTo>
                  <a:lnTo>
                    <a:pt x="6167" y="5786"/>
                  </a:lnTo>
                  <a:cubicBezTo>
                    <a:pt x="6117" y="5811"/>
                    <a:pt x="6049" y="5828"/>
                    <a:pt x="5981" y="5845"/>
                  </a:cubicBezTo>
                  <a:cubicBezTo>
                    <a:pt x="5904" y="5871"/>
                    <a:pt x="5837" y="5888"/>
                    <a:pt x="5794" y="5905"/>
                  </a:cubicBezTo>
                  <a:cubicBezTo>
                    <a:pt x="5752" y="5930"/>
                    <a:pt x="5726" y="5930"/>
                    <a:pt x="5701" y="5939"/>
                  </a:cubicBezTo>
                  <a:cubicBezTo>
                    <a:pt x="5650" y="5947"/>
                    <a:pt x="5608" y="5964"/>
                    <a:pt x="5548" y="6032"/>
                  </a:cubicBezTo>
                  <a:lnTo>
                    <a:pt x="5506" y="6066"/>
                  </a:lnTo>
                  <a:lnTo>
                    <a:pt x="5540" y="6100"/>
                  </a:lnTo>
                  <a:cubicBezTo>
                    <a:pt x="5726" y="6320"/>
                    <a:pt x="5531" y="6872"/>
                    <a:pt x="5421" y="7203"/>
                  </a:cubicBezTo>
                  <a:cubicBezTo>
                    <a:pt x="5379" y="7304"/>
                    <a:pt x="5353" y="7398"/>
                    <a:pt x="5336" y="7457"/>
                  </a:cubicBezTo>
                  <a:cubicBezTo>
                    <a:pt x="5319" y="7517"/>
                    <a:pt x="5311" y="7567"/>
                    <a:pt x="5311" y="7610"/>
                  </a:cubicBezTo>
                  <a:cubicBezTo>
                    <a:pt x="5285" y="7737"/>
                    <a:pt x="5277" y="7788"/>
                    <a:pt x="5158" y="7924"/>
                  </a:cubicBezTo>
                  <a:cubicBezTo>
                    <a:pt x="5124" y="7958"/>
                    <a:pt x="5090" y="8000"/>
                    <a:pt x="5056" y="8042"/>
                  </a:cubicBezTo>
                  <a:cubicBezTo>
                    <a:pt x="4997" y="8127"/>
                    <a:pt x="4920" y="8212"/>
                    <a:pt x="4853" y="8263"/>
                  </a:cubicBezTo>
                  <a:cubicBezTo>
                    <a:pt x="4844" y="8263"/>
                    <a:pt x="4844" y="8255"/>
                    <a:pt x="4844" y="8255"/>
                  </a:cubicBezTo>
                  <a:lnTo>
                    <a:pt x="4827" y="8229"/>
                  </a:lnTo>
                  <a:lnTo>
                    <a:pt x="4802" y="8221"/>
                  </a:lnTo>
                  <a:lnTo>
                    <a:pt x="4785" y="8221"/>
                  </a:lnTo>
                  <a:cubicBezTo>
                    <a:pt x="4768" y="8195"/>
                    <a:pt x="4793" y="8110"/>
                    <a:pt x="4810" y="8051"/>
                  </a:cubicBezTo>
                  <a:cubicBezTo>
                    <a:pt x="4853" y="7915"/>
                    <a:pt x="4912" y="7729"/>
                    <a:pt x="4759" y="7627"/>
                  </a:cubicBezTo>
                  <a:cubicBezTo>
                    <a:pt x="4705" y="7595"/>
                    <a:pt x="4645" y="7585"/>
                    <a:pt x="4582" y="7585"/>
                  </a:cubicBezTo>
                  <a:cubicBezTo>
                    <a:pt x="4525" y="7585"/>
                    <a:pt x="4467" y="7593"/>
                    <a:pt x="4411" y="7601"/>
                  </a:cubicBezTo>
                  <a:lnTo>
                    <a:pt x="4386" y="7601"/>
                  </a:lnTo>
                  <a:lnTo>
                    <a:pt x="4369" y="7627"/>
                  </a:lnTo>
                  <a:cubicBezTo>
                    <a:pt x="4267" y="7813"/>
                    <a:pt x="4208" y="8017"/>
                    <a:pt x="4140" y="8212"/>
                  </a:cubicBezTo>
                  <a:cubicBezTo>
                    <a:pt x="4072" y="8407"/>
                    <a:pt x="4004" y="8619"/>
                    <a:pt x="3894" y="8814"/>
                  </a:cubicBezTo>
                  <a:cubicBezTo>
                    <a:pt x="3818" y="8967"/>
                    <a:pt x="3724" y="9103"/>
                    <a:pt x="3640" y="9239"/>
                  </a:cubicBezTo>
                  <a:cubicBezTo>
                    <a:pt x="3521" y="9425"/>
                    <a:pt x="3394" y="9629"/>
                    <a:pt x="3292" y="9849"/>
                  </a:cubicBezTo>
                  <a:cubicBezTo>
                    <a:pt x="3266" y="9900"/>
                    <a:pt x="3241" y="9960"/>
                    <a:pt x="3224" y="10019"/>
                  </a:cubicBezTo>
                  <a:cubicBezTo>
                    <a:pt x="3164" y="10197"/>
                    <a:pt x="3088" y="10401"/>
                    <a:pt x="2935" y="10452"/>
                  </a:cubicBezTo>
                  <a:cubicBezTo>
                    <a:pt x="2922" y="10455"/>
                    <a:pt x="2907" y="10457"/>
                    <a:pt x="2889" y="10457"/>
                  </a:cubicBezTo>
                  <a:cubicBezTo>
                    <a:pt x="2830" y="10457"/>
                    <a:pt x="2751" y="10437"/>
                    <a:pt x="2672" y="10418"/>
                  </a:cubicBezTo>
                  <a:cubicBezTo>
                    <a:pt x="2576" y="10394"/>
                    <a:pt x="2476" y="10370"/>
                    <a:pt x="2381" y="10370"/>
                  </a:cubicBezTo>
                  <a:cubicBezTo>
                    <a:pt x="2341" y="10370"/>
                    <a:pt x="2303" y="10374"/>
                    <a:pt x="2265" y="10384"/>
                  </a:cubicBezTo>
                  <a:cubicBezTo>
                    <a:pt x="2130" y="10426"/>
                    <a:pt x="1782" y="10613"/>
                    <a:pt x="1680" y="10732"/>
                  </a:cubicBezTo>
                  <a:cubicBezTo>
                    <a:pt x="1553" y="10876"/>
                    <a:pt x="1476" y="11020"/>
                    <a:pt x="1400" y="11156"/>
                  </a:cubicBezTo>
                  <a:cubicBezTo>
                    <a:pt x="1315" y="11317"/>
                    <a:pt x="1222" y="11478"/>
                    <a:pt x="1069" y="11648"/>
                  </a:cubicBezTo>
                  <a:cubicBezTo>
                    <a:pt x="789" y="11936"/>
                    <a:pt x="0" y="13056"/>
                    <a:pt x="204" y="13556"/>
                  </a:cubicBezTo>
                  <a:cubicBezTo>
                    <a:pt x="263" y="13701"/>
                    <a:pt x="391" y="13777"/>
                    <a:pt x="586" y="13785"/>
                  </a:cubicBezTo>
                  <a:cubicBezTo>
                    <a:pt x="713" y="13794"/>
                    <a:pt x="950" y="13989"/>
                    <a:pt x="1154" y="14159"/>
                  </a:cubicBezTo>
                  <a:cubicBezTo>
                    <a:pt x="1264" y="14244"/>
                    <a:pt x="1366" y="14337"/>
                    <a:pt x="1468" y="14405"/>
                  </a:cubicBezTo>
                  <a:lnTo>
                    <a:pt x="1510" y="14422"/>
                  </a:lnTo>
                  <a:cubicBezTo>
                    <a:pt x="1602" y="14441"/>
                    <a:pt x="1699" y="14461"/>
                    <a:pt x="1802" y="14461"/>
                  </a:cubicBezTo>
                  <a:cubicBezTo>
                    <a:pt x="1831" y="14461"/>
                    <a:pt x="1861" y="14459"/>
                    <a:pt x="1892" y="14456"/>
                  </a:cubicBezTo>
                  <a:cubicBezTo>
                    <a:pt x="2028" y="14430"/>
                    <a:pt x="2163" y="14396"/>
                    <a:pt x="2299" y="14362"/>
                  </a:cubicBezTo>
                  <a:cubicBezTo>
                    <a:pt x="2401" y="14337"/>
                    <a:pt x="2503" y="14311"/>
                    <a:pt x="2605" y="14294"/>
                  </a:cubicBezTo>
                  <a:lnTo>
                    <a:pt x="2664" y="14286"/>
                  </a:lnTo>
                  <a:cubicBezTo>
                    <a:pt x="2732" y="14269"/>
                    <a:pt x="2817" y="14252"/>
                    <a:pt x="2885" y="14227"/>
                  </a:cubicBezTo>
                  <a:cubicBezTo>
                    <a:pt x="2918" y="14231"/>
                    <a:pt x="2942" y="14233"/>
                    <a:pt x="2959" y="14233"/>
                  </a:cubicBezTo>
                  <a:cubicBezTo>
                    <a:pt x="2976" y="14233"/>
                    <a:pt x="2986" y="14231"/>
                    <a:pt x="2995" y="14227"/>
                  </a:cubicBezTo>
                  <a:cubicBezTo>
                    <a:pt x="3037" y="14218"/>
                    <a:pt x="3054" y="14184"/>
                    <a:pt x="3063" y="14159"/>
                  </a:cubicBezTo>
                  <a:cubicBezTo>
                    <a:pt x="3071" y="14133"/>
                    <a:pt x="3080" y="14125"/>
                    <a:pt x="3088" y="14125"/>
                  </a:cubicBezTo>
                  <a:cubicBezTo>
                    <a:pt x="3098" y="14122"/>
                    <a:pt x="3109" y="14121"/>
                    <a:pt x="3122" y="14121"/>
                  </a:cubicBezTo>
                  <a:cubicBezTo>
                    <a:pt x="3152" y="14121"/>
                    <a:pt x="3188" y="14127"/>
                    <a:pt x="3224" y="14133"/>
                  </a:cubicBezTo>
                  <a:cubicBezTo>
                    <a:pt x="3266" y="14142"/>
                    <a:pt x="3300" y="14150"/>
                    <a:pt x="3334" y="14150"/>
                  </a:cubicBezTo>
                  <a:cubicBezTo>
                    <a:pt x="3402" y="14142"/>
                    <a:pt x="3461" y="14125"/>
                    <a:pt x="3512" y="14108"/>
                  </a:cubicBezTo>
                  <a:cubicBezTo>
                    <a:pt x="3546" y="14099"/>
                    <a:pt x="3580" y="14082"/>
                    <a:pt x="3623" y="14082"/>
                  </a:cubicBezTo>
                  <a:cubicBezTo>
                    <a:pt x="3764" y="14060"/>
                    <a:pt x="3860" y="14052"/>
                    <a:pt x="3971" y="14052"/>
                  </a:cubicBezTo>
                  <a:cubicBezTo>
                    <a:pt x="4027" y="14052"/>
                    <a:pt x="4086" y="14054"/>
                    <a:pt x="4157" y="14057"/>
                  </a:cubicBezTo>
                  <a:cubicBezTo>
                    <a:pt x="4242" y="14057"/>
                    <a:pt x="4361" y="14065"/>
                    <a:pt x="4437" y="14065"/>
                  </a:cubicBezTo>
                  <a:lnTo>
                    <a:pt x="4505" y="14065"/>
                  </a:lnTo>
                  <a:cubicBezTo>
                    <a:pt x="4526" y="14067"/>
                    <a:pt x="4548" y="14069"/>
                    <a:pt x="4569" y="14069"/>
                  </a:cubicBezTo>
                  <a:cubicBezTo>
                    <a:pt x="4641" y="14069"/>
                    <a:pt x="4718" y="14052"/>
                    <a:pt x="4836" y="13981"/>
                  </a:cubicBezTo>
                  <a:cubicBezTo>
                    <a:pt x="4956" y="13909"/>
                    <a:pt x="5016" y="13875"/>
                    <a:pt x="5084" y="13875"/>
                  </a:cubicBezTo>
                  <a:cubicBezTo>
                    <a:pt x="5146" y="13875"/>
                    <a:pt x="5216" y="13903"/>
                    <a:pt x="5345" y="13955"/>
                  </a:cubicBezTo>
                  <a:cubicBezTo>
                    <a:pt x="5531" y="14031"/>
                    <a:pt x="5667" y="14031"/>
                    <a:pt x="5837" y="14031"/>
                  </a:cubicBezTo>
                  <a:lnTo>
                    <a:pt x="6057" y="14031"/>
                  </a:lnTo>
                  <a:cubicBezTo>
                    <a:pt x="6097" y="14031"/>
                    <a:pt x="6136" y="14028"/>
                    <a:pt x="6176" y="14028"/>
                  </a:cubicBezTo>
                  <a:cubicBezTo>
                    <a:pt x="6196" y="14028"/>
                    <a:pt x="6216" y="14029"/>
                    <a:pt x="6235" y="14031"/>
                  </a:cubicBezTo>
                  <a:lnTo>
                    <a:pt x="6286" y="14031"/>
                  </a:lnTo>
                  <a:cubicBezTo>
                    <a:pt x="6337" y="14031"/>
                    <a:pt x="6363" y="14040"/>
                    <a:pt x="6380" y="14057"/>
                  </a:cubicBezTo>
                  <a:cubicBezTo>
                    <a:pt x="6397" y="14065"/>
                    <a:pt x="6422" y="14091"/>
                    <a:pt x="6456" y="14125"/>
                  </a:cubicBezTo>
                  <a:cubicBezTo>
                    <a:pt x="6592" y="14227"/>
                    <a:pt x="6719" y="14371"/>
                    <a:pt x="6838" y="14574"/>
                  </a:cubicBezTo>
                  <a:lnTo>
                    <a:pt x="6855" y="14591"/>
                  </a:lnTo>
                  <a:cubicBezTo>
                    <a:pt x="6889" y="14617"/>
                    <a:pt x="6922" y="14651"/>
                    <a:pt x="6956" y="14685"/>
                  </a:cubicBezTo>
                  <a:cubicBezTo>
                    <a:pt x="7041" y="14761"/>
                    <a:pt x="7033" y="14812"/>
                    <a:pt x="6999" y="14871"/>
                  </a:cubicBezTo>
                  <a:lnTo>
                    <a:pt x="6982" y="14905"/>
                  </a:lnTo>
                  <a:lnTo>
                    <a:pt x="7007" y="14931"/>
                  </a:lnTo>
                  <a:cubicBezTo>
                    <a:pt x="7041" y="14973"/>
                    <a:pt x="7084" y="14999"/>
                    <a:pt x="7135" y="15015"/>
                  </a:cubicBezTo>
                  <a:cubicBezTo>
                    <a:pt x="7135" y="15066"/>
                    <a:pt x="7118" y="15109"/>
                    <a:pt x="7092" y="15151"/>
                  </a:cubicBezTo>
                  <a:cubicBezTo>
                    <a:pt x="7067" y="15194"/>
                    <a:pt x="7041" y="15236"/>
                    <a:pt x="7033" y="15295"/>
                  </a:cubicBezTo>
                  <a:cubicBezTo>
                    <a:pt x="7024" y="15363"/>
                    <a:pt x="7033" y="15423"/>
                    <a:pt x="7041" y="15474"/>
                  </a:cubicBezTo>
                  <a:cubicBezTo>
                    <a:pt x="7050" y="15507"/>
                    <a:pt x="7058" y="15541"/>
                    <a:pt x="7058" y="15584"/>
                  </a:cubicBezTo>
                  <a:cubicBezTo>
                    <a:pt x="7050" y="15643"/>
                    <a:pt x="7050" y="15694"/>
                    <a:pt x="7050" y="15754"/>
                  </a:cubicBezTo>
                  <a:cubicBezTo>
                    <a:pt x="7033" y="15898"/>
                    <a:pt x="7024" y="16033"/>
                    <a:pt x="7033" y="16178"/>
                  </a:cubicBezTo>
                  <a:cubicBezTo>
                    <a:pt x="7033" y="16220"/>
                    <a:pt x="7033" y="16262"/>
                    <a:pt x="7024" y="16305"/>
                  </a:cubicBezTo>
                  <a:cubicBezTo>
                    <a:pt x="7024" y="16390"/>
                    <a:pt x="7016" y="16475"/>
                    <a:pt x="7033" y="16542"/>
                  </a:cubicBezTo>
                  <a:cubicBezTo>
                    <a:pt x="7050" y="16602"/>
                    <a:pt x="7084" y="16644"/>
                    <a:pt x="7109" y="16678"/>
                  </a:cubicBezTo>
                  <a:cubicBezTo>
                    <a:pt x="7143" y="16729"/>
                    <a:pt x="7168" y="16763"/>
                    <a:pt x="7177" y="16839"/>
                  </a:cubicBezTo>
                  <a:cubicBezTo>
                    <a:pt x="7185" y="16924"/>
                    <a:pt x="7151" y="17017"/>
                    <a:pt x="7126" y="17119"/>
                  </a:cubicBezTo>
                  <a:cubicBezTo>
                    <a:pt x="7075" y="17263"/>
                    <a:pt x="7033" y="17408"/>
                    <a:pt x="7084" y="17569"/>
                  </a:cubicBezTo>
                  <a:cubicBezTo>
                    <a:pt x="7118" y="17662"/>
                    <a:pt x="7168" y="17739"/>
                    <a:pt x="7228" y="17806"/>
                  </a:cubicBezTo>
                  <a:cubicBezTo>
                    <a:pt x="7270" y="17874"/>
                    <a:pt x="7321" y="17942"/>
                    <a:pt x="7355" y="18018"/>
                  </a:cubicBezTo>
                  <a:cubicBezTo>
                    <a:pt x="7431" y="18222"/>
                    <a:pt x="7516" y="18315"/>
                    <a:pt x="7644" y="18477"/>
                  </a:cubicBezTo>
                  <a:cubicBezTo>
                    <a:pt x="7703" y="18553"/>
                    <a:pt x="7703" y="18553"/>
                    <a:pt x="7728" y="18638"/>
                  </a:cubicBezTo>
                  <a:lnTo>
                    <a:pt x="7745" y="18680"/>
                  </a:lnTo>
                  <a:cubicBezTo>
                    <a:pt x="7788" y="18782"/>
                    <a:pt x="7822" y="18884"/>
                    <a:pt x="7873" y="18994"/>
                  </a:cubicBezTo>
                  <a:cubicBezTo>
                    <a:pt x="7983" y="19232"/>
                    <a:pt x="8085" y="19299"/>
                    <a:pt x="8246" y="19401"/>
                  </a:cubicBezTo>
                  <a:cubicBezTo>
                    <a:pt x="8288" y="19427"/>
                    <a:pt x="8331" y="19461"/>
                    <a:pt x="8382" y="19495"/>
                  </a:cubicBezTo>
                  <a:cubicBezTo>
                    <a:pt x="8678" y="19698"/>
                    <a:pt x="8661" y="19961"/>
                    <a:pt x="8628" y="20063"/>
                  </a:cubicBezTo>
                  <a:lnTo>
                    <a:pt x="8797" y="20029"/>
                  </a:lnTo>
                  <a:cubicBezTo>
                    <a:pt x="8780" y="20029"/>
                    <a:pt x="8763" y="19936"/>
                    <a:pt x="8755" y="19936"/>
                  </a:cubicBezTo>
                  <a:cubicBezTo>
                    <a:pt x="8789" y="19749"/>
                    <a:pt x="8687" y="19571"/>
                    <a:pt x="8441" y="19401"/>
                  </a:cubicBezTo>
                  <a:cubicBezTo>
                    <a:pt x="8390" y="19367"/>
                    <a:pt x="8348" y="19333"/>
                    <a:pt x="8305" y="19308"/>
                  </a:cubicBezTo>
                  <a:cubicBezTo>
                    <a:pt x="8144" y="19206"/>
                    <a:pt x="8068" y="19155"/>
                    <a:pt x="7974" y="18943"/>
                  </a:cubicBezTo>
                  <a:cubicBezTo>
                    <a:pt x="7923" y="18841"/>
                    <a:pt x="7890" y="18748"/>
                    <a:pt x="7847" y="18646"/>
                  </a:cubicBezTo>
                  <a:lnTo>
                    <a:pt x="7830" y="18595"/>
                  </a:lnTo>
                  <a:cubicBezTo>
                    <a:pt x="7796" y="18510"/>
                    <a:pt x="7796" y="18494"/>
                    <a:pt x="7728" y="18409"/>
                  </a:cubicBezTo>
                  <a:cubicBezTo>
                    <a:pt x="7601" y="18256"/>
                    <a:pt x="7525" y="18163"/>
                    <a:pt x="7457" y="17976"/>
                  </a:cubicBezTo>
                  <a:cubicBezTo>
                    <a:pt x="7414" y="17883"/>
                    <a:pt x="7364" y="17815"/>
                    <a:pt x="7313" y="17739"/>
                  </a:cubicBezTo>
                  <a:cubicBezTo>
                    <a:pt x="7262" y="17671"/>
                    <a:pt x="7211" y="17611"/>
                    <a:pt x="7185" y="17535"/>
                  </a:cubicBezTo>
                  <a:cubicBezTo>
                    <a:pt x="7143" y="17408"/>
                    <a:pt x="7185" y="17280"/>
                    <a:pt x="7228" y="17153"/>
                  </a:cubicBezTo>
                  <a:cubicBezTo>
                    <a:pt x="7262" y="17043"/>
                    <a:pt x="7296" y="16941"/>
                    <a:pt x="7287" y="16831"/>
                  </a:cubicBezTo>
                  <a:cubicBezTo>
                    <a:pt x="7279" y="16729"/>
                    <a:pt x="7236" y="16670"/>
                    <a:pt x="7202" y="16619"/>
                  </a:cubicBezTo>
                  <a:cubicBezTo>
                    <a:pt x="7177" y="16585"/>
                    <a:pt x="7151" y="16551"/>
                    <a:pt x="7143" y="16508"/>
                  </a:cubicBezTo>
                  <a:cubicBezTo>
                    <a:pt x="7126" y="16458"/>
                    <a:pt x="7135" y="16390"/>
                    <a:pt x="7135" y="16313"/>
                  </a:cubicBezTo>
                  <a:cubicBezTo>
                    <a:pt x="7143" y="16271"/>
                    <a:pt x="7143" y="16220"/>
                    <a:pt x="7143" y="16178"/>
                  </a:cubicBezTo>
                  <a:cubicBezTo>
                    <a:pt x="7135" y="16033"/>
                    <a:pt x="7143" y="15898"/>
                    <a:pt x="7160" y="15762"/>
                  </a:cubicBezTo>
                  <a:cubicBezTo>
                    <a:pt x="7160" y="15703"/>
                    <a:pt x="7168" y="15652"/>
                    <a:pt x="7168" y="15592"/>
                  </a:cubicBezTo>
                  <a:cubicBezTo>
                    <a:pt x="7168" y="15541"/>
                    <a:pt x="7160" y="15491"/>
                    <a:pt x="7151" y="15448"/>
                  </a:cubicBezTo>
                  <a:cubicBezTo>
                    <a:pt x="7143" y="15406"/>
                    <a:pt x="7135" y="15363"/>
                    <a:pt x="7143" y="15312"/>
                  </a:cubicBezTo>
                  <a:cubicBezTo>
                    <a:pt x="7151" y="15270"/>
                    <a:pt x="7168" y="15236"/>
                    <a:pt x="7185" y="15202"/>
                  </a:cubicBezTo>
                  <a:cubicBezTo>
                    <a:pt x="7219" y="15143"/>
                    <a:pt x="7262" y="15075"/>
                    <a:pt x="7236" y="14965"/>
                  </a:cubicBezTo>
                  <a:lnTo>
                    <a:pt x="7228" y="14931"/>
                  </a:lnTo>
                  <a:lnTo>
                    <a:pt x="7194" y="14922"/>
                  </a:lnTo>
                  <a:cubicBezTo>
                    <a:pt x="7160" y="14914"/>
                    <a:pt x="7135" y="14905"/>
                    <a:pt x="7118" y="14888"/>
                  </a:cubicBezTo>
                  <a:cubicBezTo>
                    <a:pt x="7160" y="14786"/>
                    <a:pt x="7135" y="14693"/>
                    <a:pt x="7033" y="14600"/>
                  </a:cubicBezTo>
                  <a:cubicBezTo>
                    <a:pt x="6999" y="14566"/>
                    <a:pt x="6965" y="14540"/>
                    <a:pt x="6931" y="14515"/>
                  </a:cubicBezTo>
                  <a:cubicBezTo>
                    <a:pt x="6804" y="14303"/>
                    <a:pt x="6668" y="14142"/>
                    <a:pt x="6524" y="14031"/>
                  </a:cubicBezTo>
                  <a:cubicBezTo>
                    <a:pt x="6490" y="14006"/>
                    <a:pt x="6464" y="13989"/>
                    <a:pt x="6456" y="13972"/>
                  </a:cubicBezTo>
                  <a:cubicBezTo>
                    <a:pt x="6405" y="13921"/>
                    <a:pt x="6388" y="13921"/>
                    <a:pt x="6286" y="13921"/>
                  </a:cubicBezTo>
                  <a:lnTo>
                    <a:pt x="6235" y="13921"/>
                  </a:lnTo>
                  <a:cubicBezTo>
                    <a:pt x="6216" y="13918"/>
                    <a:pt x="6195" y="13917"/>
                    <a:pt x="6174" y="13917"/>
                  </a:cubicBezTo>
                  <a:cubicBezTo>
                    <a:pt x="6132" y="13917"/>
                    <a:pt x="6088" y="13921"/>
                    <a:pt x="6049" y="13921"/>
                  </a:cubicBezTo>
                  <a:lnTo>
                    <a:pt x="5837" y="13921"/>
                  </a:lnTo>
                  <a:cubicBezTo>
                    <a:pt x="5667" y="13921"/>
                    <a:pt x="5557" y="13921"/>
                    <a:pt x="5379" y="13853"/>
                  </a:cubicBezTo>
                  <a:cubicBezTo>
                    <a:pt x="5239" y="13793"/>
                    <a:pt x="5154" y="13762"/>
                    <a:pt x="5076" y="13762"/>
                  </a:cubicBezTo>
                  <a:cubicBezTo>
                    <a:pt x="4989" y="13762"/>
                    <a:pt x="4911" y="13802"/>
                    <a:pt x="4776" y="13887"/>
                  </a:cubicBezTo>
                  <a:cubicBezTo>
                    <a:pt x="4687" y="13945"/>
                    <a:pt x="4632" y="13959"/>
                    <a:pt x="4570" y="13959"/>
                  </a:cubicBezTo>
                  <a:cubicBezTo>
                    <a:pt x="4549" y="13959"/>
                    <a:pt x="4528" y="13957"/>
                    <a:pt x="4505" y="13955"/>
                  </a:cubicBezTo>
                  <a:lnTo>
                    <a:pt x="4437" y="13955"/>
                  </a:lnTo>
                  <a:cubicBezTo>
                    <a:pt x="4361" y="13955"/>
                    <a:pt x="4242" y="13947"/>
                    <a:pt x="4157" y="13947"/>
                  </a:cubicBezTo>
                  <a:cubicBezTo>
                    <a:pt x="4086" y="13944"/>
                    <a:pt x="4026" y="13942"/>
                    <a:pt x="3968" y="13942"/>
                  </a:cubicBezTo>
                  <a:cubicBezTo>
                    <a:pt x="3853" y="13942"/>
                    <a:pt x="3750" y="13949"/>
                    <a:pt x="3597" y="13972"/>
                  </a:cubicBezTo>
                  <a:cubicBezTo>
                    <a:pt x="3555" y="13972"/>
                    <a:pt x="3512" y="13989"/>
                    <a:pt x="3470" y="13998"/>
                  </a:cubicBezTo>
                  <a:cubicBezTo>
                    <a:pt x="3427" y="14014"/>
                    <a:pt x="3385" y="14031"/>
                    <a:pt x="3326" y="14031"/>
                  </a:cubicBezTo>
                  <a:cubicBezTo>
                    <a:pt x="3321" y="14034"/>
                    <a:pt x="3314" y="14035"/>
                    <a:pt x="3307" y="14035"/>
                  </a:cubicBezTo>
                  <a:cubicBezTo>
                    <a:pt x="3289" y="14035"/>
                    <a:pt x="3265" y="14029"/>
                    <a:pt x="3241" y="14023"/>
                  </a:cubicBezTo>
                  <a:cubicBezTo>
                    <a:pt x="3200" y="14017"/>
                    <a:pt x="3155" y="14007"/>
                    <a:pt x="3109" y="14007"/>
                  </a:cubicBezTo>
                  <a:cubicBezTo>
                    <a:pt x="3088" y="14007"/>
                    <a:pt x="3067" y="14009"/>
                    <a:pt x="3046" y="14014"/>
                  </a:cubicBezTo>
                  <a:cubicBezTo>
                    <a:pt x="2995" y="14031"/>
                    <a:pt x="2969" y="14082"/>
                    <a:pt x="2961" y="14108"/>
                  </a:cubicBezTo>
                  <a:cubicBezTo>
                    <a:pt x="2961" y="14116"/>
                    <a:pt x="2961" y="14116"/>
                    <a:pt x="2952" y="14116"/>
                  </a:cubicBezTo>
                  <a:lnTo>
                    <a:pt x="2859" y="14116"/>
                  </a:lnTo>
                  <a:lnTo>
                    <a:pt x="2851" y="14125"/>
                  </a:lnTo>
                  <a:cubicBezTo>
                    <a:pt x="2791" y="14142"/>
                    <a:pt x="2706" y="14159"/>
                    <a:pt x="2639" y="14176"/>
                  </a:cubicBezTo>
                  <a:lnTo>
                    <a:pt x="2579" y="14184"/>
                  </a:lnTo>
                  <a:cubicBezTo>
                    <a:pt x="2477" y="14201"/>
                    <a:pt x="2376" y="14227"/>
                    <a:pt x="2274" y="14260"/>
                  </a:cubicBezTo>
                  <a:cubicBezTo>
                    <a:pt x="2138" y="14286"/>
                    <a:pt x="2002" y="14320"/>
                    <a:pt x="1875" y="14345"/>
                  </a:cubicBezTo>
                  <a:cubicBezTo>
                    <a:pt x="1848" y="14349"/>
                    <a:pt x="1822" y="14351"/>
                    <a:pt x="1796" y="14351"/>
                  </a:cubicBezTo>
                  <a:cubicBezTo>
                    <a:pt x="1707" y="14351"/>
                    <a:pt x="1621" y="14331"/>
                    <a:pt x="1536" y="14311"/>
                  </a:cubicBezTo>
                  <a:lnTo>
                    <a:pt x="1519" y="14303"/>
                  </a:lnTo>
                  <a:cubicBezTo>
                    <a:pt x="1425" y="14244"/>
                    <a:pt x="1332" y="14159"/>
                    <a:pt x="1222" y="14074"/>
                  </a:cubicBezTo>
                  <a:cubicBezTo>
                    <a:pt x="984" y="13870"/>
                    <a:pt x="755" y="13684"/>
                    <a:pt x="594" y="13675"/>
                  </a:cubicBezTo>
                  <a:cubicBezTo>
                    <a:pt x="441" y="13667"/>
                    <a:pt x="348" y="13616"/>
                    <a:pt x="306" y="13514"/>
                  </a:cubicBezTo>
                  <a:cubicBezTo>
                    <a:pt x="145" y="13115"/>
                    <a:pt x="806" y="12072"/>
                    <a:pt x="1146" y="11724"/>
                  </a:cubicBezTo>
                  <a:cubicBezTo>
                    <a:pt x="1315" y="11546"/>
                    <a:pt x="1400" y="11376"/>
                    <a:pt x="1493" y="11215"/>
                  </a:cubicBezTo>
                  <a:cubicBezTo>
                    <a:pt x="1570" y="11071"/>
                    <a:pt x="1638" y="10944"/>
                    <a:pt x="1756" y="10808"/>
                  </a:cubicBezTo>
                  <a:cubicBezTo>
                    <a:pt x="1841" y="10715"/>
                    <a:pt x="2163" y="10528"/>
                    <a:pt x="2291" y="10494"/>
                  </a:cubicBezTo>
                  <a:cubicBezTo>
                    <a:pt x="2320" y="10487"/>
                    <a:pt x="2350" y="10484"/>
                    <a:pt x="2383" y="10484"/>
                  </a:cubicBezTo>
                  <a:cubicBezTo>
                    <a:pt x="2464" y="10484"/>
                    <a:pt x="2553" y="10504"/>
                    <a:pt x="2639" y="10528"/>
                  </a:cubicBezTo>
                  <a:cubicBezTo>
                    <a:pt x="2730" y="10552"/>
                    <a:pt x="2812" y="10572"/>
                    <a:pt x="2886" y="10572"/>
                  </a:cubicBezTo>
                  <a:cubicBezTo>
                    <a:pt x="2915" y="10572"/>
                    <a:pt x="2943" y="10569"/>
                    <a:pt x="2969" y="10562"/>
                  </a:cubicBezTo>
                  <a:cubicBezTo>
                    <a:pt x="3173" y="10486"/>
                    <a:pt x="3258" y="10248"/>
                    <a:pt x="3326" y="10061"/>
                  </a:cubicBezTo>
                  <a:cubicBezTo>
                    <a:pt x="3343" y="10002"/>
                    <a:pt x="3368" y="9943"/>
                    <a:pt x="3385" y="9900"/>
                  </a:cubicBezTo>
                  <a:cubicBezTo>
                    <a:pt x="3487" y="9680"/>
                    <a:pt x="3606" y="9493"/>
                    <a:pt x="3733" y="9298"/>
                  </a:cubicBezTo>
                  <a:cubicBezTo>
                    <a:pt x="3818" y="9162"/>
                    <a:pt x="3911" y="9018"/>
                    <a:pt x="3987" y="8874"/>
                  </a:cubicBezTo>
                  <a:cubicBezTo>
                    <a:pt x="4106" y="8662"/>
                    <a:pt x="4174" y="8450"/>
                    <a:pt x="4242" y="8246"/>
                  </a:cubicBezTo>
                  <a:cubicBezTo>
                    <a:pt x="4301" y="8051"/>
                    <a:pt x="4361" y="7873"/>
                    <a:pt x="4454" y="7703"/>
                  </a:cubicBezTo>
                  <a:cubicBezTo>
                    <a:pt x="4492" y="7700"/>
                    <a:pt x="4529" y="7696"/>
                    <a:pt x="4563" y="7696"/>
                  </a:cubicBezTo>
                  <a:cubicBezTo>
                    <a:pt x="4614" y="7696"/>
                    <a:pt x="4660" y="7703"/>
                    <a:pt x="4700" y="7729"/>
                  </a:cubicBezTo>
                  <a:cubicBezTo>
                    <a:pt x="4776" y="7771"/>
                    <a:pt x="4751" y="7881"/>
                    <a:pt x="4700" y="8025"/>
                  </a:cubicBezTo>
                  <a:cubicBezTo>
                    <a:pt x="4674" y="8127"/>
                    <a:pt x="4641" y="8212"/>
                    <a:pt x="4683" y="8280"/>
                  </a:cubicBezTo>
                  <a:cubicBezTo>
                    <a:pt x="4700" y="8297"/>
                    <a:pt x="4717" y="8314"/>
                    <a:pt x="4751" y="8331"/>
                  </a:cubicBezTo>
                  <a:cubicBezTo>
                    <a:pt x="4751" y="8348"/>
                    <a:pt x="4759" y="8373"/>
                    <a:pt x="4793" y="8390"/>
                  </a:cubicBezTo>
                  <a:lnTo>
                    <a:pt x="4819" y="8407"/>
                  </a:lnTo>
                  <a:lnTo>
                    <a:pt x="4844" y="8399"/>
                  </a:lnTo>
                  <a:cubicBezTo>
                    <a:pt x="4954" y="8348"/>
                    <a:pt x="5056" y="8221"/>
                    <a:pt x="5141" y="8110"/>
                  </a:cubicBezTo>
                  <a:cubicBezTo>
                    <a:pt x="5175" y="8068"/>
                    <a:pt x="5200" y="8034"/>
                    <a:pt x="5234" y="8000"/>
                  </a:cubicBezTo>
                  <a:cubicBezTo>
                    <a:pt x="5370" y="7839"/>
                    <a:pt x="5387" y="7763"/>
                    <a:pt x="5412" y="7627"/>
                  </a:cubicBezTo>
                  <a:cubicBezTo>
                    <a:pt x="5421" y="7584"/>
                    <a:pt x="5429" y="7542"/>
                    <a:pt x="5438" y="7483"/>
                  </a:cubicBezTo>
                  <a:cubicBezTo>
                    <a:pt x="5455" y="7432"/>
                    <a:pt x="5480" y="7338"/>
                    <a:pt x="5514" y="7237"/>
                  </a:cubicBezTo>
                  <a:cubicBezTo>
                    <a:pt x="5642" y="6889"/>
                    <a:pt x="5828" y="6354"/>
                    <a:pt x="5650" y="6074"/>
                  </a:cubicBezTo>
                  <a:cubicBezTo>
                    <a:pt x="5675" y="6057"/>
                    <a:pt x="5692" y="6057"/>
                    <a:pt x="5718" y="6049"/>
                  </a:cubicBezTo>
                  <a:cubicBezTo>
                    <a:pt x="5752" y="6040"/>
                    <a:pt x="5786" y="6032"/>
                    <a:pt x="5837" y="6007"/>
                  </a:cubicBezTo>
                  <a:cubicBezTo>
                    <a:pt x="5871" y="5990"/>
                    <a:pt x="5938" y="5973"/>
                    <a:pt x="6006" y="5956"/>
                  </a:cubicBezTo>
                  <a:cubicBezTo>
                    <a:pt x="6057" y="5939"/>
                    <a:pt x="6100" y="5930"/>
                    <a:pt x="6142" y="5913"/>
                  </a:cubicBezTo>
                  <a:cubicBezTo>
                    <a:pt x="6151" y="5981"/>
                    <a:pt x="6159" y="6057"/>
                    <a:pt x="6159" y="6142"/>
                  </a:cubicBezTo>
                  <a:lnTo>
                    <a:pt x="6167" y="6210"/>
                  </a:lnTo>
                  <a:lnTo>
                    <a:pt x="6227" y="6202"/>
                  </a:lnTo>
                  <a:cubicBezTo>
                    <a:pt x="6233" y="6199"/>
                    <a:pt x="6239" y="6198"/>
                    <a:pt x="6246" y="6198"/>
                  </a:cubicBezTo>
                  <a:cubicBezTo>
                    <a:pt x="6261" y="6198"/>
                    <a:pt x="6278" y="6202"/>
                    <a:pt x="6295" y="6202"/>
                  </a:cubicBezTo>
                  <a:cubicBezTo>
                    <a:pt x="6320" y="6202"/>
                    <a:pt x="6337" y="6210"/>
                    <a:pt x="6354" y="6210"/>
                  </a:cubicBezTo>
                  <a:cubicBezTo>
                    <a:pt x="6354" y="6210"/>
                    <a:pt x="6363" y="6219"/>
                    <a:pt x="6363" y="6227"/>
                  </a:cubicBezTo>
                  <a:cubicBezTo>
                    <a:pt x="6371" y="6236"/>
                    <a:pt x="6371" y="6253"/>
                    <a:pt x="6371" y="6261"/>
                  </a:cubicBezTo>
                  <a:lnTo>
                    <a:pt x="6380" y="6303"/>
                  </a:lnTo>
                  <a:lnTo>
                    <a:pt x="6422" y="6312"/>
                  </a:lnTo>
                  <a:cubicBezTo>
                    <a:pt x="6442" y="6320"/>
                    <a:pt x="6467" y="6326"/>
                    <a:pt x="6492" y="6326"/>
                  </a:cubicBezTo>
                  <a:cubicBezTo>
                    <a:pt x="6522" y="6326"/>
                    <a:pt x="6552" y="6318"/>
                    <a:pt x="6575" y="6295"/>
                  </a:cubicBezTo>
                  <a:cubicBezTo>
                    <a:pt x="6617" y="6253"/>
                    <a:pt x="6617" y="6193"/>
                    <a:pt x="6617" y="6142"/>
                  </a:cubicBezTo>
                  <a:cubicBezTo>
                    <a:pt x="6609" y="6108"/>
                    <a:pt x="6609" y="6074"/>
                    <a:pt x="6617" y="6049"/>
                  </a:cubicBezTo>
                  <a:cubicBezTo>
                    <a:pt x="6651" y="5964"/>
                    <a:pt x="6702" y="5913"/>
                    <a:pt x="6770" y="5862"/>
                  </a:cubicBezTo>
                  <a:cubicBezTo>
                    <a:pt x="6804" y="5828"/>
                    <a:pt x="6838" y="5794"/>
                    <a:pt x="6872" y="5761"/>
                  </a:cubicBezTo>
                  <a:cubicBezTo>
                    <a:pt x="7075" y="5531"/>
                    <a:pt x="7135" y="5353"/>
                    <a:pt x="7118" y="5056"/>
                  </a:cubicBezTo>
                  <a:cubicBezTo>
                    <a:pt x="7118" y="4997"/>
                    <a:pt x="7126" y="4938"/>
                    <a:pt x="7135" y="4870"/>
                  </a:cubicBezTo>
                  <a:cubicBezTo>
                    <a:pt x="7143" y="4785"/>
                    <a:pt x="7160" y="4700"/>
                    <a:pt x="7143" y="4624"/>
                  </a:cubicBezTo>
                  <a:cubicBezTo>
                    <a:pt x="7135" y="4564"/>
                    <a:pt x="7118" y="4522"/>
                    <a:pt x="7109" y="4480"/>
                  </a:cubicBezTo>
                  <a:cubicBezTo>
                    <a:pt x="7101" y="4463"/>
                    <a:pt x="7092" y="4446"/>
                    <a:pt x="7092" y="4420"/>
                  </a:cubicBezTo>
                  <a:cubicBezTo>
                    <a:pt x="7084" y="4369"/>
                    <a:pt x="7084" y="4318"/>
                    <a:pt x="7075" y="4259"/>
                  </a:cubicBezTo>
                  <a:cubicBezTo>
                    <a:pt x="7075" y="4242"/>
                    <a:pt x="7084" y="4217"/>
                    <a:pt x="7084" y="4191"/>
                  </a:cubicBezTo>
                  <a:cubicBezTo>
                    <a:pt x="7092" y="4166"/>
                    <a:pt x="7101" y="4123"/>
                    <a:pt x="7101" y="4089"/>
                  </a:cubicBezTo>
                  <a:lnTo>
                    <a:pt x="7126" y="4115"/>
                  </a:lnTo>
                  <a:lnTo>
                    <a:pt x="7126" y="4115"/>
                  </a:lnTo>
                  <a:lnTo>
                    <a:pt x="7101" y="4022"/>
                  </a:lnTo>
                  <a:cubicBezTo>
                    <a:pt x="7101" y="4005"/>
                    <a:pt x="7101" y="3979"/>
                    <a:pt x="7092" y="3954"/>
                  </a:cubicBezTo>
                  <a:cubicBezTo>
                    <a:pt x="7084" y="3937"/>
                    <a:pt x="7084" y="3928"/>
                    <a:pt x="7075" y="3911"/>
                  </a:cubicBezTo>
                  <a:cubicBezTo>
                    <a:pt x="7075" y="3903"/>
                    <a:pt x="7067" y="3886"/>
                    <a:pt x="7067" y="3877"/>
                  </a:cubicBezTo>
                  <a:cubicBezTo>
                    <a:pt x="7050" y="3826"/>
                    <a:pt x="7016" y="3792"/>
                    <a:pt x="6982" y="3759"/>
                  </a:cubicBezTo>
                  <a:cubicBezTo>
                    <a:pt x="6965" y="3691"/>
                    <a:pt x="6948" y="3631"/>
                    <a:pt x="6931" y="3563"/>
                  </a:cubicBezTo>
                  <a:cubicBezTo>
                    <a:pt x="6914" y="3479"/>
                    <a:pt x="6897" y="3402"/>
                    <a:pt x="6872" y="3317"/>
                  </a:cubicBezTo>
                  <a:cubicBezTo>
                    <a:pt x="6872" y="3309"/>
                    <a:pt x="6880" y="3300"/>
                    <a:pt x="6880" y="3292"/>
                  </a:cubicBezTo>
                  <a:cubicBezTo>
                    <a:pt x="6982" y="3334"/>
                    <a:pt x="7084" y="3351"/>
                    <a:pt x="7194" y="3377"/>
                  </a:cubicBezTo>
                  <a:cubicBezTo>
                    <a:pt x="7236" y="3385"/>
                    <a:pt x="7279" y="3402"/>
                    <a:pt x="7321" y="3411"/>
                  </a:cubicBezTo>
                  <a:cubicBezTo>
                    <a:pt x="7321" y="3436"/>
                    <a:pt x="7330" y="3453"/>
                    <a:pt x="7347" y="3479"/>
                  </a:cubicBezTo>
                  <a:cubicBezTo>
                    <a:pt x="7423" y="3606"/>
                    <a:pt x="7737" y="3691"/>
                    <a:pt x="7881" y="3708"/>
                  </a:cubicBezTo>
                  <a:lnTo>
                    <a:pt x="7881" y="3716"/>
                  </a:lnTo>
                  <a:lnTo>
                    <a:pt x="7881" y="3759"/>
                  </a:lnTo>
                  <a:lnTo>
                    <a:pt x="7923" y="3776"/>
                  </a:lnTo>
                  <a:cubicBezTo>
                    <a:pt x="7949" y="3776"/>
                    <a:pt x="7966" y="3776"/>
                    <a:pt x="7983" y="3784"/>
                  </a:cubicBezTo>
                  <a:cubicBezTo>
                    <a:pt x="7974" y="3809"/>
                    <a:pt x="7974" y="3843"/>
                    <a:pt x="7983" y="3877"/>
                  </a:cubicBezTo>
                  <a:cubicBezTo>
                    <a:pt x="7983" y="3911"/>
                    <a:pt x="8008" y="3971"/>
                    <a:pt x="8093" y="3996"/>
                  </a:cubicBezTo>
                  <a:cubicBezTo>
                    <a:pt x="8051" y="4166"/>
                    <a:pt x="8059" y="4191"/>
                    <a:pt x="8229" y="4284"/>
                  </a:cubicBezTo>
                  <a:cubicBezTo>
                    <a:pt x="8254" y="4301"/>
                    <a:pt x="8280" y="4318"/>
                    <a:pt x="8314" y="4335"/>
                  </a:cubicBezTo>
                  <a:cubicBezTo>
                    <a:pt x="8373" y="4378"/>
                    <a:pt x="8424" y="4420"/>
                    <a:pt x="8483" y="4437"/>
                  </a:cubicBezTo>
                  <a:lnTo>
                    <a:pt x="8483" y="4471"/>
                  </a:lnTo>
                  <a:cubicBezTo>
                    <a:pt x="8483" y="4505"/>
                    <a:pt x="8483" y="4539"/>
                    <a:pt x="8483" y="4564"/>
                  </a:cubicBezTo>
                  <a:lnTo>
                    <a:pt x="8483" y="4598"/>
                  </a:lnTo>
                  <a:lnTo>
                    <a:pt x="8517" y="4615"/>
                  </a:lnTo>
                  <a:cubicBezTo>
                    <a:pt x="8653" y="4666"/>
                    <a:pt x="8797" y="4760"/>
                    <a:pt x="8882" y="4853"/>
                  </a:cubicBezTo>
                  <a:cubicBezTo>
                    <a:pt x="8916" y="4895"/>
                    <a:pt x="8933" y="4946"/>
                    <a:pt x="8958" y="5006"/>
                  </a:cubicBezTo>
                  <a:cubicBezTo>
                    <a:pt x="8984" y="5065"/>
                    <a:pt x="9009" y="5124"/>
                    <a:pt x="9060" y="5184"/>
                  </a:cubicBezTo>
                  <a:cubicBezTo>
                    <a:pt x="9111" y="5243"/>
                    <a:pt x="9179" y="5302"/>
                    <a:pt x="9238" y="5353"/>
                  </a:cubicBezTo>
                  <a:cubicBezTo>
                    <a:pt x="9281" y="5396"/>
                    <a:pt x="9323" y="5438"/>
                    <a:pt x="9366" y="5472"/>
                  </a:cubicBezTo>
                  <a:cubicBezTo>
                    <a:pt x="9374" y="5481"/>
                    <a:pt x="9383" y="5506"/>
                    <a:pt x="9391" y="5531"/>
                  </a:cubicBezTo>
                  <a:cubicBezTo>
                    <a:pt x="9408" y="5574"/>
                    <a:pt x="9425" y="5616"/>
                    <a:pt x="9450" y="5642"/>
                  </a:cubicBezTo>
                  <a:cubicBezTo>
                    <a:pt x="9484" y="5676"/>
                    <a:pt x="9510" y="5684"/>
                    <a:pt x="9535" y="5693"/>
                  </a:cubicBezTo>
                  <a:cubicBezTo>
                    <a:pt x="9552" y="5701"/>
                    <a:pt x="9569" y="5701"/>
                    <a:pt x="9586" y="5744"/>
                  </a:cubicBezTo>
                  <a:lnTo>
                    <a:pt x="9603" y="5769"/>
                  </a:lnTo>
                  <a:lnTo>
                    <a:pt x="9629" y="5769"/>
                  </a:lnTo>
                  <a:cubicBezTo>
                    <a:pt x="9639" y="5770"/>
                    <a:pt x="9649" y="5771"/>
                    <a:pt x="9660" y="5771"/>
                  </a:cubicBezTo>
                  <a:cubicBezTo>
                    <a:pt x="9730" y="5771"/>
                    <a:pt x="9791" y="5745"/>
                    <a:pt x="9858" y="5693"/>
                  </a:cubicBezTo>
                  <a:cubicBezTo>
                    <a:pt x="10197" y="5396"/>
                    <a:pt x="10307" y="4318"/>
                    <a:pt x="10316" y="4140"/>
                  </a:cubicBezTo>
                  <a:cubicBezTo>
                    <a:pt x="10316" y="4005"/>
                    <a:pt x="10358" y="3903"/>
                    <a:pt x="10409" y="3801"/>
                  </a:cubicBezTo>
                  <a:cubicBezTo>
                    <a:pt x="10443" y="3708"/>
                    <a:pt x="10485" y="3614"/>
                    <a:pt x="10502" y="3496"/>
                  </a:cubicBezTo>
                  <a:cubicBezTo>
                    <a:pt x="10536" y="3275"/>
                    <a:pt x="10545" y="2936"/>
                    <a:pt x="10519" y="2732"/>
                  </a:cubicBezTo>
                  <a:lnTo>
                    <a:pt x="10528" y="2732"/>
                  </a:lnTo>
                  <a:cubicBezTo>
                    <a:pt x="10511" y="2562"/>
                    <a:pt x="10426" y="2418"/>
                    <a:pt x="10350" y="2291"/>
                  </a:cubicBezTo>
                  <a:cubicBezTo>
                    <a:pt x="10265" y="2138"/>
                    <a:pt x="10180" y="2003"/>
                    <a:pt x="10197" y="1824"/>
                  </a:cubicBezTo>
                  <a:cubicBezTo>
                    <a:pt x="10197" y="1740"/>
                    <a:pt x="10222" y="1663"/>
                    <a:pt x="10248" y="1578"/>
                  </a:cubicBezTo>
                  <a:cubicBezTo>
                    <a:pt x="10299" y="1434"/>
                    <a:pt x="10350" y="1281"/>
                    <a:pt x="10282" y="1095"/>
                  </a:cubicBezTo>
                  <a:cubicBezTo>
                    <a:pt x="10248" y="1010"/>
                    <a:pt x="10205" y="942"/>
                    <a:pt x="10171" y="883"/>
                  </a:cubicBezTo>
                  <a:cubicBezTo>
                    <a:pt x="10104" y="773"/>
                    <a:pt x="10053" y="688"/>
                    <a:pt x="10061" y="510"/>
                  </a:cubicBezTo>
                  <a:cubicBezTo>
                    <a:pt x="10061" y="467"/>
                    <a:pt x="10061" y="433"/>
                    <a:pt x="10070" y="399"/>
                  </a:cubicBezTo>
                  <a:cubicBezTo>
                    <a:pt x="10078" y="247"/>
                    <a:pt x="10104" y="170"/>
                    <a:pt x="10036" y="34"/>
                  </a:cubicBezTo>
                  <a:lnTo>
                    <a:pt x="9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92"/>
            <p:cNvSpPr/>
            <p:nvPr/>
          </p:nvSpPr>
          <p:spPr>
            <a:xfrm>
              <a:off x="-726778" y="3310644"/>
              <a:ext cx="540115" cy="427850"/>
            </a:xfrm>
            <a:custGeom>
              <a:avLst/>
              <a:gdLst/>
              <a:ahLst/>
              <a:cxnLst/>
              <a:rect l="l" t="t" r="r" b="b"/>
              <a:pathLst>
                <a:path w="15915" h="12607" extrusionOk="0">
                  <a:moveTo>
                    <a:pt x="1366" y="0"/>
                  </a:moveTo>
                  <a:cubicBezTo>
                    <a:pt x="560" y="0"/>
                    <a:pt x="0" y="993"/>
                    <a:pt x="119" y="2214"/>
                  </a:cubicBezTo>
                  <a:cubicBezTo>
                    <a:pt x="229" y="3351"/>
                    <a:pt x="882" y="4284"/>
                    <a:pt x="1620" y="4420"/>
                  </a:cubicBezTo>
                  <a:cubicBezTo>
                    <a:pt x="2307" y="8763"/>
                    <a:pt x="5616" y="12089"/>
                    <a:pt x="9951" y="12606"/>
                  </a:cubicBezTo>
                  <a:cubicBezTo>
                    <a:pt x="12190" y="12428"/>
                    <a:pt x="14260" y="11546"/>
                    <a:pt x="15914" y="10180"/>
                  </a:cubicBezTo>
                  <a:lnTo>
                    <a:pt x="15914" y="10180"/>
                  </a:lnTo>
                  <a:cubicBezTo>
                    <a:pt x="14608" y="10799"/>
                    <a:pt x="13191" y="11147"/>
                    <a:pt x="11724" y="11147"/>
                  </a:cubicBezTo>
                  <a:cubicBezTo>
                    <a:pt x="7346" y="11147"/>
                    <a:pt x="3784" y="8153"/>
                    <a:pt x="2545" y="4089"/>
                  </a:cubicBezTo>
                  <a:cubicBezTo>
                    <a:pt x="2910" y="3699"/>
                    <a:pt x="3113" y="3003"/>
                    <a:pt x="3037" y="2214"/>
                  </a:cubicBezTo>
                  <a:cubicBezTo>
                    <a:pt x="2918" y="993"/>
                    <a:pt x="2172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92"/>
            <p:cNvSpPr/>
            <p:nvPr/>
          </p:nvSpPr>
          <p:spPr>
            <a:xfrm>
              <a:off x="-704345" y="3340577"/>
              <a:ext cx="464401" cy="434739"/>
            </a:xfrm>
            <a:custGeom>
              <a:avLst/>
              <a:gdLst/>
              <a:ahLst/>
              <a:cxnLst/>
              <a:rect l="l" t="t" r="r" b="b"/>
              <a:pathLst>
                <a:path w="13684" h="12810" extrusionOk="0">
                  <a:moveTo>
                    <a:pt x="1" y="1"/>
                  </a:moveTo>
                  <a:cubicBezTo>
                    <a:pt x="1" y="6270"/>
                    <a:pt x="3598" y="12810"/>
                    <a:pt x="8543" y="12810"/>
                  </a:cubicBezTo>
                  <a:cubicBezTo>
                    <a:pt x="10426" y="12810"/>
                    <a:pt x="12208" y="12021"/>
                    <a:pt x="13684" y="10681"/>
                  </a:cubicBezTo>
                  <a:lnTo>
                    <a:pt x="13684" y="10681"/>
                  </a:lnTo>
                  <a:cubicBezTo>
                    <a:pt x="12411" y="11580"/>
                    <a:pt x="10588" y="12428"/>
                    <a:pt x="9069" y="12428"/>
                  </a:cubicBezTo>
                  <a:cubicBezTo>
                    <a:pt x="4471" y="12428"/>
                    <a:pt x="2045" y="7143"/>
                    <a:pt x="1748" y="1265"/>
                  </a:cubicBezTo>
                  <a:cubicBezTo>
                    <a:pt x="1714" y="552"/>
                    <a:pt x="1121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92"/>
            <p:cNvSpPr/>
            <p:nvPr/>
          </p:nvSpPr>
          <p:spPr>
            <a:xfrm>
              <a:off x="-712965" y="3340577"/>
              <a:ext cx="464672" cy="434739"/>
            </a:xfrm>
            <a:custGeom>
              <a:avLst/>
              <a:gdLst/>
              <a:ahLst/>
              <a:cxnLst/>
              <a:rect l="l" t="t" r="r" b="b"/>
              <a:pathLst>
                <a:path w="13692" h="12810" extrusionOk="0">
                  <a:moveTo>
                    <a:pt x="0" y="1"/>
                  </a:moveTo>
                  <a:cubicBezTo>
                    <a:pt x="0" y="6270"/>
                    <a:pt x="3606" y="12810"/>
                    <a:pt x="8543" y="12810"/>
                  </a:cubicBezTo>
                  <a:cubicBezTo>
                    <a:pt x="10434" y="12810"/>
                    <a:pt x="12207" y="12021"/>
                    <a:pt x="13692" y="10681"/>
                  </a:cubicBezTo>
                  <a:lnTo>
                    <a:pt x="13692" y="10681"/>
                  </a:lnTo>
                  <a:cubicBezTo>
                    <a:pt x="12411" y="11580"/>
                    <a:pt x="10587" y="12428"/>
                    <a:pt x="9069" y="12428"/>
                  </a:cubicBezTo>
                  <a:cubicBezTo>
                    <a:pt x="4148" y="12428"/>
                    <a:pt x="1714" y="6363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92"/>
            <p:cNvSpPr/>
            <p:nvPr/>
          </p:nvSpPr>
          <p:spPr>
            <a:xfrm>
              <a:off x="-712965" y="3340577"/>
              <a:ext cx="72558" cy="138804"/>
            </a:xfrm>
            <a:custGeom>
              <a:avLst/>
              <a:gdLst/>
              <a:ahLst/>
              <a:cxnLst/>
              <a:rect l="l" t="t" r="r" b="b"/>
              <a:pathLst>
                <a:path w="2138" h="4090" extrusionOk="0">
                  <a:moveTo>
                    <a:pt x="0" y="1"/>
                  </a:moveTo>
                  <a:cubicBezTo>
                    <a:pt x="0" y="1375"/>
                    <a:pt x="170" y="2766"/>
                    <a:pt x="492" y="4089"/>
                  </a:cubicBezTo>
                  <a:cubicBezTo>
                    <a:pt x="569" y="4047"/>
                    <a:pt x="653" y="4005"/>
                    <a:pt x="738" y="3971"/>
                  </a:cubicBezTo>
                  <a:cubicBezTo>
                    <a:pt x="990" y="3858"/>
                    <a:pt x="1306" y="3820"/>
                    <a:pt x="1616" y="3820"/>
                  </a:cubicBezTo>
                  <a:cubicBezTo>
                    <a:pt x="1796" y="3820"/>
                    <a:pt x="1975" y="3833"/>
                    <a:pt x="2138" y="3852"/>
                  </a:cubicBezTo>
                  <a:cubicBezTo>
                    <a:pt x="1934" y="2630"/>
                    <a:pt x="1714" y="1290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92"/>
            <p:cNvSpPr/>
            <p:nvPr/>
          </p:nvSpPr>
          <p:spPr>
            <a:xfrm>
              <a:off x="-486704" y="3703029"/>
              <a:ext cx="238411" cy="74900"/>
            </a:xfrm>
            <a:custGeom>
              <a:avLst/>
              <a:gdLst/>
              <a:ahLst/>
              <a:cxnLst/>
              <a:rect l="l" t="t" r="r" b="b"/>
              <a:pathLst>
                <a:path w="7025" h="2207" extrusionOk="0">
                  <a:moveTo>
                    <a:pt x="7025" y="1"/>
                  </a:moveTo>
                  <a:cubicBezTo>
                    <a:pt x="5744" y="900"/>
                    <a:pt x="3920" y="1748"/>
                    <a:pt x="2402" y="1748"/>
                  </a:cubicBezTo>
                  <a:cubicBezTo>
                    <a:pt x="1579" y="1748"/>
                    <a:pt x="832" y="1579"/>
                    <a:pt x="145" y="1273"/>
                  </a:cubicBezTo>
                  <a:cubicBezTo>
                    <a:pt x="103" y="1460"/>
                    <a:pt x="60" y="1638"/>
                    <a:pt x="1" y="1808"/>
                  </a:cubicBezTo>
                  <a:cubicBezTo>
                    <a:pt x="595" y="2011"/>
                    <a:pt x="1205" y="2206"/>
                    <a:pt x="1859" y="2206"/>
                  </a:cubicBezTo>
                  <a:cubicBezTo>
                    <a:pt x="3742" y="2206"/>
                    <a:pt x="5540" y="1341"/>
                    <a:pt x="7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92"/>
            <p:cNvSpPr/>
            <p:nvPr/>
          </p:nvSpPr>
          <p:spPr>
            <a:xfrm>
              <a:off x="-731699" y="3308607"/>
              <a:ext cx="85556" cy="134494"/>
            </a:xfrm>
            <a:custGeom>
              <a:avLst/>
              <a:gdLst/>
              <a:ahLst/>
              <a:cxnLst/>
              <a:rect l="l" t="t" r="r" b="b"/>
              <a:pathLst>
                <a:path w="2521" h="3963" extrusionOk="0">
                  <a:moveTo>
                    <a:pt x="1256" y="1"/>
                  </a:moveTo>
                  <a:cubicBezTo>
                    <a:pt x="561" y="1"/>
                    <a:pt x="1" y="892"/>
                    <a:pt x="1" y="1978"/>
                  </a:cubicBezTo>
                  <a:cubicBezTo>
                    <a:pt x="1" y="3072"/>
                    <a:pt x="561" y="3963"/>
                    <a:pt x="1256" y="3963"/>
                  </a:cubicBezTo>
                  <a:cubicBezTo>
                    <a:pt x="1960" y="3963"/>
                    <a:pt x="2520" y="3072"/>
                    <a:pt x="2520" y="1978"/>
                  </a:cubicBezTo>
                  <a:cubicBezTo>
                    <a:pt x="2520" y="892"/>
                    <a:pt x="1960" y="1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92"/>
            <p:cNvSpPr/>
            <p:nvPr/>
          </p:nvSpPr>
          <p:spPr>
            <a:xfrm>
              <a:off x="-632092" y="3815905"/>
              <a:ext cx="248219" cy="113725"/>
            </a:xfrm>
            <a:custGeom>
              <a:avLst/>
              <a:gdLst/>
              <a:ahLst/>
              <a:cxnLst/>
              <a:rect l="l" t="t" r="r" b="b"/>
              <a:pathLst>
                <a:path w="7314" h="3351" extrusionOk="0">
                  <a:moveTo>
                    <a:pt x="5523" y="0"/>
                  </a:moveTo>
                  <a:cubicBezTo>
                    <a:pt x="5345" y="984"/>
                    <a:pt x="4505" y="1739"/>
                    <a:pt x="3504" y="1739"/>
                  </a:cubicBezTo>
                  <a:cubicBezTo>
                    <a:pt x="3309" y="1739"/>
                    <a:pt x="3114" y="1705"/>
                    <a:pt x="2936" y="1646"/>
                  </a:cubicBezTo>
                  <a:cubicBezTo>
                    <a:pt x="2877" y="1629"/>
                    <a:pt x="2809" y="1620"/>
                    <a:pt x="2741" y="1620"/>
                  </a:cubicBezTo>
                  <a:cubicBezTo>
                    <a:pt x="2402" y="1620"/>
                    <a:pt x="2130" y="1900"/>
                    <a:pt x="2130" y="2257"/>
                  </a:cubicBezTo>
                  <a:cubicBezTo>
                    <a:pt x="2130" y="2333"/>
                    <a:pt x="2147" y="2401"/>
                    <a:pt x="2173" y="2469"/>
                  </a:cubicBezTo>
                  <a:lnTo>
                    <a:pt x="1494" y="2732"/>
                  </a:lnTo>
                  <a:lnTo>
                    <a:pt x="603" y="2732"/>
                  </a:lnTo>
                  <a:cubicBezTo>
                    <a:pt x="272" y="2732"/>
                    <a:pt x="1" y="3003"/>
                    <a:pt x="1" y="3342"/>
                  </a:cubicBezTo>
                  <a:lnTo>
                    <a:pt x="1" y="3351"/>
                  </a:lnTo>
                  <a:lnTo>
                    <a:pt x="6567" y="3351"/>
                  </a:lnTo>
                  <a:cubicBezTo>
                    <a:pt x="6974" y="3012"/>
                    <a:pt x="7220" y="2621"/>
                    <a:pt x="7254" y="2180"/>
                  </a:cubicBezTo>
                  <a:cubicBezTo>
                    <a:pt x="7313" y="1366"/>
                    <a:pt x="6643" y="577"/>
                    <a:pt x="5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92"/>
            <p:cNvSpPr/>
            <p:nvPr/>
          </p:nvSpPr>
          <p:spPr>
            <a:xfrm>
              <a:off x="-734278" y="3308064"/>
              <a:ext cx="74900" cy="122073"/>
            </a:xfrm>
            <a:custGeom>
              <a:avLst/>
              <a:gdLst/>
              <a:ahLst/>
              <a:cxnLst/>
              <a:rect l="l" t="t" r="r" b="b"/>
              <a:pathLst>
                <a:path w="2207" h="3597" extrusionOk="0">
                  <a:moveTo>
                    <a:pt x="1103" y="0"/>
                  </a:moveTo>
                  <a:cubicBezTo>
                    <a:pt x="493" y="0"/>
                    <a:pt x="1" y="806"/>
                    <a:pt x="1" y="1798"/>
                  </a:cubicBezTo>
                  <a:cubicBezTo>
                    <a:pt x="1" y="2791"/>
                    <a:pt x="493" y="3597"/>
                    <a:pt x="1103" y="3597"/>
                  </a:cubicBezTo>
                  <a:cubicBezTo>
                    <a:pt x="1706" y="3597"/>
                    <a:pt x="2206" y="2791"/>
                    <a:pt x="2206" y="1798"/>
                  </a:cubicBezTo>
                  <a:cubicBezTo>
                    <a:pt x="2206" y="806"/>
                    <a:pt x="17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92"/>
            <p:cNvSpPr/>
            <p:nvPr/>
          </p:nvSpPr>
          <p:spPr>
            <a:xfrm>
              <a:off x="-355977" y="2939537"/>
              <a:ext cx="45510" cy="49277"/>
            </a:xfrm>
            <a:custGeom>
              <a:avLst/>
              <a:gdLst/>
              <a:ahLst/>
              <a:cxnLst/>
              <a:rect l="l" t="t" r="r" b="b"/>
              <a:pathLst>
                <a:path w="1341" h="1452" extrusionOk="0">
                  <a:moveTo>
                    <a:pt x="170" y="1"/>
                  </a:moveTo>
                  <a:cubicBezTo>
                    <a:pt x="161" y="35"/>
                    <a:pt x="161" y="60"/>
                    <a:pt x="161" y="86"/>
                  </a:cubicBezTo>
                  <a:cubicBezTo>
                    <a:pt x="144" y="408"/>
                    <a:pt x="204" y="713"/>
                    <a:pt x="331" y="976"/>
                  </a:cubicBezTo>
                  <a:cubicBezTo>
                    <a:pt x="153" y="1078"/>
                    <a:pt x="34" y="1248"/>
                    <a:pt x="0" y="1451"/>
                  </a:cubicBezTo>
                  <a:lnTo>
                    <a:pt x="1341" y="925"/>
                  </a:lnTo>
                  <a:cubicBezTo>
                    <a:pt x="1341" y="925"/>
                    <a:pt x="772" y="713"/>
                    <a:pt x="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7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7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7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7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7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7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3" name="Google Shape;7063;p9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periods</a:t>
            </a:r>
            <a:endParaRPr/>
          </a:p>
        </p:txBody>
      </p:sp>
      <p:grpSp>
        <p:nvGrpSpPr>
          <p:cNvPr id="7064" name="Google Shape;7064;p93"/>
          <p:cNvGrpSpPr/>
          <p:nvPr/>
        </p:nvGrpSpPr>
        <p:grpSpPr>
          <a:xfrm>
            <a:off x="1014824" y="1900629"/>
            <a:ext cx="1326102" cy="679908"/>
            <a:chOff x="2013388" y="2012176"/>
            <a:chExt cx="677793" cy="347512"/>
          </a:xfrm>
        </p:grpSpPr>
        <p:sp>
          <p:nvSpPr>
            <p:cNvPr id="7065" name="Google Shape;7065;p93"/>
            <p:cNvSpPr/>
            <p:nvPr/>
          </p:nvSpPr>
          <p:spPr>
            <a:xfrm>
              <a:off x="2013388" y="2012176"/>
              <a:ext cx="151247" cy="346025"/>
            </a:xfrm>
            <a:custGeom>
              <a:avLst/>
              <a:gdLst/>
              <a:ahLst/>
              <a:cxnLst/>
              <a:rect l="l" t="t" r="r" b="b"/>
              <a:pathLst>
                <a:path w="1018" h="2329" extrusionOk="0">
                  <a:moveTo>
                    <a:pt x="32" y="0"/>
                  </a:moveTo>
                  <a:lnTo>
                    <a:pt x="0" y="2328"/>
                  </a:lnTo>
                  <a:lnTo>
                    <a:pt x="923" y="2328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93"/>
            <p:cNvSpPr/>
            <p:nvPr/>
          </p:nvSpPr>
          <p:spPr>
            <a:xfrm>
              <a:off x="2423155" y="2107263"/>
              <a:ext cx="109201" cy="250939"/>
            </a:xfrm>
            <a:custGeom>
              <a:avLst/>
              <a:gdLst/>
              <a:ahLst/>
              <a:cxnLst/>
              <a:rect l="l" t="t" r="r" b="b"/>
              <a:pathLst>
                <a:path w="735" h="1689" extrusionOk="0">
                  <a:moveTo>
                    <a:pt x="42" y="0"/>
                  </a:moveTo>
                  <a:lnTo>
                    <a:pt x="0" y="1688"/>
                  </a:lnTo>
                  <a:lnTo>
                    <a:pt x="734" y="1688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93"/>
            <p:cNvSpPr/>
            <p:nvPr/>
          </p:nvSpPr>
          <p:spPr>
            <a:xfrm>
              <a:off x="2318707" y="2012176"/>
              <a:ext cx="88995" cy="346025"/>
            </a:xfrm>
            <a:custGeom>
              <a:avLst/>
              <a:gdLst/>
              <a:ahLst/>
              <a:cxnLst/>
              <a:rect l="l" t="t" r="r" b="b"/>
              <a:pathLst>
                <a:path w="599" h="2329" extrusionOk="0">
                  <a:moveTo>
                    <a:pt x="1" y="0"/>
                  </a:moveTo>
                  <a:lnTo>
                    <a:pt x="64" y="2328"/>
                  </a:lnTo>
                  <a:lnTo>
                    <a:pt x="598" y="2328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93"/>
            <p:cNvSpPr/>
            <p:nvPr/>
          </p:nvSpPr>
          <p:spPr>
            <a:xfrm>
              <a:off x="2164487" y="2044862"/>
              <a:ext cx="146641" cy="313339"/>
            </a:xfrm>
            <a:custGeom>
              <a:avLst/>
              <a:gdLst/>
              <a:ahLst/>
              <a:cxnLst/>
              <a:rect l="l" t="t" r="r" b="b"/>
              <a:pathLst>
                <a:path w="987" h="2109" extrusionOk="0">
                  <a:moveTo>
                    <a:pt x="84" y="1"/>
                  </a:moveTo>
                  <a:lnTo>
                    <a:pt x="1" y="2108"/>
                  </a:lnTo>
                  <a:lnTo>
                    <a:pt x="986" y="2108"/>
                  </a:lnTo>
                  <a:lnTo>
                    <a:pt x="902" y="6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93"/>
            <p:cNvSpPr/>
            <p:nvPr/>
          </p:nvSpPr>
          <p:spPr>
            <a:xfrm>
              <a:off x="2539934" y="2040256"/>
              <a:ext cx="151247" cy="317945"/>
            </a:xfrm>
            <a:custGeom>
              <a:avLst/>
              <a:gdLst/>
              <a:ahLst/>
              <a:cxnLst/>
              <a:rect l="l" t="t" r="r" b="b"/>
              <a:pathLst>
                <a:path w="1018" h="2140" extrusionOk="0">
                  <a:moveTo>
                    <a:pt x="1" y="0"/>
                  </a:moveTo>
                  <a:lnTo>
                    <a:pt x="32" y="2139"/>
                  </a:lnTo>
                  <a:lnTo>
                    <a:pt x="1018" y="2139"/>
                  </a:lnTo>
                  <a:lnTo>
                    <a:pt x="913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93"/>
            <p:cNvSpPr/>
            <p:nvPr/>
          </p:nvSpPr>
          <p:spPr>
            <a:xfrm>
              <a:off x="2013388" y="2147675"/>
              <a:ext cx="146641" cy="210527"/>
            </a:xfrm>
            <a:custGeom>
              <a:avLst/>
              <a:gdLst/>
              <a:ahLst/>
              <a:cxnLst/>
              <a:rect l="l" t="t" r="r" b="b"/>
              <a:pathLst>
                <a:path w="987" h="1417" extrusionOk="0">
                  <a:moveTo>
                    <a:pt x="986" y="1"/>
                  </a:moveTo>
                  <a:lnTo>
                    <a:pt x="986" y="1"/>
                  </a:lnTo>
                  <a:cubicBezTo>
                    <a:pt x="651" y="11"/>
                    <a:pt x="325" y="43"/>
                    <a:pt x="21" y="74"/>
                  </a:cubicBezTo>
                  <a:lnTo>
                    <a:pt x="0" y="1416"/>
                  </a:lnTo>
                  <a:lnTo>
                    <a:pt x="923" y="1416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93"/>
            <p:cNvSpPr/>
            <p:nvPr/>
          </p:nvSpPr>
          <p:spPr>
            <a:xfrm>
              <a:off x="2423155" y="2164909"/>
              <a:ext cx="109201" cy="194779"/>
            </a:xfrm>
            <a:custGeom>
              <a:avLst/>
              <a:gdLst/>
              <a:ahLst/>
              <a:cxnLst/>
              <a:rect l="l" t="t" r="r" b="b"/>
              <a:pathLst>
                <a:path w="735" h="1311" extrusionOk="0">
                  <a:moveTo>
                    <a:pt x="32" y="0"/>
                  </a:moveTo>
                  <a:lnTo>
                    <a:pt x="0" y="1311"/>
                  </a:lnTo>
                  <a:lnTo>
                    <a:pt x="734" y="1300"/>
                  </a:lnTo>
                  <a:lnTo>
                    <a:pt x="703" y="115"/>
                  </a:lnTo>
                  <a:cubicBezTo>
                    <a:pt x="483" y="74"/>
                    <a:pt x="262" y="32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93"/>
            <p:cNvSpPr/>
            <p:nvPr/>
          </p:nvSpPr>
          <p:spPr>
            <a:xfrm>
              <a:off x="2321827" y="2152429"/>
              <a:ext cx="85875" cy="205773"/>
            </a:xfrm>
            <a:custGeom>
              <a:avLst/>
              <a:gdLst/>
              <a:ahLst/>
              <a:cxnLst/>
              <a:rect l="l" t="t" r="r" b="b"/>
              <a:pathLst>
                <a:path w="578" h="1385" extrusionOk="0">
                  <a:moveTo>
                    <a:pt x="1" y="0"/>
                  </a:moveTo>
                  <a:lnTo>
                    <a:pt x="43" y="1384"/>
                  </a:lnTo>
                  <a:lnTo>
                    <a:pt x="577" y="1384"/>
                  </a:lnTo>
                  <a:lnTo>
                    <a:pt x="556" y="53"/>
                  </a:lnTo>
                  <a:cubicBezTo>
                    <a:pt x="378" y="32"/>
                    <a:pt x="189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93"/>
            <p:cNvSpPr/>
            <p:nvPr/>
          </p:nvSpPr>
          <p:spPr>
            <a:xfrm>
              <a:off x="2164487" y="2147675"/>
              <a:ext cx="146641" cy="210527"/>
            </a:xfrm>
            <a:custGeom>
              <a:avLst/>
              <a:gdLst/>
              <a:ahLst/>
              <a:cxnLst/>
              <a:rect l="l" t="t" r="r" b="b"/>
              <a:pathLst>
                <a:path w="987" h="1417" extrusionOk="0">
                  <a:moveTo>
                    <a:pt x="63" y="1"/>
                  </a:moveTo>
                  <a:lnTo>
                    <a:pt x="1" y="1416"/>
                  </a:lnTo>
                  <a:lnTo>
                    <a:pt x="986" y="1416"/>
                  </a:lnTo>
                  <a:lnTo>
                    <a:pt x="934" y="22"/>
                  </a:lnTo>
                  <a:cubicBezTo>
                    <a:pt x="630" y="1"/>
                    <a:pt x="347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93"/>
            <p:cNvSpPr/>
            <p:nvPr/>
          </p:nvSpPr>
          <p:spPr>
            <a:xfrm>
              <a:off x="2543054" y="2185115"/>
              <a:ext cx="148127" cy="173087"/>
            </a:xfrm>
            <a:custGeom>
              <a:avLst/>
              <a:gdLst/>
              <a:ahLst/>
              <a:cxnLst/>
              <a:rect l="l" t="t" r="r" b="b"/>
              <a:pathLst>
                <a:path w="997" h="1165" extrusionOk="0">
                  <a:moveTo>
                    <a:pt x="1" y="0"/>
                  </a:moveTo>
                  <a:lnTo>
                    <a:pt x="11" y="1164"/>
                  </a:lnTo>
                  <a:lnTo>
                    <a:pt x="997" y="1164"/>
                  </a:lnTo>
                  <a:lnTo>
                    <a:pt x="955" y="263"/>
                  </a:lnTo>
                  <a:cubicBezTo>
                    <a:pt x="640" y="158"/>
                    <a:pt x="326" y="6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93"/>
            <p:cNvSpPr/>
            <p:nvPr/>
          </p:nvSpPr>
          <p:spPr>
            <a:xfrm>
              <a:off x="2033594" y="2319129"/>
              <a:ext cx="90481" cy="23474"/>
            </a:xfrm>
            <a:custGeom>
              <a:avLst/>
              <a:gdLst/>
              <a:ahLst/>
              <a:cxnLst/>
              <a:rect l="l" t="t" r="r" b="b"/>
              <a:pathLst>
                <a:path w="609" h="158" extrusionOk="0">
                  <a:moveTo>
                    <a:pt x="11" y="0"/>
                  </a:moveTo>
                  <a:lnTo>
                    <a:pt x="1" y="158"/>
                  </a:lnTo>
                  <a:lnTo>
                    <a:pt x="609" y="15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93"/>
            <p:cNvSpPr/>
            <p:nvPr/>
          </p:nvSpPr>
          <p:spPr>
            <a:xfrm>
              <a:off x="2035228" y="2281688"/>
              <a:ext cx="90481" cy="21989"/>
            </a:xfrm>
            <a:custGeom>
              <a:avLst/>
              <a:gdLst/>
              <a:ahLst/>
              <a:cxnLst/>
              <a:rect l="l" t="t" r="r" b="b"/>
              <a:pathLst>
                <a:path w="609" h="148" extrusionOk="0">
                  <a:moveTo>
                    <a:pt x="0" y="1"/>
                  </a:moveTo>
                  <a:lnTo>
                    <a:pt x="0" y="147"/>
                  </a:lnTo>
                  <a:lnTo>
                    <a:pt x="598" y="147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93"/>
            <p:cNvSpPr/>
            <p:nvPr/>
          </p:nvSpPr>
          <p:spPr>
            <a:xfrm>
              <a:off x="2194054" y="2309769"/>
              <a:ext cx="85875" cy="29715"/>
            </a:xfrm>
            <a:custGeom>
              <a:avLst/>
              <a:gdLst/>
              <a:ahLst/>
              <a:cxnLst/>
              <a:rect l="l" t="t" r="r" b="b"/>
              <a:pathLst>
                <a:path w="578" h="200" extrusionOk="0">
                  <a:moveTo>
                    <a:pt x="1" y="0"/>
                  </a:moveTo>
                  <a:lnTo>
                    <a:pt x="1" y="200"/>
                  </a:lnTo>
                  <a:lnTo>
                    <a:pt x="578" y="200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93"/>
            <p:cNvSpPr/>
            <p:nvPr/>
          </p:nvSpPr>
          <p:spPr>
            <a:xfrm>
              <a:off x="2027354" y="2026141"/>
              <a:ext cx="99841" cy="20503"/>
            </a:xfrm>
            <a:custGeom>
              <a:avLst/>
              <a:gdLst/>
              <a:ahLst/>
              <a:cxnLst/>
              <a:rect l="l" t="t" r="r" b="b"/>
              <a:pathLst>
                <a:path w="672" h="138" extrusionOk="0">
                  <a:moveTo>
                    <a:pt x="1" y="1"/>
                  </a:moveTo>
                  <a:lnTo>
                    <a:pt x="1" y="137"/>
                  </a:lnTo>
                  <a:lnTo>
                    <a:pt x="672" y="137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93"/>
            <p:cNvSpPr/>
            <p:nvPr/>
          </p:nvSpPr>
          <p:spPr>
            <a:xfrm>
              <a:off x="2356594" y="2032382"/>
              <a:ext cx="18423" cy="17383"/>
            </a:xfrm>
            <a:custGeom>
              <a:avLst/>
              <a:gdLst/>
              <a:ahLst/>
              <a:cxnLst/>
              <a:rect l="l" t="t" r="r" b="b"/>
              <a:pathLst>
                <a:path w="124" h="117" extrusionOk="0">
                  <a:moveTo>
                    <a:pt x="63" y="0"/>
                  </a:moveTo>
                  <a:cubicBezTo>
                    <a:pt x="0" y="0"/>
                    <a:pt x="0" y="117"/>
                    <a:pt x="63" y="117"/>
                  </a:cubicBezTo>
                  <a:cubicBezTo>
                    <a:pt x="65" y="117"/>
                    <a:pt x="68" y="117"/>
                    <a:pt x="71" y="116"/>
                  </a:cubicBezTo>
                  <a:cubicBezTo>
                    <a:pt x="92" y="116"/>
                    <a:pt x="123" y="95"/>
                    <a:pt x="123" y="64"/>
                  </a:cubicBezTo>
                  <a:cubicBezTo>
                    <a:pt x="123" y="32"/>
                    <a:pt x="92" y="1"/>
                    <a:pt x="71" y="1"/>
                  </a:cubicBezTo>
                  <a:cubicBezTo>
                    <a:pt x="68" y="0"/>
                    <a:pt x="65" y="0"/>
                    <a:pt x="63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93"/>
            <p:cNvSpPr/>
            <p:nvPr/>
          </p:nvSpPr>
          <p:spPr>
            <a:xfrm>
              <a:off x="2234020" y="2273963"/>
              <a:ext cx="16343" cy="11292"/>
            </a:xfrm>
            <a:custGeom>
              <a:avLst/>
              <a:gdLst/>
              <a:ahLst/>
              <a:cxnLst/>
              <a:rect l="l" t="t" r="r" b="b"/>
              <a:pathLst>
                <a:path w="110" h="76" extrusionOk="0">
                  <a:moveTo>
                    <a:pt x="57" y="0"/>
                  </a:moveTo>
                  <a:cubicBezTo>
                    <a:pt x="0" y="0"/>
                    <a:pt x="56" y="76"/>
                    <a:pt x="90" y="76"/>
                  </a:cubicBezTo>
                  <a:cubicBezTo>
                    <a:pt x="99" y="76"/>
                    <a:pt x="107" y="69"/>
                    <a:pt x="109" y="53"/>
                  </a:cubicBezTo>
                  <a:cubicBezTo>
                    <a:pt x="109" y="21"/>
                    <a:pt x="88" y="0"/>
                    <a:pt x="57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93"/>
            <p:cNvSpPr/>
            <p:nvPr/>
          </p:nvSpPr>
          <p:spPr>
            <a:xfrm>
              <a:off x="2443361" y="2323735"/>
              <a:ext cx="67155" cy="18869"/>
            </a:xfrm>
            <a:custGeom>
              <a:avLst/>
              <a:gdLst/>
              <a:ahLst/>
              <a:cxnLst/>
              <a:rect l="l" t="t" r="r" b="b"/>
              <a:pathLst>
                <a:path w="452" h="127" extrusionOk="0">
                  <a:moveTo>
                    <a:pt x="11" y="1"/>
                  </a:moveTo>
                  <a:lnTo>
                    <a:pt x="1" y="127"/>
                  </a:lnTo>
                  <a:lnTo>
                    <a:pt x="452" y="127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93"/>
            <p:cNvSpPr/>
            <p:nvPr/>
          </p:nvSpPr>
          <p:spPr>
            <a:xfrm>
              <a:off x="2342182" y="2303529"/>
              <a:ext cx="54675" cy="43829"/>
            </a:xfrm>
            <a:custGeom>
              <a:avLst/>
              <a:gdLst/>
              <a:ahLst/>
              <a:cxnLst/>
              <a:rect l="l" t="t" r="r" b="b"/>
              <a:pathLst>
                <a:path w="368" h="295" extrusionOk="0">
                  <a:moveTo>
                    <a:pt x="367" y="0"/>
                  </a:moveTo>
                  <a:lnTo>
                    <a:pt x="0" y="11"/>
                  </a:lnTo>
                  <a:lnTo>
                    <a:pt x="0" y="294"/>
                  </a:lnTo>
                  <a:lnTo>
                    <a:pt x="357" y="273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93"/>
            <p:cNvSpPr/>
            <p:nvPr/>
          </p:nvSpPr>
          <p:spPr>
            <a:xfrm>
              <a:off x="2572620" y="2058976"/>
              <a:ext cx="78149" cy="34320"/>
            </a:xfrm>
            <a:custGeom>
              <a:avLst/>
              <a:gdLst/>
              <a:ahLst/>
              <a:cxnLst/>
              <a:rect l="l" t="t" r="r" b="b"/>
              <a:pathLst>
                <a:path w="526" h="231" extrusionOk="0">
                  <a:moveTo>
                    <a:pt x="11" y="0"/>
                  </a:moveTo>
                  <a:lnTo>
                    <a:pt x="1" y="231"/>
                  </a:lnTo>
                  <a:lnTo>
                    <a:pt x="525" y="231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93"/>
            <p:cNvSpPr/>
            <p:nvPr/>
          </p:nvSpPr>
          <p:spPr>
            <a:xfrm>
              <a:off x="2561774" y="2316009"/>
              <a:ext cx="104595" cy="28229"/>
            </a:xfrm>
            <a:custGeom>
              <a:avLst/>
              <a:gdLst/>
              <a:ahLst/>
              <a:cxnLst/>
              <a:rect l="l" t="t" r="r" b="b"/>
              <a:pathLst>
                <a:path w="704" h="190" extrusionOk="0">
                  <a:moveTo>
                    <a:pt x="1" y="0"/>
                  </a:moveTo>
                  <a:lnTo>
                    <a:pt x="11" y="189"/>
                  </a:lnTo>
                  <a:lnTo>
                    <a:pt x="703" y="189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93"/>
            <p:cNvSpPr/>
            <p:nvPr/>
          </p:nvSpPr>
          <p:spPr>
            <a:xfrm>
              <a:off x="2365508" y="2259848"/>
              <a:ext cx="7874" cy="32983"/>
            </a:xfrm>
            <a:custGeom>
              <a:avLst/>
              <a:gdLst/>
              <a:ahLst/>
              <a:cxnLst/>
              <a:rect l="l" t="t" r="r" b="b"/>
              <a:pathLst>
                <a:path w="53" h="222" extrusionOk="0">
                  <a:moveTo>
                    <a:pt x="53" y="1"/>
                  </a:moveTo>
                  <a:lnTo>
                    <a:pt x="0" y="11"/>
                  </a:lnTo>
                  <a:lnTo>
                    <a:pt x="0" y="221"/>
                  </a:lnTo>
                  <a:lnTo>
                    <a:pt x="53" y="221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93"/>
            <p:cNvSpPr/>
            <p:nvPr/>
          </p:nvSpPr>
          <p:spPr>
            <a:xfrm>
              <a:off x="2462081" y="2124052"/>
              <a:ext cx="26297" cy="21394"/>
            </a:xfrm>
            <a:custGeom>
              <a:avLst/>
              <a:gdLst/>
              <a:ahLst/>
              <a:cxnLst/>
              <a:rect l="l" t="t" r="r" b="b"/>
              <a:pathLst>
                <a:path w="177" h="144" extrusionOk="0">
                  <a:moveTo>
                    <a:pt x="107" y="0"/>
                  </a:moveTo>
                  <a:cubicBezTo>
                    <a:pt x="103" y="0"/>
                    <a:pt x="99" y="1"/>
                    <a:pt x="95" y="2"/>
                  </a:cubicBezTo>
                  <a:cubicBezTo>
                    <a:pt x="32" y="2"/>
                    <a:pt x="0" y="86"/>
                    <a:pt x="53" y="128"/>
                  </a:cubicBezTo>
                  <a:cubicBezTo>
                    <a:pt x="66" y="139"/>
                    <a:pt x="80" y="143"/>
                    <a:pt x="95" y="143"/>
                  </a:cubicBezTo>
                  <a:cubicBezTo>
                    <a:pt x="137" y="143"/>
                    <a:pt x="176" y="102"/>
                    <a:pt x="168" y="55"/>
                  </a:cubicBezTo>
                  <a:cubicBezTo>
                    <a:pt x="159" y="28"/>
                    <a:pt x="134" y="0"/>
                    <a:pt x="107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93"/>
          <p:cNvGrpSpPr/>
          <p:nvPr/>
        </p:nvGrpSpPr>
        <p:grpSpPr>
          <a:xfrm>
            <a:off x="5143350" y="1839588"/>
            <a:ext cx="786592" cy="740949"/>
            <a:chOff x="3711588" y="1979489"/>
            <a:chExt cx="402040" cy="378712"/>
          </a:xfrm>
        </p:grpSpPr>
        <p:sp>
          <p:nvSpPr>
            <p:cNvPr id="7088" name="Google Shape;7088;p93"/>
            <p:cNvSpPr/>
            <p:nvPr/>
          </p:nvSpPr>
          <p:spPr>
            <a:xfrm>
              <a:off x="3816035" y="1979489"/>
              <a:ext cx="74881" cy="378711"/>
            </a:xfrm>
            <a:custGeom>
              <a:avLst/>
              <a:gdLst/>
              <a:ahLst/>
              <a:cxnLst/>
              <a:rect l="l" t="t" r="r" b="b"/>
              <a:pathLst>
                <a:path w="504" h="2549" extrusionOk="0">
                  <a:moveTo>
                    <a:pt x="0" y="0"/>
                  </a:moveTo>
                  <a:lnTo>
                    <a:pt x="21" y="2548"/>
                  </a:lnTo>
                  <a:lnTo>
                    <a:pt x="503" y="2548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93"/>
            <p:cNvSpPr/>
            <p:nvPr/>
          </p:nvSpPr>
          <p:spPr>
            <a:xfrm>
              <a:off x="3898494" y="1979489"/>
              <a:ext cx="112321" cy="378711"/>
            </a:xfrm>
            <a:custGeom>
              <a:avLst/>
              <a:gdLst/>
              <a:ahLst/>
              <a:cxnLst/>
              <a:rect l="l" t="t" r="r" b="b"/>
              <a:pathLst>
                <a:path w="756" h="2549" extrusionOk="0">
                  <a:moveTo>
                    <a:pt x="1" y="0"/>
                  </a:moveTo>
                  <a:lnTo>
                    <a:pt x="22" y="2548"/>
                  </a:lnTo>
                  <a:lnTo>
                    <a:pt x="756" y="2548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93"/>
            <p:cNvSpPr/>
            <p:nvPr/>
          </p:nvSpPr>
          <p:spPr>
            <a:xfrm>
              <a:off x="4015422" y="1979489"/>
              <a:ext cx="98206" cy="378711"/>
            </a:xfrm>
            <a:custGeom>
              <a:avLst/>
              <a:gdLst/>
              <a:ahLst/>
              <a:cxnLst/>
              <a:rect l="l" t="t" r="r" b="b"/>
              <a:pathLst>
                <a:path w="661" h="2549" extrusionOk="0">
                  <a:moveTo>
                    <a:pt x="21" y="0"/>
                  </a:moveTo>
                  <a:lnTo>
                    <a:pt x="0" y="2548"/>
                  </a:lnTo>
                  <a:lnTo>
                    <a:pt x="598" y="2548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93"/>
            <p:cNvSpPr/>
            <p:nvPr/>
          </p:nvSpPr>
          <p:spPr>
            <a:xfrm>
              <a:off x="3711588" y="2010541"/>
              <a:ext cx="96721" cy="347660"/>
            </a:xfrm>
            <a:custGeom>
              <a:avLst/>
              <a:gdLst/>
              <a:ahLst/>
              <a:cxnLst/>
              <a:rect l="l" t="t" r="r" b="b"/>
              <a:pathLst>
                <a:path w="651" h="2340" extrusionOk="0">
                  <a:moveTo>
                    <a:pt x="1" y="1"/>
                  </a:moveTo>
                  <a:lnTo>
                    <a:pt x="11" y="2339"/>
                  </a:lnTo>
                  <a:lnTo>
                    <a:pt x="651" y="2339"/>
                  </a:lnTo>
                  <a:lnTo>
                    <a:pt x="588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93"/>
            <p:cNvSpPr/>
            <p:nvPr/>
          </p:nvSpPr>
          <p:spPr>
            <a:xfrm>
              <a:off x="3816035" y="1979489"/>
              <a:ext cx="70126" cy="266539"/>
            </a:xfrm>
            <a:custGeom>
              <a:avLst/>
              <a:gdLst/>
              <a:ahLst/>
              <a:cxnLst/>
              <a:rect l="l" t="t" r="r" b="b"/>
              <a:pathLst>
                <a:path w="472" h="1794" extrusionOk="0">
                  <a:moveTo>
                    <a:pt x="0" y="0"/>
                  </a:moveTo>
                  <a:lnTo>
                    <a:pt x="11" y="1772"/>
                  </a:lnTo>
                  <a:cubicBezTo>
                    <a:pt x="157" y="1783"/>
                    <a:pt x="315" y="1793"/>
                    <a:pt x="472" y="1793"/>
                  </a:cubicBezTo>
                  <a:lnTo>
                    <a:pt x="3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93"/>
            <p:cNvSpPr/>
            <p:nvPr/>
          </p:nvSpPr>
          <p:spPr>
            <a:xfrm>
              <a:off x="3898494" y="1979489"/>
              <a:ext cx="104595" cy="268025"/>
            </a:xfrm>
            <a:custGeom>
              <a:avLst/>
              <a:gdLst/>
              <a:ahLst/>
              <a:cxnLst/>
              <a:rect l="l" t="t" r="r" b="b"/>
              <a:pathLst>
                <a:path w="704" h="1804" extrusionOk="0">
                  <a:moveTo>
                    <a:pt x="1" y="0"/>
                  </a:moveTo>
                  <a:lnTo>
                    <a:pt x="22" y="1804"/>
                  </a:lnTo>
                  <a:lnTo>
                    <a:pt x="64" y="1804"/>
                  </a:lnTo>
                  <a:cubicBezTo>
                    <a:pt x="284" y="1804"/>
                    <a:pt x="504" y="1783"/>
                    <a:pt x="703" y="1772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93"/>
            <p:cNvSpPr/>
            <p:nvPr/>
          </p:nvSpPr>
          <p:spPr>
            <a:xfrm>
              <a:off x="4016907" y="1979489"/>
              <a:ext cx="96721" cy="261785"/>
            </a:xfrm>
            <a:custGeom>
              <a:avLst/>
              <a:gdLst/>
              <a:ahLst/>
              <a:cxnLst/>
              <a:rect l="l" t="t" r="r" b="b"/>
              <a:pathLst>
                <a:path w="651" h="1762" extrusionOk="0">
                  <a:moveTo>
                    <a:pt x="11" y="0"/>
                  </a:moveTo>
                  <a:lnTo>
                    <a:pt x="1" y="1762"/>
                  </a:lnTo>
                  <a:cubicBezTo>
                    <a:pt x="211" y="1730"/>
                    <a:pt x="410" y="1699"/>
                    <a:pt x="609" y="1657"/>
                  </a:cubicBezTo>
                  <a:lnTo>
                    <a:pt x="6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93"/>
            <p:cNvSpPr/>
            <p:nvPr/>
          </p:nvSpPr>
          <p:spPr>
            <a:xfrm>
              <a:off x="3711588" y="2010541"/>
              <a:ext cx="93601" cy="230733"/>
            </a:xfrm>
            <a:custGeom>
              <a:avLst/>
              <a:gdLst/>
              <a:ahLst/>
              <a:cxnLst/>
              <a:rect l="l" t="t" r="r" b="b"/>
              <a:pathLst>
                <a:path w="630" h="1553" extrusionOk="0">
                  <a:moveTo>
                    <a:pt x="1" y="1"/>
                  </a:moveTo>
                  <a:lnTo>
                    <a:pt x="11" y="1448"/>
                  </a:lnTo>
                  <a:cubicBezTo>
                    <a:pt x="210" y="1501"/>
                    <a:pt x="420" y="1532"/>
                    <a:pt x="630" y="1553"/>
                  </a:cubicBezTo>
                  <a:lnTo>
                    <a:pt x="588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93"/>
            <p:cNvSpPr/>
            <p:nvPr/>
          </p:nvSpPr>
          <p:spPr>
            <a:xfrm>
              <a:off x="3724068" y="2029262"/>
              <a:ext cx="64035" cy="23623"/>
            </a:xfrm>
            <a:custGeom>
              <a:avLst/>
              <a:gdLst/>
              <a:ahLst/>
              <a:cxnLst/>
              <a:rect l="l" t="t" r="r" b="b"/>
              <a:pathLst>
                <a:path w="431" h="159" extrusionOk="0">
                  <a:moveTo>
                    <a:pt x="0" y="1"/>
                  </a:moveTo>
                  <a:lnTo>
                    <a:pt x="0" y="158"/>
                  </a:lnTo>
                  <a:lnTo>
                    <a:pt x="430" y="158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93"/>
            <p:cNvSpPr/>
            <p:nvPr/>
          </p:nvSpPr>
          <p:spPr>
            <a:xfrm>
              <a:off x="3725554" y="2068188"/>
              <a:ext cx="62549" cy="23623"/>
            </a:xfrm>
            <a:custGeom>
              <a:avLst/>
              <a:gdLst/>
              <a:ahLst/>
              <a:cxnLst/>
              <a:rect l="l" t="t" r="r" b="b"/>
              <a:pathLst>
                <a:path w="421" h="159" extrusionOk="0">
                  <a:moveTo>
                    <a:pt x="1" y="1"/>
                  </a:moveTo>
                  <a:lnTo>
                    <a:pt x="1" y="158"/>
                  </a:lnTo>
                  <a:lnTo>
                    <a:pt x="420" y="158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93"/>
            <p:cNvSpPr/>
            <p:nvPr/>
          </p:nvSpPr>
          <p:spPr>
            <a:xfrm>
              <a:off x="3722434" y="2317495"/>
              <a:ext cx="70275" cy="20503"/>
            </a:xfrm>
            <a:custGeom>
              <a:avLst/>
              <a:gdLst/>
              <a:ahLst/>
              <a:cxnLst/>
              <a:rect l="l" t="t" r="r" b="b"/>
              <a:pathLst>
                <a:path w="473" h="138" extrusionOk="0">
                  <a:moveTo>
                    <a:pt x="1" y="1"/>
                  </a:moveTo>
                  <a:lnTo>
                    <a:pt x="1" y="137"/>
                  </a:lnTo>
                  <a:lnTo>
                    <a:pt x="473" y="13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93"/>
            <p:cNvSpPr/>
            <p:nvPr/>
          </p:nvSpPr>
          <p:spPr>
            <a:xfrm>
              <a:off x="3845602" y="2314375"/>
              <a:ext cx="10994" cy="17383"/>
            </a:xfrm>
            <a:custGeom>
              <a:avLst/>
              <a:gdLst/>
              <a:ahLst/>
              <a:cxnLst/>
              <a:rect l="l" t="t" r="r" b="b"/>
              <a:pathLst>
                <a:path w="74" h="117" extrusionOk="0">
                  <a:moveTo>
                    <a:pt x="32" y="1"/>
                  </a:moveTo>
                  <a:cubicBezTo>
                    <a:pt x="11" y="1"/>
                    <a:pt x="0" y="22"/>
                    <a:pt x="0" y="53"/>
                  </a:cubicBezTo>
                  <a:cubicBezTo>
                    <a:pt x="0" y="85"/>
                    <a:pt x="11" y="116"/>
                    <a:pt x="32" y="116"/>
                  </a:cubicBezTo>
                  <a:cubicBezTo>
                    <a:pt x="53" y="116"/>
                    <a:pt x="74" y="85"/>
                    <a:pt x="74" y="53"/>
                  </a:cubicBezTo>
                  <a:cubicBezTo>
                    <a:pt x="74" y="22"/>
                    <a:pt x="53" y="1"/>
                    <a:pt x="3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93"/>
            <p:cNvSpPr/>
            <p:nvPr/>
          </p:nvSpPr>
          <p:spPr>
            <a:xfrm>
              <a:off x="4031022" y="2295654"/>
              <a:ext cx="59280" cy="42343"/>
            </a:xfrm>
            <a:custGeom>
              <a:avLst/>
              <a:gdLst/>
              <a:ahLst/>
              <a:cxnLst/>
              <a:rect l="l" t="t" r="r" b="b"/>
              <a:pathLst>
                <a:path w="399" h="285" extrusionOk="0">
                  <a:moveTo>
                    <a:pt x="0" y="1"/>
                  </a:moveTo>
                  <a:lnTo>
                    <a:pt x="11" y="284"/>
                  </a:lnTo>
                  <a:lnTo>
                    <a:pt x="399" y="284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93"/>
            <p:cNvSpPr/>
            <p:nvPr/>
          </p:nvSpPr>
          <p:spPr>
            <a:xfrm>
              <a:off x="3948415" y="2311255"/>
              <a:ext cx="10994" cy="17383"/>
            </a:xfrm>
            <a:custGeom>
              <a:avLst/>
              <a:gdLst/>
              <a:ahLst/>
              <a:cxnLst/>
              <a:rect l="l" t="t" r="r" b="b"/>
              <a:pathLst>
                <a:path w="74" h="117" extrusionOk="0">
                  <a:moveTo>
                    <a:pt x="42" y="1"/>
                  </a:moveTo>
                  <a:cubicBezTo>
                    <a:pt x="21" y="1"/>
                    <a:pt x="0" y="22"/>
                    <a:pt x="0" y="53"/>
                  </a:cubicBezTo>
                  <a:cubicBezTo>
                    <a:pt x="0" y="85"/>
                    <a:pt x="21" y="116"/>
                    <a:pt x="42" y="116"/>
                  </a:cubicBezTo>
                  <a:cubicBezTo>
                    <a:pt x="63" y="116"/>
                    <a:pt x="74" y="85"/>
                    <a:pt x="74" y="53"/>
                  </a:cubicBezTo>
                  <a:cubicBezTo>
                    <a:pt x="74" y="2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93"/>
            <p:cNvSpPr/>
            <p:nvPr/>
          </p:nvSpPr>
          <p:spPr>
            <a:xfrm>
              <a:off x="3939055" y="2051102"/>
              <a:ext cx="12629" cy="15749"/>
            </a:xfrm>
            <a:custGeom>
              <a:avLst/>
              <a:gdLst/>
              <a:ahLst/>
              <a:cxnLst/>
              <a:rect l="l" t="t" r="r" b="b"/>
              <a:pathLst>
                <a:path w="85" h="106" extrusionOk="0">
                  <a:moveTo>
                    <a:pt x="42" y="1"/>
                  </a:moveTo>
                  <a:cubicBezTo>
                    <a:pt x="21" y="1"/>
                    <a:pt x="1" y="22"/>
                    <a:pt x="1" y="53"/>
                  </a:cubicBezTo>
                  <a:cubicBezTo>
                    <a:pt x="1" y="85"/>
                    <a:pt x="21" y="105"/>
                    <a:pt x="42" y="105"/>
                  </a:cubicBezTo>
                  <a:cubicBezTo>
                    <a:pt x="63" y="105"/>
                    <a:pt x="84" y="85"/>
                    <a:pt x="84" y="53"/>
                  </a:cubicBezTo>
                  <a:cubicBezTo>
                    <a:pt x="84" y="22"/>
                    <a:pt x="6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93"/>
            <p:cNvSpPr/>
            <p:nvPr/>
          </p:nvSpPr>
          <p:spPr>
            <a:xfrm>
              <a:off x="4052862" y="2256728"/>
              <a:ext cx="14114" cy="18869"/>
            </a:xfrm>
            <a:custGeom>
              <a:avLst/>
              <a:gdLst/>
              <a:ahLst/>
              <a:cxnLst/>
              <a:rect l="l" t="t" r="r" b="b"/>
              <a:pathLst>
                <a:path w="95" h="127" extrusionOk="0">
                  <a:moveTo>
                    <a:pt x="42" y="1"/>
                  </a:moveTo>
                  <a:cubicBezTo>
                    <a:pt x="21" y="1"/>
                    <a:pt x="0" y="22"/>
                    <a:pt x="0" y="64"/>
                  </a:cubicBezTo>
                  <a:cubicBezTo>
                    <a:pt x="0" y="95"/>
                    <a:pt x="21" y="127"/>
                    <a:pt x="42" y="127"/>
                  </a:cubicBezTo>
                  <a:cubicBezTo>
                    <a:pt x="73" y="127"/>
                    <a:pt x="94" y="95"/>
                    <a:pt x="94" y="64"/>
                  </a:cubicBezTo>
                  <a:cubicBezTo>
                    <a:pt x="94" y="22"/>
                    <a:pt x="73" y="1"/>
                    <a:pt x="42" y="1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93"/>
            <p:cNvSpPr/>
            <p:nvPr/>
          </p:nvSpPr>
          <p:spPr>
            <a:xfrm>
              <a:off x="3825396" y="19982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93"/>
            <p:cNvSpPr/>
            <p:nvPr/>
          </p:nvSpPr>
          <p:spPr>
            <a:xfrm>
              <a:off x="3907854" y="19965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93"/>
            <p:cNvSpPr/>
            <p:nvPr/>
          </p:nvSpPr>
          <p:spPr>
            <a:xfrm>
              <a:off x="4037262" y="19965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7" name="Google Shape;7107;p93"/>
          <p:cNvGrpSpPr/>
          <p:nvPr/>
        </p:nvGrpSpPr>
        <p:grpSpPr>
          <a:xfrm>
            <a:off x="6911115" y="1839587"/>
            <a:ext cx="1109832" cy="740950"/>
            <a:chOff x="4132201" y="1979489"/>
            <a:chExt cx="567254" cy="378712"/>
          </a:xfrm>
        </p:grpSpPr>
        <p:sp>
          <p:nvSpPr>
            <p:cNvPr id="7108" name="Google Shape;7108;p93"/>
            <p:cNvSpPr/>
            <p:nvPr/>
          </p:nvSpPr>
          <p:spPr>
            <a:xfrm>
              <a:off x="4132201" y="2083788"/>
              <a:ext cx="112321" cy="274413"/>
            </a:xfrm>
            <a:custGeom>
              <a:avLst/>
              <a:gdLst/>
              <a:ahLst/>
              <a:cxnLst/>
              <a:rect l="l" t="t" r="r" b="b"/>
              <a:pathLst>
                <a:path w="756" h="1847" extrusionOk="0">
                  <a:moveTo>
                    <a:pt x="1" y="1"/>
                  </a:moveTo>
                  <a:lnTo>
                    <a:pt x="1" y="1846"/>
                  </a:lnTo>
                  <a:lnTo>
                    <a:pt x="714" y="1846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93"/>
            <p:cNvSpPr/>
            <p:nvPr/>
          </p:nvSpPr>
          <p:spPr>
            <a:xfrm>
              <a:off x="4538848" y="1979489"/>
              <a:ext cx="160607" cy="378711"/>
            </a:xfrm>
            <a:custGeom>
              <a:avLst/>
              <a:gdLst/>
              <a:ahLst/>
              <a:cxnLst/>
              <a:rect l="l" t="t" r="r" b="b"/>
              <a:pathLst>
                <a:path w="1081" h="2549" extrusionOk="0">
                  <a:moveTo>
                    <a:pt x="64" y="0"/>
                  </a:moveTo>
                  <a:lnTo>
                    <a:pt x="1" y="2548"/>
                  </a:lnTo>
                  <a:lnTo>
                    <a:pt x="1081" y="2548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93"/>
            <p:cNvSpPr/>
            <p:nvPr/>
          </p:nvSpPr>
          <p:spPr>
            <a:xfrm>
              <a:off x="4132201" y="2083788"/>
              <a:ext cx="112321" cy="140401"/>
            </a:xfrm>
            <a:custGeom>
              <a:avLst/>
              <a:gdLst/>
              <a:ahLst/>
              <a:cxnLst/>
              <a:rect l="l" t="t" r="r" b="b"/>
              <a:pathLst>
                <a:path w="756" h="945" extrusionOk="0">
                  <a:moveTo>
                    <a:pt x="1" y="1"/>
                  </a:moveTo>
                  <a:lnTo>
                    <a:pt x="1" y="787"/>
                  </a:lnTo>
                  <a:cubicBezTo>
                    <a:pt x="232" y="850"/>
                    <a:pt x="473" y="903"/>
                    <a:pt x="735" y="945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93"/>
            <p:cNvSpPr/>
            <p:nvPr/>
          </p:nvSpPr>
          <p:spPr>
            <a:xfrm>
              <a:off x="4541968" y="1979489"/>
              <a:ext cx="151247" cy="268025"/>
            </a:xfrm>
            <a:custGeom>
              <a:avLst/>
              <a:gdLst/>
              <a:ahLst/>
              <a:cxnLst/>
              <a:rect l="l" t="t" r="r" b="b"/>
              <a:pathLst>
                <a:path w="1018" h="1804" extrusionOk="0">
                  <a:moveTo>
                    <a:pt x="43" y="0"/>
                  </a:moveTo>
                  <a:lnTo>
                    <a:pt x="1" y="1804"/>
                  </a:lnTo>
                  <a:lnTo>
                    <a:pt x="74" y="1804"/>
                  </a:lnTo>
                  <a:cubicBezTo>
                    <a:pt x="399" y="1804"/>
                    <a:pt x="714" y="1783"/>
                    <a:pt x="1018" y="1772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93"/>
            <p:cNvSpPr/>
            <p:nvPr/>
          </p:nvSpPr>
          <p:spPr>
            <a:xfrm>
              <a:off x="4143195" y="2097903"/>
              <a:ext cx="76515" cy="39075"/>
            </a:xfrm>
            <a:custGeom>
              <a:avLst/>
              <a:gdLst/>
              <a:ahLst/>
              <a:cxnLst/>
              <a:rect l="l" t="t" r="r" b="b"/>
              <a:pathLst>
                <a:path w="515" h="263" extrusionOk="0">
                  <a:moveTo>
                    <a:pt x="514" y="0"/>
                  </a:moveTo>
                  <a:lnTo>
                    <a:pt x="11" y="21"/>
                  </a:lnTo>
                  <a:lnTo>
                    <a:pt x="0" y="262"/>
                  </a:lnTo>
                  <a:lnTo>
                    <a:pt x="514" y="241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93"/>
            <p:cNvSpPr/>
            <p:nvPr/>
          </p:nvSpPr>
          <p:spPr>
            <a:xfrm>
              <a:off x="4144681" y="2311255"/>
              <a:ext cx="71909" cy="39223"/>
            </a:xfrm>
            <a:custGeom>
              <a:avLst/>
              <a:gdLst/>
              <a:ahLst/>
              <a:cxnLst/>
              <a:rect l="l" t="t" r="r" b="b"/>
              <a:pathLst>
                <a:path w="484" h="264" extrusionOk="0">
                  <a:moveTo>
                    <a:pt x="483" y="1"/>
                  </a:moveTo>
                  <a:lnTo>
                    <a:pt x="11" y="22"/>
                  </a:lnTo>
                  <a:lnTo>
                    <a:pt x="1" y="263"/>
                  </a:lnTo>
                  <a:lnTo>
                    <a:pt x="483" y="242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4" name="Google Shape;7114;p93"/>
            <p:cNvGrpSpPr/>
            <p:nvPr/>
          </p:nvGrpSpPr>
          <p:grpSpPr>
            <a:xfrm>
              <a:off x="4258489" y="1979489"/>
              <a:ext cx="400554" cy="378712"/>
              <a:chOff x="4258489" y="1979489"/>
              <a:chExt cx="400554" cy="378712"/>
            </a:xfrm>
          </p:grpSpPr>
          <p:sp>
            <p:nvSpPr>
              <p:cNvPr id="7115" name="Google Shape;7115;p93"/>
              <p:cNvSpPr/>
              <p:nvPr/>
            </p:nvSpPr>
            <p:spPr>
              <a:xfrm>
                <a:off x="4414194" y="19794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93"/>
              <p:cNvSpPr/>
              <p:nvPr/>
            </p:nvSpPr>
            <p:spPr>
              <a:xfrm>
                <a:off x="4258489" y="20105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93"/>
              <p:cNvSpPr/>
              <p:nvPr/>
            </p:nvSpPr>
            <p:spPr>
              <a:xfrm>
                <a:off x="4418949" y="19794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93"/>
              <p:cNvSpPr/>
              <p:nvPr/>
            </p:nvSpPr>
            <p:spPr>
              <a:xfrm>
                <a:off x="4263094" y="20105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93"/>
              <p:cNvSpPr/>
              <p:nvPr/>
            </p:nvSpPr>
            <p:spPr>
              <a:xfrm>
                <a:off x="4288055" y="20292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93"/>
              <p:cNvSpPr/>
              <p:nvPr/>
            </p:nvSpPr>
            <p:spPr>
              <a:xfrm>
                <a:off x="4288055" y="20681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93"/>
              <p:cNvSpPr/>
              <p:nvPr/>
            </p:nvSpPr>
            <p:spPr>
              <a:xfrm>
                <a:off x="4272455" y="23174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93"/>
              <p:cNvSpPr/>
              <p:nvPr/>
            </p:nvSpPr>
            <p:spPr>
              <a:xfrm>
                <a:off x="4454755" y="23143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93"/>
              <p:cNvSpPr/>
              <p:nvPr/>
            </p:nvSpPr>
            <p:spPr>
              <a:xfrm>
                <a:off x="4608975" y="23112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93"/>
              <p:cNvSpPr/>
              <p:nvPr/>
            </p:nvSpPr>
            <p:spPr>
              <a:xfrm>
                <a:off x="4604369" y="20511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93"/>
              <p:cNvSpPr/>
              <p:nvPr/>
            </p:nvSpPr>
            <p:spPr>
              <a:xfrm>
                <a:off x="4440789" y="1998210"/>
                <a:ext cx="54675" cy="1872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26" extrusionOk="0">
                    <a:moveTo>
                      <a:pt x="0" y="0"/>
                    </a:moveTo>
                    <a:lnTo>
                      <a:pt x="0" y="126"/>
                    </a:lnTo>
                    <a:lnTo>
                      <a:pt x="367" y="12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93"/>
              <p:cNvSpPr/>
              <p:nvPr/>
            </p:nvSpPr>
            <p:spPr>
              <a:xfrm>
                <a:off x="4562322" y="1996575"/>
                <a:ext cx="96721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90" extrusionOk="0">
                    <a:moveTo>
                      <a:pt x="0" y="1"/>
                    </a:moveTo>
                    <a:lnTo>
                      <a:pt x="0" y="189"/>
                    </a:lnTo>
                    <a:lnTo>
                      <a:pt x="640" y="189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7" name="Google Shape;7127;p93"/>
          <p:cNvGrpSpPr/>
          <p:nvPr/>
        </p:nvGrpSpPr>
        <p:grpSpPr>
          <a:xfrm>
            <a:off x="3171223" y="1839588"/>
            <a:ext cx="872052" cy="740949"/>
            <a:chOff x="2962181" y="1979489"/>
            <a:chExt cx="445720" cy="378712"/>
          </a:xfrm>
        </p:grpSpPr>
        <p:sp>
          <p:nvSpPr>
            <p:cNvPr id="7128" name="Google Shape;7128;p93"/>
            <p:cNvSpPr/>
            <p:nvPr/>
          </p:nvSpPr>
          <p:spPr>
            <a:xfrm>
              <a:off x="3118035" y="1979489"/>
              <a:ext cx="110687" cy="378711"/>
            </a:xfrm>
            <a:custGeom>
              <a:avLst/>
              <a:gdLst/>
              <a:ahLst/>
              <a:cxnLst/>
              <a:rect l="l" t="t" r="r" b="b"/>
              <a:pathLst>
                <a:path w="745" h="2549" extrusionOk="0">
                  <a:moveTo>
                    <a:pt x="0" y="0"/>
                  </a:moveTo>
                  <a:lnTo>
                    <a:pt x="32" y="2548"/>
                  </a:lnTo>
                  <a:lnTo>
                    <a:pt x="745" y="2548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93"/>
            <p:cNvSpPr/>
            <p:nvPr/>
          </p:nvSpPr>
          <p:spPr>
            <a:xfrm>
              <a:off x="3241054" y="1979489"/>
              <a:ext cx="166847" cy="378711"/>
            </a:xfrm>
            <a:custGeom>
              <a:avLst/>
              <a:gdLst/>
              <a:ahLst/>
              <a:cxnLst/>
              <a:rect l="l" t="t" r="r" b="b"/>
              <a:pathLst>
                <a:path w="1123" h="2549" extrusionOk="0">
                  <a:moveTo>
                    <a:pt x="1" y="0"/>
                  </a:moveTo>
                  <a:lnTo>
                    <a:pt x="43" y="2548"/>
                  </a:lnTo>
                  <a:lnTo>
                    <a:pt x="1123" y="2548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93"/>
            <p:cNvSpPr/>
            <p:nvPr/>
          </p:nvSpPr>
          <p:spPr>
            <a:xfrm>
              <a:off x="2962181" y="2010541"/>
              <a:ext cx="146641" cy="347660"/>
            </a:xfrm>
            <a:custGeom>
              <a:avLst/>
              <a:gdLst/>
              <a:ahLst/>
              <a:cxnLst/>
              <a:rect l="l" t="t" r="r" b="b"/>
              <a:pathLst>
                <a:path w="987" h="2340" extrusionOk="0">
                  <a:moveTo>
                    <a:pt x="1" y="1"/>
                  </a:moveTo>
                  <a:lnTo>
                    <a:pt x="32" y="2339"/>
                  </a:lnTo>
                  <a:lnTo>
                    <a:pt x="986" y="2339"/>
                  </a:lnTo>
                  <a:lnTo>
                    <a:pt x="881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93"/>
            <p:cNvSpPr/>
            <p:nvPr/>
          </p:nvSpPr>
          <p:spPr>
            <a:xfrm>
              <a:off x="3118035" y="1979489"/>
              <a:ext cx="104446" cy="266539"/>
            </a:xfrm>
            <a:custGeom>
              <a:avLst/>
              <a:gdLst/>
              <a:ahLst/>
              <a:cxnLst/>
              <a:rect l="l" t="t" r="r" b="b"/>
              <a:pathLst>
                <a:path w="703" h="1794" extrusionOk="0">
                  <a:moveTo>
                    <a:pt x="0" y="0"/>
                  </a:moveTo>
                  <a:lnTo>
                    <a:pt x="21" y="1772"/>
                  </a:lnTo>
                  <a:cubicBezTo>
                    <a:pt x="241" y="1783"/>
                    <a:pt x="472" y="1793"/>
                    <a:pt x="703" y="1793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93"/>
            <p:cNvSpPr/>
            <p:nvPr/>
          </p:nvSpPr>
          <p:spPr>
            <a:xfrm>
              <a:off x="3241054" y="1979489"/>
              <a:ext cx="156001" cy="268025"/>
            </a:xfrm>
            <a:custGeom>
              <a:avLst/>
              <a:gdLst/>
              <a:ahLst/>
              <a:cxnLst/>
              <a:rect l="l" t="t" r="r" b="b"/>
              <a:pathLst>
                <a:path w="1050" h="1804" extrusionOk="0">
                  <a:moveTo>
                    <a:pt x="1" y="0"/>
                  </a:moveTo>
                  <a:lnTo>
                    <a:pt x="32" y="1804"/>
                  </a:lnTo>
                  <a:lnTo>
                    <a:pt x="105" y="1804"/>
                  </a:lnTo>
                  <a:cubicBezTo>
                    <a:pt x="431" y="1804"/>
                    <a:pt x="745" y="1783"/>
                    <a:pt x="1049" y="1772"/>
                  </a:cubicBezTo>
                  <a:lnTo>
                    <a:pt x="8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93"/>
            <p:cNvSpPr/>
            <p:nvPr/>
          </p:nvSpPr>
          <p:spPr>
            <a:xfrm>
              <a:off x="2962181" y="2010541"/>
              <a:ext cx="140401" cy="230733"/>
            </a:xfrm>
            <a:custGeom>
              <a:avLst/>
              <a:gdLst/>
              <a:ahLst/>
              <a:cxnLst/>
              <a:rect l="l" t="t" r="r" b="b"/>
              <a:pathLst>
                <a:path w="945" h="1553" extrusionOk="0">
                  <a:moveTo>
                    <a:pt x="1" y="1"/>
                  </a:moveTo>
                  <a:lnTo>
                    <a:pt x="22" y="1448"/>
                  </a:lnTo>
                  <a:cubicBezTo>
                    <a:pt x="315" y="1501"/>
                    <a:pt x="619" y="1532"/>
                    <a:pt x="944" y="1553"/>
                  </a:cubicBezTo>
                  <a:lnTo>
                    <a:pt x="881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93"/>
            <p:cNvSpPr/>
            <p:nvPr/>
          </p:nvSpPr>
          <p:spPr>
            <a:xfrm>
              <a:off x="2982387" y="2029262"/>
              <a:ext cx="93749" cy="23623"/>
            </a:xfrm>
            <a:custGeom>
              <a:avLst/>
              <a:gdLst/>
              <a:ahLst/>
              <a:cxnLst/>
              <a:rect l="l" t="t" r="r" b="b"/>
              <a:pathLst>
                <a:path w="631" h="159" extrusionOk="0">
                  <a:moveTo>
                    <a:pt x="1" y="1"/>
                  </a:moveTo>
                  <a:lnTo>
                    <a:pt x="1" y="158"/>
                  </a:lnTo>
                  <a:lnTo>
                    <a:pt x="630" y="158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93"/>
            <p:cNvSpPr/>
            <p:nvPr/>
          </p:nvSpPr>
          <p:spPr>
            <a:xfrm>
              <a:off x="2984021" y="2068188"/>
              <a:ext cx="93601" cy="23623"/>
            </a:xfrm>
            <a:custGeom>
              <a:avLst/>
              <a:gdLst/>
              <a:ahLst/>
              <a:cxnLst/>
              <a:rect l="l" t="t" r="r" b="b"/>
              <a:pathLst>
                <a:path w="630" h="159" extrusionOk="0">
                  <a:moveTo>
                    <a:pt x="0" y="1"/>
                  </a:moveTo>
                  <a:lnTo>
                    <a:pt x="0" y="158"/>
                  </a:lnTo>
                  <a:lnTo>
                    <a:pt x="630" y="15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93"/>
            <p:cNvSpPr/>
            <p:nvPr/>
          </p:nvSpPr>
          <p:spPr>
            <a:xfrm>
              <a:off x="3314301" y="2311255"/>
              <a:ext cx="18869" cy="17383"/>
            </a:xfrm>
            <a:custGeom>
              <a:avLst/>
              <a:gdLst/>
              <a:ahLst/>
              <a:cxnLst/>
              <a:rect l="l" t="t" r="r" b="b"/>
              <a:pathLst>
                <a:path w="127" h="117" extrusionOk="0">
                  <a:moveTo>
                    <a:pt x="56" y="0"/>
                  </a:moveTo>
                  <a:cubicBezTo>
                    <a:pt x="1" y="0"/>
                    <a:pt x="3" y="116"/>
                    <a:pt x="63" y="116"/>
                  </a:cubicBezTo>
                  <a:cubicBezTo>
                    <a:pt x="95" y="116"/>
                    <a:pt x="126" y="85"/>
                    <a:pt x="126" y="53"/>
                  </a:cubicBezTo>
                  <a:cubicBezTo>
                    <a:pt x="126" y="22"/>
                    <a:pt x="95" y="1"/>
                    <a:pt x="63" y="1"/>
                  </a:cubicBezTo>
                  <a:cubicBezTo>
                    <a:pt x="61" y="0"/>
                    <a:pt x="58" y="0"/>
                    <a:pt x="56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93"/>
            <p:cNvSpPr/>
            <p:nvPr/>
          </p:nvSpPr>
          <p:spPr>
            <a:xfrm>
              <a:off x="3298998" y="2054222"/>
              <a:ext cx="18572" cy="12629"/>
            </a:xfrm>
            <a:custGeom>
              <a:avLst/>
              <a:gdLst/>
              <a:ahLst/>
              <a:cxnLst/>
              <a:rect l="l" t="t" r="r" b="b"/>
              <a:pathLst>
                <a:path w="125" h="85" extrusionOk="0">
                  <a:moveTo>
                    <a:pt x="104" y="0"/>
                  </a:moveTo>
                  <a:cubicBezTo>
                    <a:pt x="67" y="0"/>
                    <a:pt x="1" y="84"/>
                    <a:pt x="72" y="84"/>
                  </a:cubicBezTo>
                  <a:cubicBezTo>
                    <a:pt x="103" y="84"/>
                    <a:pt x="124" y="64"/>
                    <a:pt x="124" y="32"/>
                  </a:cubicBezTo>
                  <a:cubicBezTo>
                    <a:pt x="124" y="9"/>
                    <a:pt x="116" y="0"/>
                    <a:pt x="104" y="0"/>
                  </a:cubicBez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93"/>
            <p:cNvSpPr/>
            <p:nvPr/>
          </p:nvSpPr>
          <p:spPr>
            <a:xfrm>
              <a:off x="3133635" y="19982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93"/>
            <p:cNvSpPr/>
            <p:nvPr/>
          </p:nvSpPr>
          <p:spPr>
            <a:xfrm>
              <a:off x="3255169" y="19965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0" name="Google Shape;7140;p93"/>
          <p:cNvSpPr txBox="1"/>
          <p:nvPr/>
        </p:nvSpPr>
        <p:spPr>
          <a:xfrm>
            <a:off x="713225" y="3777125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Victorian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141" name="Google Shape;7141;p93"/>
          <p:cNvSpPr txBox="1"/>
          <p:nvPr/>
        </p:nvSpPr>
        <p:spPr>
          <a:xfrm>
            <a:off x="713225" y="4145929"/>
            <a:ext cx="192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Mercury is a very small planet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42" name="Google Shape;7142;p93"/>
          <p:cNvSpPr txBox="1"/>
          <p:nvPr/>
        </p:nvSpPr>
        <p:spPr>
          <a:xfrm>
            <a:off x="6501381" y="3777125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Postmodern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143" name="Google Shape;7143;p93"/>
          <p:cNvSpPr txBox="1"/>
          <p:nvPr/>
        </p:nvSpPr>
        <p:spPr>
          <a:xfrm>
            <a:off x="6501381" y="4145929"/>
            <a:ext cx="192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44" name="Google Shape;7144;p93"/>
          <p:cNvSpPr txBox="1"/>
          <p:nvPr/>
        </p:nvSpPr>
        <p:spPr>
          <a:xfrm>
            <a:off x="2642610" y="3777125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Edwardian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145" name="Google Shape;7145;p93"/>
          <p:cNvSpPr txBox="1"/>
          <p:nvPr/>
        </p:nvSpPr>
        <p:spPr>
          <a:xfrm>
            <a:off x="2642599" y="4145929"/>
            <a:ext cx="192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46" name="Google Shape;7146;p93"/>
          <p:cNvSpPr txBox="1"/>
          <p:nvPr/>
        </p:nvSpPr>
        <p:spPr>
          <a:xfrm>
            <a:off x="4571996" y="3777125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Modern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147" name="Google Shape;7147;p93"/>
          <p:cNvSpPr txBox="1"/>
          <p:nvPr/>
        </p:nvSpPr>
        <p:spPr>
          <a:xfrm>
            <a:off x="4571996" y="4145929"/>
            <a:ext cx="192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Saturn is the only planet with rings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48" name="Google Shape;7148;p93"/>
          <p:cNvSpPr/>
          <p:nvPr/>
        </p:nvSpPr>
        <p:spPr>
          <a:xfrm>
            <a:off x="0" y="2497788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9" name="Google Shape;7149;p93"/>
          <p:cNvCxnSpPr/>
          <p:nvPr/>
        </p:nvCxnSpPr>
        <p:spPr>
          <a:xfrm rot="10800000">
            <a:off x="1677875" y="2412525"/>
            <a:ext cx="0" cy="61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0" name="Google Shape;7150;p93"/>
          <p:cNvSpPr/>
          <p:nvPr/>
        </p:nvSpPr>
        <p:spPr>
          <a:xfrm>
            <a:off x="1584125" y="2307475"/>
            <a:ext cx="187500" cy="187500"/>
          </a:xfrm>
          <a:prstGeom prst="ellipse">
            <a:avLst/>
          </a:prstGeom>
          <a:solidFill>
            <a:srgbClr val="FFFCF7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1" name="Google Shape;7151;p93"/>
          <p:cNvCxnSpPr/>
          <p:nvPr/>
        </p:nvCxnSpPr>
        <p:spPr>
          <a:xfrm rot="10800000">
            <a:off x="3607258" y="2412525"/>
            <a:ext cx="0" cy="617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2" name="Google Shape;7152;p93"/>
          <p:cNvSpPr/>
          <p:nvPr/>
        </p:nvSpPr>
        <p:spPr>
          <a:xfrm>
            <a:off x="3513500" y="2307475"/>
            <a:ext cx="187500" cy="187500"/>
          </a:xfrm>
          <a:prstGeom prst="ellipse">
            <a:avLst/>
          </a:prstGeom>
          <a:solidFill>
            <a:srgbClr val="FFFCF7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3" name="Google Shape;7153;p93"/>
          <p:cNvCxnSpPr/>
          <p:nvPr/>
        </p:nvCxnSpPr>
        <p:spPr>
          <a:xfrm rot="10800000">
            <a:off x="5536642" y="2412525"/>
            <a:ext cx="0" cy="617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4" name="Google Shape;7154;p93"/>
          <p:cNvSpPr/>
          <p:nvPr/>
        </p:nvSpPr>
        <p:spPr>
          <a:xfrm>
            <a:off x="5442875" y="2307475"/>
            <a:ext cx="187500" cy="187500"/>
          </a:xfrm>
          <a:prstGeom prst="ellipse">
            <a:avLst/>
          </a:prstGeom>
          <a:solidFill>
            <a:srgbClr val="FFFCF7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5" name="Google Shape;7155;p93"/>
          <p:cNvCxnSpPr/>
          <p:nvPr/>
        </p:nvCxnSpPr>
        <p:spPr>
          <a:xfrm rot="10800000">
            <a:off x="7466025" y="2412525"/>
            <a:ext cx="0" cy="617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6" name="Google Shape;7156;p93"/>
          <p:cNvSpPr/>
          <p:nvPr/>
        </p:nvSpPr>
        <p:spPr>
          <a:xfrm>
            <a:off x="7372300" y="2307475"/>
            <a:ext cx="187500" cy="187500"/>
          </a:xfrm>
          <a:prstGeom prst="ellipse">
            <a:avLst/>
          </a:prstGeom>
          <a:solidFill>
            <a:srgbClr val="FFFCF7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7" name="Google Shape;7157;p93"/>
          <p:cNvGrpSpPr/>
          <p:nvPr/>
        </p:nvGrpSpPr>
        <p:grpSpPr>
          <a:xfrm>
            <a:off x="713225" y="456381"/>
            <a:ext cx="648376" cy="880878"/>
            <a:chOff x="638276" y="3526008"/>
            <a:chExt cx="714936" cy="971200"/>
          </a:xfrm>
        </p:grpSpPr>
        <p:sp>
          <p:nvSpPr>
            <p:cNvPr id="7158" name="Google Shape;7158;p9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9" name="Google Shape;7159;p9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160" name="Google Shape;7160;p9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9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9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9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9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9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9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9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9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9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9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9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9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9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9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9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9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9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9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9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9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9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9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9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9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9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86" name="Google Shape;7186;p93"/>
          <p:cNvGrpSpPr/>
          <p:nvPr/>
        </p:nvGrpSpPr>
        <p:grpSpPr>
          <a:xfrm>
            <a:off x="7782400" y="456381"/>
            <a:ext cx="648376" cy="880878"/>
            <a:chOff x="638276" y="3526008"/>
            <a:chExt cx="714936" cy="971200"/>
          </a:xfrm>
        </p:grpSpPr>
        <p:sp>
          <p:nvSpPr>
            <p:cNvPr id="7187" name="Google Shape;7187;p9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88" name="Google Shape;7188;p9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189" name="Google Shape;7189;p9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9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9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9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9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9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9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9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9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9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9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9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9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9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9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9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9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9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9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9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9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9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9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9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9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9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15" name="Google Shape;7215;p93"/>
          <p:cNvSpPr txBox="1"/>
          <p:nvPr/>
        </p:nvSpPr>
        <p:spPr>
          <a:xfrm>
            <a:off x="713225" y="3029926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1837</a:t>
            </a:r>
            <a:r>
              <a:rPr lang="en" sz="2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-</a:t>
            </a: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1901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216" name="Google Shape;7216;p93"/>
          <p:cNvSpPr txBox="1"/>
          <p:nvPr/>
        </p:nvSpPr>
        <p:spPr>
          <a:xfrm>
            <a:off x="6501381" y="3029926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1939</a:t>
            </a:r>
            <a:r>
              <a:rPr lang="en" sz="2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-</a:t>
            </a: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present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217" name="Google Shape;7217;p93"/>
          <p:cNvSpPr txBox="1"/>
          <p:nvPr/>
        </p:nvSpPr>
        <p:spPr>
          <a:xfrm>
            <a:off x="2642610" y="3029926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1901</a:t>
            </a:r>
            <a:r>
              <a:rPr lang="en" sz="2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-</a:t>
            </a: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1910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218" name="Google Shape;7218;p93"/>
          <p:cNvSpPr txBox="1"/>
          <p:nvPr/>
        </p:nvSpPr>
        <p:spPr>
          <a:xfrm>
            <a:off x="4571996" y="3029926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1914</a:t>
            </a:r>
            <a:r>
              <a:rPr lang="en" sz="2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-</a:t>
            </a: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1939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7219" name="Google Shape;7219;p93"/>
          <p:cNvCxnSpPr>
            <a:stCxn id="7140" idx="0"/>
            <a:endCxn id="7215" idx="2"/>
          </p:cNvCxnSpPr>
          <p:nvPr/>
        </p:nvCxnSpPr>
        <p:spPr>
          <a:xfrm rot="10800000">
            <a:off x="1677875" y="3395825"/>
            <a:ext cx="0" cy="38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220" name="Google Shape;7220;p93"/>
          <p:cNvCxnSpPr>
            <a:stCxn id="7144" idx="0"/>
            <a:endCxn id="7217" idx="2"/>
          </p:cNvCxnSpPr>
          <p:nvPr/>
        </p:nvCxnSpPr>
        <p:spPr>
          <a:xfrm rot="10800000">
            <a:off x="3607260" y="3395825"/>
            <a:ext cx="0" cy="381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221" name="Google Shape;7221;p93"/>
          <p:cNvCxnSpPr>
            <a:stCxn id="7146" idx="0"/>
            <a:endCxn id="7218" idx="2"/>
          </p:cNvCxnSpPr>
          <p:nvPr/>
        </p:nvCxnSpPr>
        <p:spPr>
          <a:xfrm rot="10800000">
            <a:off x="5536646" y="3395825"/>
            <a:ext cx="0" cy="381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222" name="Google Shape;7222;p93"/>
          <p:cNvCxnSpPr>
            <a:stCxn id="7142" idx="0"/>
            <a:endCxn id="7216" idx="2"/>
          </p:cNvCxnSpPr>
          <p:nvPr/>
        </p:nvCxnSpPr>
        <p:spPr>
          <a:xfrm rot="10800000">
            <a:off x="7466031" y="3395825"/>
            <a:ext cx="0" cy="381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Google Shape;7227;p9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periods</a:t>
            </a:r>
            <a:endParaRPr/>
          </a:p>
        </p:txBody>
      </p:sp>
      <p:grpSp>
        <p:nvGrpSpPr>
          <p:cNvPr id="7228" name="Google Shape;7228;p94"/>
          <p:cNvGrpSpPr/>
          <p:nvPr/>
        </p:nvGrpSpPr>
        <p:grpSpPr>
          <a:xfrm>
            <a:off x="713225" y="3341580"/>
            <a:ext cx="1929300" cy="908294"/>
            <a:chOff x="713225" y="3422501"/>
            <a:chExt cx="1929300" cy="908294"/>
          </a:xfrm>
        </p:grpSpPr>
        <p:sp>
          <p:nvSpPr>
            <p:cNvPr id="7229" name="Google Shape;7229;p94"/>
            <p:cNvSpPr txBox="1"/>
            <p:nvPr/>
          </p:nvSpPr>
          <p:spPr>
            <a:xfrm>
              <a:off x="713225" y="3422501"/>
              <a:ext cx="19293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Victorian</a:t>
              </a:r>
              <a:endPara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230" name="Google Shape;7230;p94"/>
            <p:cNvSpPr txBox="1"/>
            <p:nvPr/>
          </p:nvSpPr>
          <p:spPr>
            <a:xfrm>
              <a:off x="713225" y="3779095"/>
              <a:ext cx="19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Mercury is a very small planet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231" name="Google Shape;7231;p94"/>
          <p:cNvGrpSpPr/>
          <p:nvPr/>
        </p:nvGrpSpPr>
        <p:grpSpPr>
          <a:xfrm>
            <a:off x="6501375" y="3341580"/>
            <a:ext cx="1929301" cy="908294"/>
            <a:chOff x="6501375" y="3422501"/>
            <a:chExt cx="1929301" cy="908294"/>
          </a:xfrm>
        </p:grpSpPr>
        <p:sp>
          <p:nvSpPr>
            <p:cNvPr id="7232" name="Google Shape;7232;p94"/>
            <p:cNvSpPr txBox="1"/>
            <p:nvPr/>
          </p:nvSpPr>
          <p:spPr>
            <a:xfrm>
              <a:off x="6501376" y="3422501"/>
              <a:ext cx="19293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Postmodern</a:t>
              </a:r>
              <a:endPara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233" name="Google Shape;7233;p94"/>
            <p:cNvSpPr txBox="1"/>
            <p:nvPr/>
          </p:nvSpPr>
          <p:spPr>
            <a:xfrm>
              <a:off x="6501375" y="3779095"/>
              <a:ext cx="19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Venus has extremely high temperatures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234" name="Google Shape;7234;p94"/>
          <p:cNvGrpSpPr/>
          <p:nvPr/>
        </p:nvGrpSpPr>
        <p:grpSpPr>
          <a:xfrm>
            <a:off x="2642597" y="3341580"/>
            <a:ext cx="1929312" cy="908294"/>
            <a:chOff x="2642597" y="3422501"/>
            <a:chExt cx="1929312" cy="908294"/>
          </a:xfrm>
        </p:grpSpPr>
        <p:sp>
          <p:nvSpPr>
            <p:cNvPr id="7235" name="Google Shape;7235;p94"/>
            <p:cNvSpPr txBox="1"/>
            <p:nvPr/>
          </p:nvSpPr>
          <p:spPr>
            <a:xfrm>
              <a:off x="2642609" y="3422501"/>
              <a:ext cx="19293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Edwardian</a:t>
              </a:r>
              <a:endPara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236" name="Google Shape;7236;p94"/>
            <p:cNvSpPr txBox="1"/>
            <p:nvPr/>
          </p:nvSpPr>
          <p:spPr>
            <a:xfrm>
              <a:off x="2642597" y="3779095"/>
              <a:ext cx="19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Venus has extremely high temperatures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237" name="Google Shape;7237;p94"/>
          <p:cNvGrpSpPr/>
          <p:nvPr/>
        </p:nvGrpSpPr>
        <p:grpSpPr>
          <a:xfrm>
            <a:off x="4571992" y="3341580"/>
            <a:ext cx="1929300" cy="908294"/>
            <a:chOff x="4571992" y="3422501"/>
            <a:chExt cx="1929300" cy="908294"/>
          </a:xfrm>
        </p:grpSpPr>
        <p:sp>
          <p:nvSpPr>
            <p:cNvPr id="7238" name="Google Shape;7238;p94"/>
            <p:cNvSpPr txBox="1"/>
            <p:nvPr/>
          </p:nvSpPr>
          <p:spPr>
            <a:xfrm>
              <a:off x="4571993" y="3422501"/>
              <a:ext cx="19293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Modern</a:t>
              </a:r>
              <a:endPara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7239" name="Google Shape;7239;p94"/>
            <p:cNvSpPr txBox="1"/>
            <p:nvPr/>
          </p:nvSpPr>
          <p:spPr>
            <a:xfrm>
              <a:off x="4571992" y="3779095"/>
              <a:ext cx="19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Saturn is the only planet with rings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240" name="Google Shape;7240;p94"/>
          <p:cNvSpPr txBox="1"/>
          <p:nvPr/>
        </p:nvSpPr>
        <p:spPr>
          <a:xfrm>
            <a:off x="713225" y="1530198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1837</a:t>
            </a:r>
            <a:r>
              <a:rPr lang="en" sz="2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-</a:t>
            </a: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1901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241" name="Google Shape;7241;p94"/>
          <p:cNvSpPr txBox="1"/>
          <p:nvPr/>
        </p:nvSpPr>
        <p:spPr>
          <a:xfrm>
            <a:off x="6501381" y="1530198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1939</a:t>
            </a:r>
            <a:r>
              <a:rPr lang="en" sz="2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-</a:t>
            </a: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present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242" name="Google Shape;7242;p94"/>
          <p:cNvSpPr txBox="1"/>
          <p:nvPr/>
        </p:nvSpPr>
        <p:spPr>
          <a:xfrm>
            <a:off x="2642610" y="1530198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1901</a:t>
            </a:r>
            <a:r>
              <a:rPr lang="en" sz="2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-</a:t>
            </a: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1910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243" name="Google Shape;7243;p94"/>
          <p:cNvSpPr txBox="1"/>
          <p:nvPr/>
        </p:nvSpPr>
        <p:spPr>
          <a:xfrm>
            <a:off x="4571996" y="1530198"/>
            <a:ext cx="1929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1914</a:t>
            </a:r>
            <a:r>
              <a:rPr lang="en" sz="20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-</a:t>
            </a: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1939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7244" name="Google Shape;7244;p94"/>
          <p:cNvCxnSpPr>
            <a:stCxn id="7240" idx="2"/>
            <a:endCxn id="7229" idx="0"/>
          </p:cNvCxnSpPr>
          <p:nvPr/>
        </p:nvCxnSpPr>
        <p:spPr>
          <a:xfrm>
            <a:off x="1677875" y="1896198"/>
            <a:ext cx="0" cy="144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5" name="Google Shape;7245;p94"/>
          <p:cNvCxnSpPr>
            <a:stCxn id="7242" idx="2"/>
            <a:endCxn id="7235" idx="0"/>
          </p:cNvCxnSpPr>
          <p:nvPr/>
        </p:nvCxnSpPr>
        <p:spPr>
          <a:xfrm>
            <a:off x="3607260" y="1896198"/>
            <a:ext cx="0" cy="1445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6" name="Google Shape;7246;p94"/>
          <p:cNvCxnSpPr>
            <a:stCxn id="7243" idx="2"/>
            <a:endCxn id="7238" idx="0"/>
          </p:cNvCxnSpPr>
          <p:nvPr/>
        </p:nvCxnSpPr>
        <p:spPr>
          <a:xfrm>
            <a:off x="5536646" y="1896198"/>
            <a:ext cx="0" cy="1445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7" name="Google Shape;7247;p94"/>
          <p:cNvCxnSpPr>
            <a:stCxn id="7241" idx="2"/>
            <a:endCxn id="7232" idx="0"/>
          </p:cNvCxnSpPr>
          <p:nvPr/>
        </p:nvCxnSpPr>
        <p:spPr>
          <a:xfrm>
            <a:off x="7466031" y="1896198"/>
            <a:ext cx="0" cy="14454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8" name="Google Shape;7248;p94"/>
          <p:cNvGrpSpPr/>
          <p:nvPr/>
        </p:nvGrpSpPr>
        <p:grpSpPr>
          <a:xfrm>
            <a:off x="3147236" y="2274626"/>
            <a:ext cx="931038" cy="697349"/>
            <a:chOff x="3147236" y="1647441"/>
            <a:chExt cx="931038" cy="697349"/>
          </a:xfrm>
        </p:grpSpPr>
        <p:sp>
          <p:nvSpPr>
            <p:cNvPr id="7249" name="Google Shape;7249;p94"/>
            <p:cNvSpPr/>
            <p:nvPr/>
          </p:nvSpPr>
          <p:spPr>
            <a:xfrm rot="-1321500">
              <a:off x="3291077" y="1877235"/>
              <a:ext cx="220518" cy="140681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94"/>
            <p:cNvSpPr/>
            <p:nvPr/>
          </p:nvSpPr>
          <p:spPr>
            <a:xfrm rot="-1321500">
              <a:off x="3178267" y="1777138"/>
              <a:ext cx="752395" cy="311915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94"/>
            <p:cNvSpPr/>
            <p:nvPr/>
          </p:nvSpPr>
          <p:spPr>
            <a:xfrm rot="-1321500">
              <a:off x="3190819" y="1960925"/>
              <a:ext cx="94880" cy="7114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94"/>
            <p:cNvSpPr/>
            <p:nvPr/>
          </p:nvSpPr>
          <p:spPr>
            <a:xfrm rot="-1321500">
              <a:off x="3245502" y="1940312"/>
              <a:ext cx="115395" cy="28798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94"/>
            <p:cNvSpPr/>
            <p:nvPr/>
          </p:nvSpPr>
          <p:spPr>
            <a:xfrm rot="-1321500">
              <a:off x="3412005" y="1805145"/>
              <a:ext cx="189701" cy="109103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94"/>
            <p:cNvSpPr/>
            <p:nvPr/>
          </p:nvSpPr>
          <p:spPr>
            <a:xfrm rot="-1321500">
              <a:off x="3505191" y="1780068"/>
              <a:ext cx="177848" cy="2792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94"/>
            <p:cNvSpPr/>
            <p:nvPr/>
          </p:nvSpPr>
          <p:spPr>
            <a:xfrm rot="-1321500">
              <a:off x="3395020" y="1938852"/>
              <a:ext cx="47440" cy="29822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94"/>
            <p:cNvSpPr/>
            <p:nvPr/>
          </p:nvSpPr>
          <p:spPr>
            <a:xfrm rot="-1321500">
              <a:off x="3195703" y="1796472"/>
              <a:ext cx="836944" cy="406209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94"/>
            <p:cNvSpPr/>
            <p:nvPr/>
          </p:nvSpPr>
          <p:spPr>
            <a:xfrm rot="-1321500">
              <a:off x="3492689" y="1775034"/>
              <a:ext cx="477355" cy="373022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94"/>
            <p:cNvSpPr/>
            <p:nvPr/>
          </p:nvSpPr>
          <p:spPr>
            <a:xfrm rot="-1321500">
              <a:off x="3255145" y="1975391"/>
              <a:ext cx="405449" cy="270299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9" name="Google Shape;7259;p94"/>
          <p:cNvGrpSpPr/>
          <p:nvPr/>
        </p:nvGrpSpPr>
        <p:grpSpPr>
          <a:xfrm flipH="1">
            <a:off x="1212361" y="2274626"/>
            <a:ext cx="931038" cy="697349"/>
            <a:chOff x="3147236" y="1647441"/>
            <a:chExt cx="931038" cy="697349"/>
          </a:xfrm>
        </p:grpSpPr>
        <p:sp>
          <p:nvSpPr>
            <p:cNvPr id="7260" name="Google Shape;7260;p94"/>
            <p:cNvSpPr/>
            <p:nvPr/>
          </p:nvSpPr>
          <p:spPr>
            <a:xfrm rot="-1321500">
              <a:off x="3291077" y="1877235"/>
              <a:ext cx="220518" cy="140681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94"/>
            <p:cNvSpPr/>
            <p:nvPr/>
          </p:nvSpPr>
          <p:spPr>
            <a:xfrm rot="-1321500">
              <a:off x="3178267" y="1777138"/>
              <a:ext cx="752395" cy="311915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94"/>
            <p:cNvSpPr/>
            <p:nvPr/>
          </p:nvSpPr>
          <p:spPr>
            <a:xfrm rot="-1321500">
              <a:off x="3190819" y="1960925"/>
              <a:ext cx="94880" cy="7114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94"/>
            <p:cNvSpPr/>
            <p:nvPr/>
          </p:nvSpPr>
          <p:spPr>
            <a:xfrm rot="-1321500">
              <a:off x="3245502" y="1940312"/>
              <a:ext cx="115395" cy="28798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94"/>
            <p:cNvSpPr/>
            <p:nvPr/>
          </p:nvSpPr>
          <p:spPr>
            <a:xfrm rot="-1321500">
              <a:off x="3412005" y="1805145"/>
              <a:ext cx="189701" cy="109103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94"/>
            <p:cNvSpPr/>
            <p:nvPr/>
          </p:nvSpPr>
          <p:spPr>
            <a:xfrm rot="-1321500">
              <a:off x="3505191" y="1780068"/>
              <a:ext cx="177848" cy="2792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94"/>
            <p:cNvSpPr/>
            <p:nvPr/>
          </p:nvSpPr>
          <p:spPr>
            <a:xfrm rot="-1321500">
              <a:off x="3395020" y="1938852"/>
              <a:ext cx="47440" cy="29822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94"/>
            <p:cNvSpPr/>
            <p:nvPr/>
          </p:nvSpPr>
          <p:spPr>
            <a:xfrm rot="-1321500">
              <a:off x="3195703" y="1796472"/>
              <a:ext cx="836944" cy="406209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94"/>
            <p:cNvSpPr/>
            <p:nvPr/>
          </p:nvSpPr>
          <p:spPr>
            <a:xfrm rot="-1321500">
              <a:off x="3492689" y="1775034"/>
              <a:ext cx="477355" cy="373022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94"/>
            <p:cNvSpPr/>
            <p:nvPr/>
          </p:nvSpPr>
          <p:spPr>
            <a:xfrm rot="-1321500">
              <a:off x="3255145" y="1975391"/>
              <a:ext cx="405449" cy="270299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0" name="Google Shape;7270;p94"/>
          <p:cNvGrpSpPr/>
          <p:nvPr/>
        </p:nvGrpSpPr>
        <p:grpSpPr>
          <a:xfrm rot="10800000">
            <a:off x="5082111" y="2274626"/>
            <a:ext cx="931038" cy="697349"/>
            <a:chOff x="3147236" y="1647441"/>
            <a:chExt cx="931038" cy="697349"/>
          </a:xfrm>
        </p:grpSpPr>
        <p:sp>
          <p:nvSpPr>
            <p:cNvPr id="7271" name="Google Shape;7271;p94"/>
            <p:cNvSpPr/>
            <p:nvPr/>
          </p:nvSpPr>
          <p:spPr>
            <a:xfrm rot="-1321500">
              <a:off x="3291077" y="1877235"/>
              <a:ext cx="220518" cy="140681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94"/>
            <p:cNvSpPr/>
            <p:nvPr/>
          </p:nvSpPr>
          <p:spPr>
            <a:xfrm rot="-1321500">
              <a:off x="3178267" y="1777138"/>
              <a:ext cx="752395" cy="311915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94"/>
            <p:cNvSpPr/>
            <p:nvPr/>
          </p:nvSpPr>
          <p:spPr>
            <a:xfrm rot="-1321500">
              <a:off x="3190819" y="1960925"/>
              <a:ext cx="94880" cy="7114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94"/>
            <p:cNvSpPr/>
            <p:nvPr/>
          </p:nvSpPr>
          <p:spPr>
            <a:xfrm rot="-1321500">
              <a:off x="3245502" y="1940312"/>
              <a:ext cx="115395" cy="28798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94"/>
            <p:cNvSpPr/>
            <p:nvPr/>
          </p:nvSpPr>
          <p:spPr>
            <a:xfrm rot="-1321500">
              <a:off x="3412005" y="1805145"/>
              <a:ext cx="189701" cy="109103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94"/>
            <p:cNvSpPr/>
            <p:nvPr/>
          </p:nvSpPr>
          <p:spPr>
            <a:xfrm rot="-1321500">
              <a:off x="3505191" y="1780068"/>
              <a:ext cx="177848" cy="2792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94"/>
            <p:cNvSpPr/>
            <p:nvPr/>
          </p:nvSpPr>
          <p:spPr>
            <a:xfrm rot="-1321500">
              <a:off x="3395020" y="1938852"/>
              <a:ext cx="47440" cy="29822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94"/>
            <p:cNvSpPr/>
            <p:nvPr/>
          </p:nvSpPr>
          <p:spPr>
            <a:xfrm rot="-1321500">
              <a:off x="3195703" y="1796472"/>
              <a:ext cx="836944" cy="406209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94"/>
            <p:cNvSpPr/>
            <p:nvPr/>
          </p:nvSpPr>
          <p:spPr>
            <a:xfrm rot="-1321500">
              <a:off x="3492689" y="1775034"/>
              <a:ext cx="477355" cy="373022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94"/>
            <p:cNvSpPr/>
            <p:nvPr/>
          </p:nvSpPr>
          <p:spPr>
            <a:xfrm rot="-1321500">
              <a:off x="3255145" y="1975391"/>
              <a:ext cx="405449" cy="270299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1" name="Google Shape;7281;p94"/>
          <p:cNvGrpSpPr/>
          <p:nvPr/>
        </p:nvGrpSpPr>
        <p:grpSpPr>
          <a:xfrm rot="10800000" flipH="1">
            <a:off x="7000511" y="2274626"/>
            <a:ext cx="931038" cy="697349"/>
            <a:chOff x="3147236" y="1647441"/>
            <a:chExt cx="931038" cy="697349"/>
          </a:xfrm>
        </p:grpSpPr>
        <p:sp>
          <p:nvSpPr>
            <p:cNvPr id="7282" name="Google Shape;7282;p94"/>
            <p:cNvSpPr/>
            <p:nvPr/>
          </p:nvSpPr>
          <p:spPr>
            <a:xfrm rot="-1321500">
              <a:off x="3291077" y="1877235"/>
              <a:ext cx="220518" cy="140681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94"/>
            <p:cNvSpPr/>
            <p:nvPr/>
          </p:nvSpPr>
          <p:spPr>
            <a:xfrm rot="-1321500">
              <a:off x="3178267" y="1777138"/>
              <a:ext cx="752395" cy="311915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94"/>
            <p:cNvSpPr/>
            <p:nvPr/>
          </p:nvSpPr>
          <p:spPr>
            <a:xfrm rot="-1321500">
              <a:off x="3190819" y="1960925"/>
              <a:ext cx="94880" cy="7114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94"/>
            <p:cNvSpPr/>
            <p:nvPr/>
          </p:nvSpPr>
          <p:spPr>
            <a:xfrm rot="-1321500">
              <a:off x="3245502" y="1940312"/>
              <a:ext cx="115395" cy="28798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94"/>
            <p:cNvSpPr/>
            <p:nvPr/>
          </p:nvSpPr>
          <p:spPr>
            <a:xfrm rot="-1321500">
              <a:off x="3412005" y="1805145"/>
              <a:ext cx="189701" cy="109103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94"/>
            <p:cNvSpPr/>
            <p:nvPr/>
          </p:nvSpPr>
          <p:spPr>
            <a:xfrm rot="-1321500">
              <a:off x="3505191" y="1780068"/>
              <a:ext cx="177848" cy="2792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94"/>
            <p:cNvSpPr/>
            <p:nvPr/>
          </p:nvSpPr>
          <p:spPr>
            <a:xfrm rot="-1321500">
              <a:off x="3395020" y="1938852"/>
              <a:ext cx="47440" cy="29822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94"/>
            <p:cNvSpPr/>
            <p:nvPr/>
          </p:nvSpPr>
          <p:spPr>
            <a:xfrm rot="-1321500">
              <a:off x="3195703" y="1796472"/>
              <a:ext cx="836944" cy="406209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94"/>
            <p:cNvSpPr/>
            <p:nvPr/>
          </p:nvSpPr>
          <p:spPr>
            <a:xfrm rot="-1321500">
              <a:off x="3492689" y="1775034"/>
              <a:ext cx="477355" cy="373022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94"/>
            <p:cNvSpPr/>
            <p:nvPr/>
          </p:nvSpPr>
          <p:spPr>
            <a:xfrm rot="-1321500">
              <a:off x="3255145" y="1975391"/>
              <a:ext cx="405449" cy="270299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94"/>
          <p:cNvGrpSpPr/>
          <p:nvPr/>
        </p:nvGrpSpPr>
        <p:grpSpPr>
          <a:xfrm>
            <a:off x="-395969" y="2972086"/>
            <a:ext cx="1261954" cy="1882066"/>
            <a:chOff x="-769675" y="2880248"/>
            <a:chExt cx="703626" cy="1049381"/>
          </a:xfrm>
        </p:grpSpPr>
        <p:sp>
          <p:nvSpPr>
            <p:cNvPr id="7293" name="Google Shape;7293;p94"/>
            <p:cNvSpPr/>
            <p:nvPr/>
          </p:nvSpPr>
          <p:spPr>
            <a:xfrm>
              <a:off x="-374405" y="2880248"/>
              <a:ext cx="272382" cy="884140"/>
            </a:xfrm>
            <a:custGeom>
              <a:avLst/>
              <a:gdLst/>
              <a:ahLst/>
              <a:cxnLst/>
              <a:rect l="l" t="t" r="r" b="b"/>
              <a:pathLst>
                <a:path w="8026" h="26052" extrusionOk="0">
                  <a:moveTo>
                    <a:pt x="2520" y="0"/>
                  </a:moveTo>
                  <a:cubicBezTo>
                    <a:pt x="1561" y="0"/>
                    <a:pt x="755" y="823"/>
                    <a:pt x="704" y="1841"/>
                  </a:cubicBezTo>
                  <a:cubicBezTo>
                    <a:pt x="687" y="2155"/>
                    <a:pt x="747" y="2460"/>
                    <a:pt x="874" y="2723"/>
                  </a:cubicBezTo>
                  <a:cubicBezTo>
                    <a:pt x="670" y="2842"/>
                    <a:pt x="543" y="3054"/>
                    <a:pt x="543" y="3300"/>
                  </a:cubicBezTo>
                  <a:cubicBezTo>
                    <a:pt x="543" y="3665"/>
                    <a:pt x="823" y="3953"/>
                    <a:pt x="1188" y="3970"/>
                  </a:cubicBezTo>
                  <a:lnTo>
                    <a:pt x="1188" y="3987"/>
                  </a:lnTo>
                  <a:cubicBezTo>
                    <a:pt x="4819" y="5480"/>
                    <a:pt x="7355" y="10053"/>
                    <a:pt x="7194" y="15473"/>
                  </a:cubicBezTo>
                  <a:cubicBezTo>
                    <a:pt x="7092" y="18739"/>
                    <a:pt x="3631" y="25398"/>
                    <a:pt x="0" y="26052"/>
                  </a:cubicBezTo>
                  <a:cubicBezTo>
                    <a:pt x="1900" y="25941"/>
                    <a:pt x="3351" y="24567"/>
                    <a:pt x="3529" y="24414"/>
                  </a:cubicBezTo>
                  <a:cubicBezTo>
                    <a:pt x="5574" y="22616"/>
                    <a:pt x="7745" y="18994"/>
                    <a:pt x="7873" y="14829"/>
                  </a:cubicBezTo>
                  <a:cubicBezTo>
                    <a:pt x="8025" y="9730"/>
                    <a:pt x="5777" y="4513"/>
                    <a:pt x="2486" y="2613"/>
                  </a:cubicBezTo>
                  <a:cubicBezTo>
                    <a:pt x="2231" y="2299"/>
                    <a:pt x="2070" y="1900"/>
                    <a:pt x="2053" y="1459"/>
                  </a:cubicBezTo>
                  <a:cubicBezTo>
                    <a:pt x="2028" y="866"/>
                    <a:pt x="2274" y="340"/>
                    <a:pt x="2672" y="9"/>
                  </a:cubicBezTo>
                  <a:cubicBezTo>
                    <a:pt x="2622" y="0"/>
                    <a:pt x="2571" y="0"/>
                    <a:pt x="2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94"/>
            <p:cNvSpPr/>
            <p:nvPr/>
          </p:nvSpPr>
          <p:spPr>
            <a:xfrm>
              <a:off x="-292649" y="3037413"/>
              <a:ext cx="187437" cy="420655"/>
            </a:xfrm>
            <a:custGeom>
              <a:avLst/>
              <a:gdLst/>
              <a:ahLst/>
              <a:cxnLst/>
              <a:rect l="l" t="t" r="r" b="b"/>
              <a:pathLst>
                <a:path w="5523" h="12395" extrusionOk="0">
                  <a:moveTo>
                    <a:pt x="0" y="1"/>
                  </a:moveTo>
                  <a:cubicBezTo>
                    <a:pt x="2961" y="1935"/>
                    <a:pt x="4929" y="6058"/>
                    <a:pt x="4785" y="10834"/>
                  </a:cubicBezTo>
                  <a:cubicBezTo>
                    <a:pt x="4768" y="11300"/>
                    <a:pt x="4692" y="11826"/>
                    <a:pt x="4547" y="12395"/>
                  </a:cubicBezTo>
                  <a:cubicBezTo>
                    <a:pt x="4946" y="11979"/>
                    <a:pt x="5243" y="11411"/>
                    <a:pt x="5430" y="10749"/>
                  </a:cubicBezTo>
                  <a:cubicBezTo>
                    <a:pt x="5447" y="10562"/>
                    <a:pt x="5455" y="10384"/>
                    <a:pt x="5464" y="10198"/>
                  </a:cubicBezTo>
                  <a:cubicBezTo>
                    <a:pt x="5523" y="8187"/>
                    <a:pt x="5209" y="6168"/>
                    <a:pt x="4607" y="4327"/>
                  </a:cubicBezTo>
                  <a:cubicBezTo>
                    <a:pt x="3470" y="1876"/>
                    <a:pt x="1655" y="20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94"/>
            <p:cNvSpPr/>
            <p:nvPr/>
          </p:nvSpPr>
          <p:spPr>
            <a:xfrm>
              <a:off x="-356282" y="2880248"/>
              <a:ext cx="72592" cy="121530"/>
            </a:xfrm>
            <a:custGeom>
              <a:avLst/>
              <a:gdLst/>
              <a:ahLst/>
              <a:cxnLst/>
              <a:rect l="l" t="t" r="r" b="b"/>
              <a:pathLst>
                <a:path w="2139" h="3581" extrusionOk="0">
                  <a:moveTo>
                    <a:pt x="1986" y="0"/>
                  </a:moveTo>
                  <a:cubicBezTo>
                    <a:pt x="1027" y="0"/>
                    <a:pt x="221" y="823"/>
                    <a:pt x="170" y="1841"/>
                  </a:cubicBezTo>
                  <a:cubicBezTo>
                    <a:pt x="153" y="2155"/>
                    <a:pt x="213" y="2460"/>
                    <a:pt x="332" y="2723"/>
                  </a:cubicBezTo>
                  <a:cubicBezTo>
                    <a:pt x="136" y="2842"/>
                    <a:pt x="1" y="3054"/>
                    <a:pt x="1" y="3300"/>
                  </a:cubicBezTo>
                  <a:cubicBezTo>
                    <a:pt x="1" y="3385"/>
                    <a:pt x="18" y="3461"/>
                    <a:pt x="43" y="3529"/>
                  </a:cubicBezTo>
                  <a:cubicBezTo>
                    <a:pt x="179" y="3563"/>
                    <a:pt x="323" y="3580"/>
                    <a:pt x="459" y="3580"/>
                  </a:cubicBezTo>
                  <a:cubicBezTo>
                    <a:pt x="1078" y="3580"/>
                    <a:pt x="1638" y="3232"/>
                    <a:pt x="2037" y="2664"/>
                  </a:cubicBezTo>
                  <a:cubicBezTo>
                    <a:pt x="2011" y="2647"/>
                    <a:pt x="1986" y="2630"/>
                    <a:pt x="1952" y="2613"/>
                  </a:cubicBezTo>
                  <a:cubicBezTo>
                    <a:pt x="1697" y="2299"/>
                    <a:pt x="1536" y="1900"/>
                    <a:pt x="1519" y="1459"/>
                  </a:cubicBezTo>
                  <a:cubicBezTo>
                    <a:pt x="1494" y="866"/>
                    <a:pt x="1740" y="340"/>
                    <a:pt x="2138" y="9"/>
                  </a:cubicBezTo>
                  <a:cubicBezTo>
                    <a:pt x="2088" y="0"/>
                    <a:pt x="2037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94"/>
            <p:cNvSpPr/>
            <p:nvPr/>
          </p:nvSpPr>
          <p:spPr>
            <a:xfrm>
              <a:off x="-632092" y="3763200"/>
              <a:ext cx="428732" cy="166429"/>
            </a:xfrm>
            <a:custGeom>
              <a:avLst/>
              <a:gdLst/>
              <a:ahLst/>
              <a:cxnLst/>
              <a:rect l="l" t="t" r="r" b="b"/>
              <a:pathLst>
                <a:path w="12633" h="4904" extrusionOk="0">
                  <a:moveTo>
                    <a:pt x="5303" y="1"/>
                  </a:moveTo>
                  <a:cubicBezTo>
                    <a:pt x="5303" y="9"/>
                    <a:pt x="5303" y="26"/>
                    <a:pt x="5303" y="35"/>
                  </a:cubicBezTo>
                  <a:cubicBezTo>
                    <a:pt x="5303" y="179"/>
                    <a:pt x="5354" y="315"/>
                    <a:pt x="5430" y="425"/>
                  </a:cubicBezTo>
                  <a:cubicBezTo>
                    <a:pt x="5515" y="654"/>
                    <a:pt x="5557" y="900"/>
                    <a:pt x="5557" y="1154"/>
                  </a:cubicBezTo>
                  <a:cubicBezTo>
                    <a:pt x="5557" y="2333"/>
                    <a:pt x="4641" y="3292"/>
                    <a:pt x="3504" y="3292"/>
                  </a:cubicBezTo>
                  <a:cubicBezTo>
                    <a:pt x="3309" y="3292"/>
                    <a:pt x="3114" y="3258"/>
                    <a:pt x="2936" y="3207"/>
                  </a:cubicBezTo>
                  <a:cubicBezTo>
                    <a:pt x="2877" y="3182"/>
                    <a:pt x="2809" y="3173"/>
                    <a:pt x="2741" y="3173"/>
                  </a:cubicBezTo>
                  <a:cubicBezTo>
                    <a:pt x="2410" y="3173"/>
                    <a:pt x="2130" y="3462"/>
                    <a:pt x="2130" y="3810"/>
                  </a:cubicBezTo>
                  <a:cubicBezTo>
                    <a:pt x="2130" y="3886"/>
                    <a:pt x="2147" y="3962"/>
                    <a:pt x="2173" y="4030"/>
                  </a:cubicBezTo>
                  <a:lnTo>
                    <a:pt x="1494" y="4285"/>
                  </a:lnTo>
                  <a:lnTo>
                    <a:pt x="612" y="4285"/>
                  </a:lnTo>
                  <a:cubicBezTo>
                    <a:pt x="272" y="4285"/>
                    <a:pt x="1" y="4556"/>
                    <a:pt x="1" y="4895"/>
                  </a:cubicBezTo>
                  <a:lnTo>
                    <a:pt x="1" y="4904"/>
                  </a:lnTo>
                  <a:lnTo>
                    <a:pt x="12632" y="4904"/>
                  </a:lnTo>
                  <a:lnTo>
                    <a:pt x="12632" y="4895"/>
                  </a:lnTo>
                  <a:cubicBezTo>
                    <a:pt x="12632" y="4556"/>
                    <a:pt x="12361" y="4285"/>
                    <a:pt x="12021" y="4285"/>
                  </a:cubicBezTo>
                  <a:lnTo>
                    <a:pt x="11139" y="4285"/>
                  </a:lnTo>
                  <a:lnTo>
                    <a:pt x="10461" y="4022"/>
                  </a:lnTo>
                  <a:cubicBezTo>
                    <a:pt x="10486" y="3954"/>
                    <a:pt x="10503" y="3886"/>
                    <a:pt x="10503" y="3810"/>
                  </a:cubicBezTo>
                  <a:cubicBezTo>
                    <a:pt x="10503" y="3453"/>
                    <a:pt x="10223" y="3173"/>
                    <a:pt x="9884" y="3173"/>
                  </a:cubicBezTo>
                  <a:cubicBezTo>
                    <a:pt x="9824" y="3173"/>
                    <a:pt x="9756" y="3182"/>
                    <a:pt x="9697" y="3207"/>
                  </a:cubicBezTo>
                  <a:cubicBezTo>
                    <a:pt x="9519" y="3258"/>
                    <a:pt x="9324" y="3292"/>
                    <a:pt x="9129" y="3292"/>
                  </a:cubicBezTo>
                  <a:cubicBezTo>
                    <a:pt x="7992" y="3292"/>
                    <a:pt x="7076" y="2333"/>
                    <a:pt x="7076" y="1154"/>
                  </a:cubicBezTo>
                  <a:cubicBezTo>
                    <a:pt x="7076" y="900"/>
                    <a:pt x="7118" y="654"/>
                    <a:pt x="7203" y="425"/>
                  </a:cubicBezTo>
                  <a:cubicBezTo>
                    <a:pt x="7245" y="365"/>
                    <a:pt x="7279" y="289"/>
                    <a:pt x="7305" y="213"/>
                  </a:cubicBezTo>
                  <a:lnTo>
                    <a:pt x="7305" y="213"/>
                  </a:lnTo>
                  <a:cubicBezTo>
                    <a:pt x="7144" y="230"/>
                    <a:pt x="6991" y="238"/>
                    <a:pt x="6821" y="238"/>
                  </a:cubicBezTo>
                  <a:cubicBezTo>
                    <a:pt x="6270" y="238"/>
                    <a:pt x="5752" y="153"/>
                    <a:pt x="5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94"/>
            <p:cNvSpPr/>
            <p:nvPr/>
          </p:nvSpPr>
          <p:spPr>
            <a:xfrm>
              <a:off x="-452155" y="3763200"/>
              <a:ext cx="67977" cy="53010"/>
            </a:xfrm>
            <a:custGeom>
              <a:avLst/>
              <a:gdLst/>
              <a:ahLst/>
              <a:cxnLst/>
              <a:rect l="l" t="t" r="r" b="b"/>
              <a:pathLst>
                <a:path w="2003" h="1562" extrusionOk="0">
                  <a:moveTo>
                    <a:pt x="1" y="1"/>
                  </a:moveTo>
                  <a:cubicBezTo>
                    <a:pt x="1" y="9"/>
                    <a:pt x="1" y="18"/>
                    <a:pt x="1" y="35"/>
                  </a:cubicBezTo>
                  <a:cubicBezTo>
                    <a:pt x="1" y="179"/>
                    <a:pt x="52" y="315"/>
                    <a:pt x="128" y="425"/>
                  </a:cubicBezTo>
                  <a:cubicBezTo>
                    <a:pt x="196" y="611"/>
                    <a:pt x="238" y="807"/>
                    <a:pt x="247" y="1010"/>
                  </a:cubicBezTo>
                  <a:cubicBezTo>
                    <a:pt x="612" y="1180"/>
                    <a:pt x="1002" y="1324"/>
                    <a:pt x="1426" y="1460"/>
                  </a:cubicBezTo>
                  <a:cubicBezTo>
                    <a:pt x="1553" y="1494"/>
                    <a:pt x="1681" y="1536"/>
                    <a:pt x="1808" y="1562"/>
                  </a:cubicBezTo>
                  <a:cubicBezTo>
                    <a:pt x="1782" y="1434"/>
                    <a:pt x="1774" y="1290"/>
                    <a:pt x="1774" y="1154"/>
                  </a:cubicBezTo>
                  <a:cubicBezTo>
                    <a:pt x="1774" y="900"/>
                    <a:pt x="1816" y="654"/>
                    <a:pt x="1893" y="425"/>
                  </a:cubicBezTo>
                  <a:cubicBezTo>
                    <a:pt x="1943" y="365"/>
                    <a:pt x="1977" y="289"/>
                    <a:pt x="2003" y="213"/>
                  </a:cubicBezTo>
                  <a:lnTo>
                    <a:pt x="2003" y="213"/>
                  </a:lnTo>
                  <a:cubicBezTo>
                    <a:pt x="1842" y="230"/>
                    <a:pt x="1681" y="238"/>
                    <a:pt x="1519" y="238"/>
                  </a:cubicBezTo>
                  <a:cubicBezTo>
                    <a:pt x="968" y="238"/>
                    <a:pt x="450" y="15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94"/>
            <p:cNvSpPr/>
            <p:nvPr/>
          </p:nvSpPr>
          <p:spPr>
            <a:xfrm>
              <a:off x="-769675" y="3036293"/>
              <a:ext cx="703626" cy="703626"/>
            </a:xfrm>
            <a:custGeom>
              <a:avLst/>
              <a:gdLst/>
              <a:ahLst/>
              <a:cxnLst/>
              <a:rect l="l" t="t" r="r" b="b"/>
              <a:pathLst>
                <a:path w="20733" h="20733" extrusionOk="0">
                  <a:moveTo>
                    <a:pt x="10366" y="0"/>
                  </a:moveTo>
                  <a:cubicBezTo>
                    <a:pt x="4640" y="0"/>
                    <a:pt x="0" y="4640"/>
                    <a:pt x="0" y="10366"/>
                  </a:cubicBezTo>
                  <a:cubicBezTo>
                    <a:pt x="0" y="16084"/>
                    <a:pt x="4640" y="20733"/>
                    <a:pt x="10366" y="20733"/>
                  </a:cubicBezTo>
                  <a:cubicBezTo>
                    <a:pt x="16092" y="20733"/>
                    <a:pt x="20733" y="16084"/>
                    <a:pt x="20733" y="10366"/>
                  </a:cubicBezTo>
                  <a:cubicBezTo>
                    <a:pt x="20733" y="4640"/>
                    <a:pt x="16092" y="0"/>
                    <a:pt x="10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94"/>
            <p:cNvSpPr/>
            <p:nvPr/>
          </p:nvSpPr>
          <p:spPr>
            <a:xfrm>
              <a:off x="-769675" y="3036293"/>
              <a:ext cx="589630" cy="585592"/>
            </a:xfrm>
            <a:custGeom>
              <a:avLst/>
              <a:gdLst/>
              <a:ahLst/>
              <a:cxnLst/>
              <a:rect l="l" t="t" r="r" b="b"/>
              <a:pathLst>
                <a:path w="17374" h="17255" extrusionOk="0">
                  <a:moveTo>
                    <a:pt x="10366" y="0"/>
                  </a:moveTo>
                  <a:cubicBezTo>
                    <a:pt x="4649" y="0"/>
                    <a:pt x="0" y="4640"/>
                    <a:pt x="0" y="10366"/>
                  </a:cubicBezTo>
                  <a:cubicBezTo>
                    <a:pt x="0" y="11520"/>
                    <a:pt x="195" y="12631"/>
                    <a:pt x="543" y="13675"/>
                  </a:cubicBezTo>
                  <a:cubicBezTo>
                    <a:pt x="2274" y="15855"/>
                    <a:pt x="4946" y="17255"/>
                    <a:pt x="7940" y="17255"/>
                  </a:cubicBezTo>
                  <a:cubicBezTo>
                    <a:pt x="13149" y="17255"/>
                    <a:pt x="17373" y="13030"/>
                    <a:pt x="17373" y="7821"/>
                  </a:cubicBezTo>
                  <a:cubicBezTo>
                    <a:pt x="17373" y="4971"/>
                    <a:pt x="16118" y="2426"/>
                    <a:pt x="14124" y="696"/>
                  </a:cubicBezTo>
                  <a:cubicBezTo>
                    <a:pt x="12962" y="246"/>
                    <a:pt x="11690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94"/>
            <p:cNvSpPr/>
            <p:nvPr/>
          </p:nvSpPr>
          <p:spPr>
            <a:xfrm>
              <a:off x="-187002" y="3190573"/>
              <a:ext cx="118646" cy="259215"/>
            </a:xfrm>
            <a:custGeom>
              <a:avLst/>
              <a:gdLst/>
              <a:ahLst/>
              <a:cxnLst/>
              <a:rect l="l" t="t" r="r" b="b"/>
              <a:pathLst>
                <a:path w="3496" h="7638" extrusionOk="0">
                  <a:moveTo>
                    <a:pt x="1782" y="1"/>
                  </a:moveTo>
                  <a:lnTo>
                    <a:pt x="1782" y="1"/>
                  </a:lnTo>
                  <a:cubicBezTo>
                    <a:pt x="1833" y="247"/>
                    <a:pt x="1892" y="476"/>
                    <a:pt x="1816" y="756"/>
                  </a:cubicBezTo>
                  <a:lnTo>
                    <a:pt x="1825" y="756"/>
                  </a:lnTo>
                  <a:cubicBezTo>
                    <a:pt x="1791" y="875"/>
                    <a:pt x="1646" y="1027"/>
                    <a:pt x="1663" y="1146"/>
                  </a:cubicBezTo>
                  <a:cubicBezTo>
                    <a:pt x="1689" y="1290"/>
                    <a:pt x="1850" y="1299"/>
                    <a:pt x="1935" y="1418"/>
                  </a:cubicBezTo>
                  <a:cubicBezTo>
                    <a:pt x="2206" y="1791"/>
                    <a:pt x="1926" y="1893"/>
                    <a:pt x="1808" y="2300"/>
                  </a:cubicBezTo>
                  <a:cubicBezTo>
                    <a:pt x="1706" y="2682"/>
                    <a:pt x="1689" y="2877"/>
                    <a:pt x="1205" y="2928"/>
                  </a:cubicBezTo>
                  <a:cubicBezTo>
                    <a:pt x="1231" y="3080"/>
                    <a:pt x="1273" y="3191"/>
                    <a:pt x="1273" y="3343"/>
                  </a:cubicBezTo>
                  <a:cubicBezTo>
                    <a:pt x="1190" y="3313"/>
                    <a:pt x="1131" y="3300"/>
                    <a:pt x="1080" y="3300"/>
                  </a:cubicBezTo>
                  <a:cubicBezTo>
                    <a:pt x="975" y="3300"/>
                    <a:pt x="907" y="3357"/>
                    <a:pt x="747" y="3437"/>
                  </a:cubicBezTo>
                  <a:cubicBezTo>
                    <a:pt x="586" y="3521"/>
                    <a:pt x="315" y="3640"/>
                    <a:pt x="230" y="3733"/>
                  </a:cubicBezTo>
                  <a:cubicBezTo>
                    <a:pt x="1" y="3996"/>
                    <a:pt x="196" y="4819"/>
                    <a:pt x="340" y="5091"/>
                  </a:cubicBezTo>
                  <a:cubicBezTo>
                    <a:pt x="501" y="5388"/>
                    <a:pt x="637" y="5523"/>
                    <a:pt x="739" y="5863"/>
                  </a:cubicBezTo>
                  <a:cubicBezTo>
                    <a:pt x="807" y="6109"/>
                    <a:pt x="756" y="6363"/>
                    <a:pt x="815" y="6601"/>
                  </a:cubicBezTo>
                  <a:cubicBezTo>
                    <a:pt x="856" y="6775"/>
                    <a:pt x="939" y="6841"/>
                    <a:pt x="1040" y="6841"/>
                  </a:cubicBezTo>
                  <a:cubicBezTo>
                    <a:pt x="1151" y="6841"/>
                    <a:pt x="1285" y="6762"/>
                    <a:pt x="1409" y="6660"/>
                  </a:cubicBezTo>
                  <a:lnTo>
                    <a:pt x="1409" y="6660"/>
                  </a:lnTo>
                  <a:lnTo>
                    <a:pt x="1316" y="6753"/>
                  </a:lnTo>
                  <a:cubicBezTo>
                    <a:pt x="1519" y="6932"/>
                    <a:pt x="1417" y="7585"/>
                    <a:pt x="1858" y="7636"/>
                  </a:cubicBezTo>
                  <a:cubicBezTo>
                    <a:pt x="1871" y="7637"/>
                    <a:pt x="1883" y="7638"/>
                    <a:pt x="1895" y="7638"/>
                  </a:cubicBezTo>
                  <a:cubicBezTo>
                    <a:pt x="2042" y="7638"/>
                    <a:pt x="2126" y="7540"/>
                    <a:pt x="2181" y="7407"/>
                  </a:cubicBezTo>
                  <a:cubicBezTo>
                    <a:pt x="2317" y="7245"/>
                    <a:pt x="2435" y="6999"/>
                    <a:pt x="2461" y="6906"/>
                  </a:cubicBezTo>
                  <a:cubicBezTo>
                    <a:pt x="2503" y="6762"/>
                    <a:pt x="2529" y="6643"/>
                    <a:pt x="2588" y="6499"/>
                  </a:cubicBezTo>
                  <a:cubicBezTo>
                    <a:pt x="2656" y="6346"/>
                    <a:pt x="2724" y="6219"/>
                    <a:pt x="2800" y="6075"/>
                  </a:cubicBezTo>
                  <a:cubicBezTo>
                    <a:pt x="2910" y="5880"/>
                    <a:pt x="2843" y="5854"/>
                    <a:pt x="2868" y="5651"/>
                  </a:cubicBezTo>
                  <a:cubicBezTo>
                    <a:pt x="2876" y="5523"/>
                    <a:pt x="2936" y="5320"/>
                    <a:pt x="2995" y="5201"/>
                  </a:cubicBezTo>
                  <a:cubicBezTo>
                    <a:pt x="3063" y="5048"/>
                    <a:pt x="3267" y="4921"/>
                    <a:pt x="3368" y="4777"/>
                  </a:cubicBezTo>
                  <a:cubicBezTo>
                    <a:pt x="3411" y="4718"/>
                    <a:pt x="3453" y="4667"/>
                    <a:pt x="3496" y="4616"/>
                  </a:cubicBezTo>
                  <a:cubicBezTo>
                    <a:pt x="3301" y="2919"/>
                    <a:pt x="2698" y="1350"/>
                    <a:pt x="1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94"/>
            <p:cNvSpPr/>
            <p:nvPr/>
          </p:nvSpPr>
          <p:spPr>
            <a:xfrm>
              <a:off x="-125371" y="3422332"/>
              <a:ext cx="57592" cy="156079"/>
            </a:xfrm>
            <a:custGeom>
              <a:avLst/>
              <a:gdLst/>
              <a:ahLst/>
              <a:cxnLst/>
              <a:rect l="l" t="t" r="r" b="b"/>
              <a:pathLst>
                <a:path w="1697" h="4599" extrusionOk="0">
                  <a:moveTo>
                    <a:pt x="1697" y="1"/>
                  </a:moveTo>
                  <a:cubicBezTo>
                    <a:pt x="1400" y="272"/>
                    <a:pt x="1154" y="875"/>
                    <a:pt x="933" y="1197"/>
                  </a:cubicBezTo>
                  <a:cubicBezTo>
                    <a:pt x="730" y="1485"/>
                    <a:pt x="93" y="1867"/>
                    <a:pt x="26" y="2240"/>
                  </a:cubicBezTo>
                  <a:cubicBezTo>
                    <a:pt x="0" y="2376"/>
                    <a:pt x="161" y="2588"/>
                    <a:pt x="170" y="2724"/>
                  </a:cubicBezTo>
                  <a:cubicBezTo>
                    <a:pt x="178" y="2919"/>
                    <a:pt x="110" y="3131"/>
                    <a:pt x="136" y="3360"/>
                  </a:cubicBezTo>
                  <a:cubicBezTo>
                    <a:pt x="178" y="3598"/>
                    <a:pt x="178" y="3827"/>
                    <a:pt x="170" y="4064"/>
                  </a:cubicBezTo>
                  <a:cubicBezTo>
                    <a:pt x="110" y="4217"/>
                    <a:pt x="119" y="4412"/>
                    <a:pt x="102" y="4599"/>
                  </a:cubicBezTo>
                  <a:cubicBezTo>
                    <a:pt x="976" y="3250"/>
                    <a:pt x="1536" y="1680"/>
                    <a:pt x="1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94"/>
            <p:cNvSpPr/>
            <p:nvPr/>
          </p:nvSpPr>
          <p:spPr>
            <a:xfrm>
              <a:off x="-749821" y="3035987"/>
              <a:ext cx="459514" cy="703660"/>
            </a:xfrm>
            <a:custGeom>
              <a:avLst/>
              <a:gdLst/>
              <a:ahLst/>
              <a:cxnLst/>
              <a:rect l="l" t="t" r="r" b="b"/>
              <a:pathLst>
                <a:path w="13540" h="20734" extrusionOk="0">
                  <a:moveTo>
                    <a:pt x="9781" y="1"/>
                  </a:moveTo>
                  <a:cubicBezTo>
                    <a:pt x="6074" y="1"/>
                    <a:pt x="2825" y="1943"/>
                    <a:pt x="993" y="4870"/>
                  </a:cubicBezTo>
                  <a:cubicBezTo>
                    <a:pt x="993" y="4938"/>
                    <a:pt x="993" y="4997"/>
                    <a:pt x="959" y="5056"/>
                  </a:cubicBezTo>
                  <a:cubicBezTo>
                    <a:pt x="908" y="5141"/>
                    <a:pt x="857" y="5150"/>
                    <a:pt x="806" y="5184"/>
                  </a:cubicBezTo>
                  <a:cubicBezTo>
                    <a:pt x="764" y="5260"/>
                    <a:pt x="721" y="5328"/>
                    <a:pt x="679" y="5404"/>
                  </a:cubicBezTo>
                  <a:cubicBezTo>
                    <a:pt x="679" y="5404"/>
                    <a:pt x="679" y="5413"/>
                    <a:pt x="679" y="5421"/>
                  </a:cubicBezTo>
                  <a:cubicBezTo>
                    <a:pt x="637" y="5540"/>
                    <a:pt x="603" y="5684"/>
                    <a:pt x="526" y="5803"/>
                  </a:cubicBezTo>
                  <a:cubicBezTo>
                    <a:pt x="501" y="5820"/>
                    <a:pt x="475" y="5837"/>
                    <a:pt x="450" y="5854"/>
                  </a:cubicBezTo>
                  <a:cubicBezTo>
                    <a:pt x="365" y="6024"/>
                    <a:pt x="289" y="6202"/>
                    <a:pt x="213" y="6380"/>
                  </a:cubicBezTo>
                  <a:cubicBezTo>
                    <a:pt x="221" y="6405"/>
                    <a:pt x="213" y="6431"/>
                    <a:pt x="213" y="6456"/>
                  </a:cubicBezTo>
                  <a:cubicBezTo>
                    <a:pt x="196" y="6566"/>
                    <a:pt x="111" y="6558"/>
                    <a:pt x="111" y="6694"/>
                  </a:cubicBezTo>
                  <a:cubicBezTo>
                    <a:pt x="111" y="6685"/>
                    <a:pt x="102" y="6685"/>
                    <a:pt x="94" y="6685"/>
                  </a:cubicBezTo>
                  <a:cubicBezTo>
                    <a:pt x="60" y="6770"/>
                    <a:pt x="26" y="6855"/>
                    <a:pt x="0" y="6940"/>
                  </a:cubicBezTo>
                  <a:cubicBezTo>
                    <a:pt x="68" y="7084"/>
                    <a:pt x="153" y="7228"/>
                    <a:pt x="51" y="7313"/>
                  </a:cubicBezTo>
                  <a:cubicBezTo>
                    <a:pt x="68" y="7381"/>
                    <a:pt x="68" y="7432"/>
                    <a:pt x="77" y="7491"/>
                  </a:cubicBezTo>
                  <a:cubicBezTo>
                    <a:pt x="238" y="7559"/>
                    <a:pt x="179" y="7729"/>
                    <a:pt x="187" y="7873"/>
                  </a:cubicBezTo>
                  <a:cubicBezTo>
                    <a:pt x="204" y="8051"/>
                    <a:pt x="263" y="8110"/>
                    <a:pt x="306" y="8255"/>
                  </a:cubicBezTo>
                  <a:cubicBezTo>
                    <a:pt x="348" y="8390"/>
                    <a:pt x="314" y="8551"/>
                    <a:pt x="357" y="8679"/>
                  </a:cubicBezTo>
                  <a:cubicBezTo>
                    <a:pt x="382" y="8789"/>
                    <a:pt x="492" y="8882"/>
                    <a:pt x="518" y="8993"/>
                  </a:cubicBezTo>
                  <a:cubicBezTo>
                    <a:pt x="543" y="9128"/>
                    <a:pt x="459" y="9306"/>
                    <a:pt x="518" y="9417"/>
                  </a:cubicBezTo>
                  <a:cubicBezTo>
                    <a:pt x="560" y="9527"/>
                    <a:pt x="721" y="9586"/>
                    <a:pt x="806" y="9671"/>
                  </a:cubicBezTo>
                  <a:cubicBezTo>
                    <a:pt x="883" y="9748"/>
                    <a:pt x="993" y="9807"/>
                    <a:pt x="1044" y="9934"/>
                  </a:cubicBezTo>
                  <a:cubicBezTo>
                    <a:pt x="1103" y="10087"/>
                    <a:pt x="1052" y="10180"/>
                    <a:pt x="1222" y="10274"/>
                  </a:cubicBezTo>
                  <a:cubicBezTo>
                    <a:pt x="1188" y="10392"/>
                    <a:pt x="1180" y="10613"/>
                    <a:pt x="1180" y="10740"/>
                  </a:cubicBezTo>
                  <a:cubicBezTo>
                    <a:pt x="1188" y="10833"/>
                    <a:pt x="1146" y="10825"/>
                    <a:pt x="1180" y="10910"/>
                  </a:cubicBezTo>
                  <a:cubicBezTo>
                    <a:pt x="1205" y="10995"/>
                    <a:pt x="1307" y="10978"/>
                    <a:pt x="1324" y="11088"/>
                  </a:cubicBezTo>
                  <a:cubicBezTo>
                    <a:pt x="1460" y="11198"/>
                    <a:pt x="1748" y="11300"/>
                    <a:pt x="1629" y="11512"/>
                  </a:cubicBezTo>
                  <a:cubicBezTo>
                    <a:pt x="1589" y="11485"/>
                    <a:pt x="1553" y="11475"/>
                    <a:pt x="1517" y="11475"/>
                  </a:cubicBezTo>
                  <a:cubicBezTo>
                    <a:pt x="1485" y="11475"/>
                    <a:pt x="1453" y="11483"/>
                    <a:pt x="1417" y="11495"/>
                  </a:cubicBezTo>
                  <a:cubicBezTo>
                    <a:pt x="1519" y="11648"/>
                    <a:pt x="1756" y="11682"/>
                    <a:pt x="1680" y="11894"/>
                  </a:cubicBezTo>
                  <a:cubicBezTo>
                    <a:pt x="1765" y="11919"/>
                    <a:pt x="1901" y="11936"/>
                    <a:pt x="1943" y="12021"/>
                  </a:cubicBezTo>
                  <a:cubicBezTo>
                    <a:pt x="1960" y="12055"/>
                    <a:pt x="1884" y="12165"/>
                    <a:pt x="1918" y="12250"/>
                  </a:cubicBezTo>
                  <a:cubicBezTo>
                    <a:pt x="1985" y="12386"/>
                    <a:pt x="2316" y="12420"/>
                    <a:pt x="2452" y="12445"/>
                  </a:cubicBezTo>
                  <a:cubicBezTo>
                    <a:pt x="2435" y="12547"/>
                    <a:pt x="2511" y="12632"/>
                    <a:pt x="2511" y="12708"/>
                  </a:cubicBezTo>
                  <a:cubicBezTo>
                    <a:pt x="2511" y="12801"/>
                    <a:pt x="2452" y="12852"/>
                    <a:pt x="2461" y="12963"/>
                  </a:cubicBezTo>
                  <a:cubicBezTo>
                    <a:pt x="2622" y="13014"/>
                    <a:pt x="2825" y="13149"/>
                    <a:pt x="2944" y="13302"/>
                  </a:cubicBezTo>
                  <a:cubicBezTo>
                    <a:pt x="3122" y="13735"/>
                    <a:pt x="2995" y="14150"/>
                    <a:pt x="3131" y="14659"/>
                  </a:cubicBezTo>
                  <a:cubicBezTo>
                    <a:pt x="3139" y="14693"/>
                    <a:pt x="3148" y="14761"/>
                    <a:pt x="3148" y="14829"/>
                  </a:cubicBezTo>
                  <a:cubicBezTo>
                    <a:pt x="3131" y="14897"/>
                    <a:pt x="3122" y="14965"/>
                    <a:pt x="3122" y="15049"/>
                  </a:cubicBezTo>
                  <a:cubicBezTo>
                    <a:pt x="3131" y="15287"/>
                    <a:pt x="3097" y="15499"/>
                    <a:pt x="3071" y="15728"/>
                  </a:cubicBezTo>
                  <a:cubicBezTo>
                    <a:pt x="3054" y="15923"/>
                    <a:pt x="3071" y="16229"/>
                    <a:pt x="3122" y="16424"/>
                  </a:cubicBezTo>
                  <a:cubicBezTo>
                    <a:pt x="3165" y="16576"/>
                    <a:pt x="3275" y="16704"/>
                    <a:pt x="3292" y="16865"/>
                  </a:cubicBezTo>
                  <a:cubicBezTo>
                    <a:pt x="3309" y="17060"/>
                    <a:pt x="3317" y="17238"/>
                    <a:pt x="3385" y="17408"/>
                  </a:cubicBezTo>
                  <a:cubicBezTo>
                    <a:pt x="3453" y="17569"/>
                    <a:pt x="3580" y="17705"/>
                    <a:pt x="3648" y="17866"/>
                  </a:cubicBezTo>
                  <a:cubicBezTo>
                    <a:pt x="3708" y="18010"/>
                    <a:pt x="3724" y="18180"/>
                    <a:pt x="3792" y="18332"/>
                  </a:cubicBezTo>
                  <a:cubicBezTo>
                    <a:pt x="3869" y="18511"/>
                    <a:pt x="3886" y="18680"/>
                    <a:pt x="3954" y="18850"/>
                  </a:cubicBezTo>
                  <a:cubicBezTo>
                    <a:pt x="3999" y="18822"/>
                    <a:pt x="4029" y="18812"/>
                    <a:pt x="4051" y="18812"/>
                  </a:cubicBezTo>
                  <a:cubicBezTo>
                    <a:pt x="4104" y="18812"/>
                    <a:pt x="4112" y="18871"/>
                    <a:pt x="4166" y="18901"/>
                  </a:cubicBezTo>
                  <a:cubicBezTo>
                    <a:pt x="4191" y="18918"/>
                    <a:pt x="4259" y="19019"/>
                    <a:pt x="4284" y="19036"/>
                  </a:cubicBezTo>
                  <a:cubicBezTo>
                    <a:pt x="4310" y="19062"/>
                    <a:pt x="4378" y="19045"/>
                    <a:pt x="4420" y="19070"/>
                  </a:cubicBezTo>
                  <a:cubicBezTo>
                    <a:pt x="4463" y="19113"/>
                    <a:pt x="4564" y="19240"/>
                    <a:pt x="4607" y="19291"/>
                  </a:cubicBezTo>
                  <a:cubicBezTo>
                    <a:pt x="4649" y="19333"/>
                    <a:pt x="4692" y="19367"/>
                    <a:pt x="4725" y="19410"/>
                  </a:cubicBezTo>
                  <a:cubicBezTo>
                    <a:pt x="6218" y="20250"/>
                    <a:pt x="7949" y="20733"/>
                    <a:pt x="9781" y="20733"/>
                  </a:cubicBezTo>
                  <a:cubicBezTo>
                    <a:pt x="10519" y="20733"/>
                    <a:pt x="11232" y="20657"/>
                    <a:pt x="11919" y="20512"/>
                  </a:cubicBezTo>
                  <a:cubicBezTo>
                    <a:pt x="11843" y="20504"/>
                    <a:pt x="11783" y="20487"/>
                    <a:pt x="11749" y="20470"/>
                  </a:cubicBezTo>
                  <a:cubicBezTo>
                    <a:pt x="11809" y="20300"/>
                    <a:pt x="11732" y="20131"/>
                    <a:pt x="11478" y="19953"/>
                  </a:cubicBezTo>
                  <a:cubicBezTo>
                    <a:pt x="11215" y="19774"/>
                    <a:pt x="11113" y="19749"/>
                    <a:pt x="10986" y="19478"/>
                  </a:cubicBezTo>
                  <a:cubicBezTo>
                    <a:pt x="10935" y="19376"/>
                    <a:pt x="10901" y="19274"/>
                    <a:pt x="10859" y="19172"/>
                  </a:cubicBezTo>
                  <a:cubicBezTo>
                    <a:pt x="10808" y="19036"/>
                    <a:pt x="10816" y="19045"/>
                    <a:pt x="10748" y="18952"/>
                  </a:cubicBezTo>
                  <a:cubicBezTo>
                    <a:pt x="10613" y="18790"/>
                    <a:pt x="10545" y="18697"/>
                    <a:pt x="10460" y="18502"/>
                  </a:cubicBezTo>
                  <a:cubicBezTo>
                    <a:pt x="10392" y="18324"/>
                    <a:pt x="10256" y="18222"/>
                    <a:pt x="10197" y="18052"/>
                  </a:cubicBezTo>
                  <a:cubicBezTo>
                    <a:pt x="10112" y="17815"/>
                    <a:pt x="10307" y="17569"/>
                    <a:pt x="10290" y="17340"/>
                  </a:cubicBezTo>
                  <a:cubicBezTo>
                    <a:pt x="10282" y="17187"/>
                    <a:pt x="10189" y="17153"/>
                    <a:pt x="10146" y="17034"/>
                  </a:cubicBezTo>
                  <a:cubicBezTo>
                    <a:pt x="10121" y="16933"/>
                    <a:pt x="10155" y="16788"/>
                    <a:pt x="10146" y="16687"/>
                  </a:cubicBezTo>
                  <a:cubicBezTo>
                    <a:pt x="10138" y="16483"/>
                    <a:pt x="10163" y="16296"/>
                    <a:pt x="10172" y="16093"/>
                  </a:cubicBezTo>
                  <a:cubicBezTo>
                    <a:pt x="10180" y="15991"/>
                    <a:pt x="10129" y="15915"/>
                    <a:pt x="10146" y="15813"/>
                  </a:cubicBezTo>
                  <a:cubicBezTo>
                    <a:pt x="10172" y="15686"/>
                    <a:pt x="10273" y="15635"/>
                    <a:pt x="10239" y="15482"/>
                  </a:cubicBezTo>
                  <a:cubicBezTo>
                    <a:pt x="10180" y="15465"/>
                    <a:pt x="10138" y="15440"/>
                    <a:pt x="10104" y="15406"/>
                  </a:cubicBezTo>
                  <a:cubicBezTo>
                    <a:pt x="10155" y="15321"/>
                    <a:pt x="10155" y="15245"/>
                    <a:pt x="10053" y="15143"/>
                  </a:cubicBezTo>
                  <a:cubicBezTo>
                    <a:pt x="10019" y="15109"/>
                    <a:pt x="9976" y="15083"/>
                    <a:pt x="9943" y="15058"/>
                  </a:cubicBezTo>
                  <a:cubicBezTo>
                    <a:pt x="9943" y="15049"/>
                    <a:pt x="9943" y="15049"/>
                    <a:pt x="9943" y="15049"/>
                  </a:cubicBezTo>
                  <a:cubicBezTo>
                    <a:pt x="9832" y="14871"/>
                    <a:pt x="9705" y="14702"/>
                    <a:pt x="9552" y="14583"/>
                  </a:cubicBezTo>
                  <a:cubicBezTo>
                    <a:pt x="9408" y="14473"/>
                    <a:pt x="9493" y="14490"/>
                    <a:pt x="9298" y="14481"/>
                  </a:cubicBezTo>
                  <a:cubicBezTo>
                    <a:pt x="9275" y="14479"/>
                    <a:pt x="9251" y="14479"/>
                    <a:pt x="9228" y="14479"/>
                  </a:cubicBezTo>
                  <a:cubicBezTo>
                    <a:pt x="9164" y="14479"/>
                    <a:pt x="9101" y="14484"/>
                    <a:pt x="9037" y="14484"/>
                  </a:cubicBezTo>
                  <a:cubicBezTo>
                    <a:pt x="9014" y="14484"/>
                    <a:pt x="8990" y="14483"/>
                    <a:pt x="8967" y="14481"/>
                  </a:cubicBezTo>
                  <a:cubicBezTo>
                    <a:pt x="8932" y="14481"/>
                    <a:pt x="8899" y="14481"/>
                    <a:pt x="8867" y="14481"/>
                  </a:cubicBezTo>
                  <a:cubicBezTo>
                    <a:pt x="8710" y="14481"/>
                    <a:pt x="8594" y="14475"/>
                    <a:pt x="8424" y="14405"/>
                  </a:cubicBezTo>
                  <a:cubicBezTo>
                    <a:pt x="8293" y="14349"/>
                    <a:pt x="8216" y="14319"/>
                    <a:pt x="8145" y="14319"/>
                  </a:cubicBezTo>
                  <a:cubicBezTo>
                    <a:pt x="8066" y="14319"/>
                    <a:pt x="7995" y="14358"/>
                    <a:pt x="7864" y="14439"/>
                  </a:cubicBezTo>
                  <a:cubicBezTo>
                    <a:pt x="7757" y="14507"/>
                    <a:pt x="7687" y="14518"/>
                    <a:pt x="7612" y="14518"/>
                  </a:cubicBezTo>
                  <a:cubicBezTo>
                    <a:pt x="7575" y="14518"/>
                    <a:pt x="7536" y="14515"/>
                    <a:pt x="7491" y="14515"/>
                  </a:cubicBezTo>
                  <a:cubicBezTo>
                    <a:pt x="7423" y="14515"/>
                    <a:pt x="7304" y="14515"/>
                    <a:pt x="7211" y="14507"/>
                  </a:cubicBezTo>
                  <a:cubicBezTo>
                    <a:pt x="7143" y="14504"/>
                    <a:pt x="7085" y="14502"/>
                    <a:pt x="7029" y="14502"/>
                  </a:cubicBezTo>
                  <a:cubicBezTo>
                    <a:pt x="6917" y="14502"/>
                    <a:pt x="6815" y="14509"/>
                    <a:pt x="6668" y="14532"/>
                  </a:cubicBezTo>
                  <a:cubicBezTo>
                    <a:pt x="6566" y="14540"/>
                    <a:pt x="6498" y="14591"/>
                    <a:pt x="6388" y="14591"/>
                  </a:cubicBezTo>
                  <a:cubicBezTo>
                    <a:pt x="6383" y="14592"/>
                    <a:pt x="6377" y="14592"/>
                    <a:pt x="6371" y="14592"/>
                  </a:cubicBezTo>
                  <a:cubicBezTo>
                    <a:pt x="6318" y="14592"/>
                    <a:pt x="6246" y="14567"/>
                    <a:pt x="6180" y="14567"/>
                  </a:cubicBezTo>
                  <a:cubicBezTo>
                    <a:pt x="6161" y="14567"/>
                    <a:pt x="6142" y="14569"/>
                    <a:pt x="6125" y="14574"/>
                  </a:cubicBezTo>
                  <a:cubicBezTo>
                    <a:pt x="6066" y="14591"/>
                    <a:pt x="6074" y="14668"/>
                    <a:pt x="6040" y="14676"/>
                  </a:cubicBezTo>
                  <a:cubicBezTo>
                    <a:pt x="6032" y="14679"/>
                    <a:pt x="6017" y="14680"/>
                    <a:pt x="6000" y="14680"/>
                  </a:cubicBezTo>
                  <a:cubicBezTo>
                    <a:pt x="5968" y="14680"/>
                    <a:pt x="5930" y="14676"/>
                    <a:pt x="5930" y="14676"/>
                  </a:cubicBezTo>
                  <a:cubicBezTo>
                    <a:pt x="5854" y="14710"/>
                    <a:pt x="5735" y="14727"/>
                    <a:pt x="5650" y="14744"/>
                  </a:cubicBezTo>
                  <a:cubicBezTo>
                    <a:pt x="5413" y="14786"/>
                    <a:pt x="5175" y="14863"/>
                    <a:pt x="4946" y="14905"/>
                  </a:cubicBezTo>
                  <a:cubicBezTo>
                    <a:pt x="4919" y="14908"/>
                    <a:pt x="4893" y="14910"/>
                    <a:pt x="4867" y="14910"/>
                  </a:cubicBezTo>
                  <a:cubicBezTo>
                    <a:pt x="4755" y="14910"/>
                    <a:pt x="4652" y="14883"/>
                    <a:pt x="4556" y="14863"/>
                  </a:cubicBezTo>
                  <a:cubicBezTo>
                    <a:pt x="4259" y="14651"/>
                    <a:pt x="3860" y="14244"/>
                    <a:pt x="3648" y="14235"/>
                  </a:cubicBezTo>
                  <a:cubicBezTo>
                    <a:pt x="2732" y="14193"/>
                    <a:pt x="3784" y="12581"/>
                    <a:pt x="4166" y="12182"/>
                  </a:cubicBezTo>
                  <a:cubicBezTo>
                    <a:pt x="4471" y="11868"/>
                    <a:pt x="4513" y="11571"/>
                    <a:pt x="4776" y="11274"/>
                  </a:cubicBezTo>
                  <a:cubicBezTo>
                    <a:pt x="4870" y="11164"/>
                    <a:pt x="5201" y="10978"/>
                    <a:pt x="5336" y="10944"/>
                  </a:cubicBezTo>
                  <a:cubicBezTo>
                    <a:pt x="5367" y="10935"/>
                    <a:pt x="5400" y="10931"/>
                    <a:pt x="5434" y="10931"/>
                  </a:cubicBezTo>
                  <a:cubicBezTo>
                    <a:pt x="5604" y="10931"/>
                    <a:pt x="5805" y="11021"/>
                    <a:pt x="5941" y="11021"/>
                  </a:cubicBezTo>
                  <a:cubicBezTo>
                    <a:pt x="5965" y="11021"/>
                    <a:pt x="5987" y="11018"/>
                    <a:pt x="6006" y="11012"/>
                  </a:cubicBezTo>
                  <a:cubicBezTo>
                    <a:pt x="6252" y="10927"/>
                    <a:pt x="6303" y="10570"/>
                    <a:pt x="6397" y="10375"/>
                  </a:cubicBezTo>
                  <a:cubicBezTo>
                    <a:pt x="6566" y="10002"/>
                    <a:pt x="6804" y="9705"/>
                    <a:pt x="6999" y="9349"/>
                  </a:cubicBezTo>
                  <a:cubicBezTo>
                    <a:pt x="7219" y="8950"/>
                    <a:pt x="7270" y="8526"/>
                    <a:pt x="7474" y="8153"/>
                  </a:cubicBezTo>
                  <a:cubicBezTo>
                    <a:pt x="7525" y="8149"/>
                    <a:pt x="7578" y="8143"/>
                    <a:pt x="7628" y="8143"/>
                  </a:cubicBezTo>
                  <a:cubicBezTo>
                    <a:pt x="7687" y="8143"/>
                    <a:pt x="7742" y="8151"/>
                    <a:pt x="7788" y="8178"/>
                  </a:cubicBezTo>
                  <a:cubicBezTo>
                    <a:pt x="8017" y="8331"/>
                    <a:pt x="7627" y="8755"/>
                    <a:pt x="7847" y="8780"/>
                  </a:cubicBezTo>
                  <a:cubicBezTo>
                    <a:pt x="7864" y="8806"/>
                    <a:pt x="7856" y="8831"/>
                    <a:pt x="7881" y="8848"/>
                  </a:cubicBezTo>
                  <a:cubicBezTo>
                    <a:pt x="8017" y="8789"/>
                    <a:pt x="8144" y="8577"/>
                    <a:pt x="8246" y="8467"/>
                  </a:cubicBezTo>
                  <a:cubicBezTo>
                    <a:pt x="8424" y="8272"/>
                    <a:pt x="8390" y="8212"/>
                    <a:pt x="8441" y="7975"/>
                  </a:cubicBezTo>
                  <a:cubicBezTo>
                    <a:pt x="8509" y="7712"/>
                    <a:pt x="8908" y="6889"/>
                    <a:pt x="8636" y="6575"/>
                  </a:cubicBezTo>
                  <a:cubicBezTo>
                    <a:pt x="8729" y="6473"/>
                    <a:pt x="8755" y="6516"/>
                    <a:pt x="8874" y="6465"/>
                  </a:cubicBezTo>
                  <a:cubicBezTo>
                    <a:pt x="8942" y="6431"/>
                    <a:pt x="9128" y="6388"/>
                    <a:pt x="9238" y="6346"/>
                  </a:cubicBezTo>
                  <a:cubicBezTo>
                    <a:pt x="9264" y="6431"/>
                    <a:pt x="9272" y="6524"/>
                    <a:pt x="9281" y="6651"/>
                  </a:cubicBezTo>
                  <a:cubicBezTo>
                    <a:pt x="9292" y="6648"/>
                    <a:pt x="9303" y="6646"/>
                    <a:pt x="9316" y="6646"/>
                  </a:cubicBezTo>
                  <a:cubicBezTo>
                    <a:pt x="9350" y="6646"/>
                    <a:pt x="9390" y="6656"/>
                    <a:pt x="9424" y="6656"/>
                  </a:cubicBezTo>
                  <a:cubicBezTo>
                    <a:pt x="9436" y="6656"/>
                    <a:pt x="9448" y="6655"/>
                    <a:pt x="9459" y="6651"/>
                  </a:cubicBezTo>
                  <a:cubicBezTo>
                    <a:pt x="9459" y="6694"/>
                    <a:pt x="9484" y="6719"/>
                    <a:pt x="9493" y="6762"/>
                  </a:cubicBezTo>
                  <a:cubicBezTo>
                    <a:pt x="9516" y="6766"/>
                    <a:pt x="9535" y="6768"/>
                    <a:pt x="9550" y="6768"/>
                  </a:cubicBezTo>
                  <a:cubicBezTo>
                    <a:pt x="9674" y="6768"/>
                    <a:pt x="9591" y="6630"/>
                    <a:pt x="9629" y="6533"/>
                  </a:cubicBezTo>
                  <a:cubicBezTo>
                    <a:pt x="9680" y="6388"/>
                    <a:pt x="9790" y="6337"/>
                    <a:pt x="9892" y="6227"/>
                  </a:cubicBezTo>
                  <a:cubicBezTo>
                    <a:pt x="10078" y="6007"/>
                    <a:pt x="10138" y="5845"/>
                    <a:pt x="10121" y="5565"/>
                  </a:cubicBezTo>
                  <a:cubicBezTo>
                    <a:pt x="10112" y="5430"/>
                    <a:pt x="10172" y="5260"/>
                    <a:pt x="10146" y="5133"/>
                  </a:cubicBezTo>
                  <a:cubicBezTo>
                    <a:pt x="10138" y="5056"/>
                    <a:pt x="10112" y="5006"/>
                    <a:pt x="10095" y="4938"/>
                  </a:cubicBezTo>
                  <a:cubicBezTo>
                    <a:pt x="10087" y="4878"/>
                    <a:pt x="10087" y="4819"/>
                    <a:pt x="10078" y="4768"/>
                  </a:cubicBezTo>
                  <a:cubicBezTo>
                    <a:pt x="10087" y="4675"/>
                    <a:pt x="10129" y="4573"/>
                    <a:pt x="10095" y="4471"/>
                  </a:cubicBezTo>
                  <a:cubicBezTo>
                    <a:pt x="10095" y="4463"/>
                    <a:pt x="10087" y="4446"/>
                    <a:pt x="10078" y="4437"/>
                  </a:cubicBezTo>
                  <a:cubicBezTo>
                    <a:pt x="10078" y="4429"/>
                    <a:pt x="10070" y="4412"/>
                    <a:pt x="10070" y="4403"/>
                  </a:cubicBezTo>
                  <a:cubicBezTo>
                    <a:pt x="10053" y="4361"/>
                    <a:pt x="10019" y="4327"/>
                    <a:pt x="9985" y="4285"/>
                  </a:cubicBezTo>
                  <a:cubicBezTo>
                    <a:pt x="9951" y="4132"/>
                    <a:pt x="9909" y="3979"/>
                    <a:pt x="9875" y="3826"/>
                  </a:cubicBezTo>
                  <a:cubicBezTo>
                    <a:pt x="9883" y="3792"/>
                    <a:pt x="9883" y="3759"/>
                    <a:pt x="9883" y="3716"/>
                  </a:cubicBezTo>
                  <a:cubicBezTo>
                    <a:pt x="10061" y="3792"/>
                    <a:pt x="10256" y="3826"/>
                    <a:pt x="10443" y="3869"/>
                  </a:cubicBezTo>
                  <a:cubicBezTo>
                    <a:pt x="10358" y="4030"/>
                    <a:pt x="10867" y="4157"/>
                    <a:pt x="10994" y="4157"/>
                  </a:cubicBezTo>
                  <a:cubicBezTo>
                    <a:pt x="10994" y="4174"/>
                    <a:pt x="10994" y="4200"/>
                    <a:pt x="10994" y="4217"/>
                  </a:cubicBezTo>
                  <a:cubicBezTo>
                    <a:pt x="11016" y="4222"/>
                    <a:pt x="11037" y="4225"/>
                    <a:pt x="11058" y="4225"/>
                  </a:cubicBezTo>
                  <a:cubicBezTo>
                    <a:pt x="11095" y="4225"/>
                    <a:pt x="11131" y="4216"/>
                    <a:pt x="11161" y="4197"/>
                  </a:cubicBezTo>
                  <a:lnTo>
                    <a:pt x="11161" y="4197"/>
                  </a:lnTo>
                  <a:cubicBezTo>
                    <a:pt x="11060" y="4279"/>
                    <a:pt x="11048" y="4438"/>
                    <a:pt x="11223" y="4454"/>
                  </a:cubicBezTo>
                  <a:cubicBezTo>
                    <a:pt x="11173" y="4658"/>
                    <a:pt x="11156" y="4641"/>
                    <a:pt x="11317" y="4734"/>
                  </a:cubicBezTo>
                  <a:cubicBezTo>
                    <a:pt x="11393" y="4785"/>
                    <a:pt x="11512" y="4878"/>
                    <a:pt x="11597" y="4895"/>
                  </a:cubicBezTo>
                  <a:cubicBezTo>
                    <a:pt x="11597" y="4955"/>
                    <a:pt x="11588" y="5006"/>
                    <a:pt x="11597" y="5065"/>
                  </a:cubicBezTo>
                  <a:cubicBezTo>
                    <a:pt x="11724" y="5107"/>
                    <a:pt x="11885" y="5209"/>
                    <a:pt x="11978" y="5319"/>
                  </a:cubicBezTo>
                  <a:cubicBezTo>
                    <a:pt x="12063" y="5413"/>
                    <a:pt x="12072" y="5548"/>
                    <a:pt x="12157" y="5650"/>
                  </a:cubicBezTo>
                  <a:cubicBezTo>
                    <a:pt x="12250" y="5761"/>
                    <a:pt x="12377" y="5845"/>
                    <a:pt x="12462" y="5939"/>
                  </a:cubicBezTo>
                  <a:cubicBezTo>
                    <a:pt x="12487" y="5973"/>
                    <a:pt x="12513" y="6066"/>
                    <a:pt x="12547" y="6108"/>
                  </a:cubicBezTo>
                  <a:cubicBezTo>
                    <a:pt x="12598" y="6159"/>
                    <a:pt x="12640" y="6117"/>
                    <a:pt x="12691" y="6219"/>
                  </a:cubicBezTo>
                  <a:cubicBezTo>
                    <a:pt x="12698" y="6219"/>
                    <a:pt x="12705" y="6220"/>
                    <a:pt x="12712" y="6220"/>
                  </a:cubicBezTo>
                  <a:cubicBezTo>
                    <a:pt x="13137" y="6220"/>
                    <a:pt x="13302" y="4941"/>
                    <a:pt x="13319" y="4632"/>
                  </a:cubicBezTo>
                  <a:cubicBezTo>
                    <a:pt x="13327" y="4369"/>
                    <a:pt x="13471" y="4234"/>
                    <a:pt x="13505" y="3988"/>
                  </a:cubicBezTo>
                  <a:cubicBezTo>
                    <a:pt x="13531" y="3784"/>
                    <a:pt x="13539" y="3445"/>
                    <a:pt x="13522" y="3241"/>
                  </a:cubicBezTo>
                  <a:cubicBezTo>
                    <a:pt x="13488" y="2893"/>
                    <a:pt x="13166" y="2690"/>
                    <a:pt x="13192" y="2325"/>
                  </a:cubicBezTo>
                  <a:cubicBezTo>
                    <a:pt x="13208" y="2087"/>
                    <a:pt x="13378" y="1875"/>
                    <a:pt x="13285" y="1621"/>
                  </a:cubicBezTo>
                  <a:cubicBezTo>
                    <a:pt x="13192" y="1383"/>
                    <a:pt x="13039" y="1315"/>
                    <a:pt x="13056" y="1010"/>
                  </a:cubicBezTo>
                  <a:cubicBezTo>
                    <a:pt x="13073" y="773"/>
                    <a:pt x="13098" y="679"/>
                    <a:pt x="13005" y="510"/>
                  </a:cubicBezTo>
                  <a:cubicBezTo>
                    <a:pt x="11995" y="179"/>
                    <a:pt x="10910" y="1"/>
                    <a:pt x="9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94"/>
            <p:cNvSpPr/>
            <p:nvPr/>
          </p:nvSpPr>
          <p:spPr>
            <a:xfrm>
              <a:off x="-189004" y="3189453"/>
              <a:ext cx="121225" cy="262303"/>
            </a:xfrm>
            <a:custGeom>
              <a:avLst/>
              <a:gdLst/>
              <a:ahLst/>
              <a:cxnLst/>
              <a:rect l="l" t="t" r="r" b="b"/>
              <a:pathLst>
                <a:path w="3572" h="7729" extrusionOk="0">
                  <a:moveTo>
                    <a:pt x="1816" y="0"/>
                  </a:moveTo>
                  <a:lnTo>
                    <a:pt x="1799" y="76"/>
                  </a:lnTo>
                  <a:cubicBezTo>
                    <a:pt x="1850" y="305"/>
                    <a:pt x="1901" y="526"/>
                    <a:pt x="1833" y="780"/>
                  </a:cubicBezTo>
                  <a:cubicBezTo>
                    <a:pt x="1816" y="814"/>
                    <a:pt x="1790" y="865"/>
                    <a:pt x="1765" y="916"/>
                  </a:cubicBezTo>
                  <a:cubicBezTo>
                    <a:pt x="1714" y="1001"/>
                    <a:pt x="1655" y="1094"/>
                    <a:pt x="1671" y="1188"/>
                  </a:cubicBezTo>
                  <a:cubicBezTo>
                    <a:pt x="1688" y="1298"/>
                    <a:pt x="1765" y="1349"/>
                    <a:pt x="1841" y="1391"/>
                  </a:cubicBezTo>
                  <a:cubicBezTo>
                    <a:pt x="1884" y="1417"/>
                    <a:pt x="1926" y="1442"/>
                    <a:pt x="1951" y="1485"/>
                  </a:cubicBezTo>
                  <a:cubicBezTo>
                    <a:pt x="2121" y="1714"/>
                    <a:pt x="2062" y="1807"/>
                    <a:pt x="1968" y="1985"/>
                  </a:cubicBezTo>
                  <a:cubicBezTo>
                    <a:pt x="1917" y="2078"/>
                    <a:pt x="1858" y="2180"/>
                    <a:pt x="1816" y="2316"/>
                  </a:cubicBezTo>
                  <a:lnTo>
                    <a:pt x="1799" y="2409"/>
                  </a:lnTo>
                  <a:cubicBezTo>
                    <a:pt x="1705" y="2732"/>
                    <a:pt x="1671" y="2867"/>
                    <a:pt x="1264" y="2910"/>
                  </a:cubicBezTo>
                  <a:lnTo>
                    <a:pt x="1205" y="2918"/>
                  </a:lnTo>
                  <a:lnTo>
                    <a:pt x="1213" y="2978"/>
                  </a:lnTo>
                  <a:cubicBezTo>
                    <a:pt x="1222" y="3028"/>
                    <a:pt x="1230" y="3088"/>
                    <a:pt x="1247" y="3139"/>
                  </a:cubicBezTo>
                  <a:cubicBezTo>
                    <a:pt x="1256" y="3190"/>
                    <a:pt x="1264" y="3241"/>
                    <a:pt x="1273" y="3300"/>
                  </a:cubicBezTo>
                  <a:cubicBezTo>
                    <a:pt x="1219" y="3285"/>
                    <a:pt x="1175" y="3278"/>
                    <a:pt x="1135" y="3278"/>
                  </a:cubicBezTo>
                  <a:cubicBezTo>
                    <a:pt x="1043" y="3278"/>
                    <a:pt x="977" y="3314"/>
                    <a:pt x="883" y="3368"/>
                  </a:cubicBezTo>
                  <a:cubicBezTo>
                    <a:pt x="857" y="3385"/>
                    <a:pt x="823" y="3402"/>
                    <a:pt x="781" y="3419"/>
                  </a:cubicBezTo>
                  <a:cubicBezTo>
                    <a:pt x="747" y="3444"/>
                    <a:pt x="704" y="3461"/>
                    <a:pt x="662" y="3487"/>
                  </a:cubicBezTo>
                  <a:cubicBezTo>
                    <a:pt x="501" y="3563"/>
                    <a:pt x="323" y="3648"/>
                    <a:pt x="246" y="3733"/>
                  </a:cubicBezTo>
                  <a:cubicBezTo>
                    <a:pt x="0" y="4012"/>
                    <a:pt x="204" y="4869"/>
                    <a:pt x="357" y="5149"/>
                  </a:cubicBezTo>
                  <a:cubicBezTo>
                    <a:pt x="408" y="5243"/>
                    <a:pt x="458" y="5319"/>
                    <a:pt x="501" y="5395"/>
                  </a:cubicBezTo>
                  <a:cubicBezTo>
                    <a:pt x="603" y="5556"/>
                    <a:pt x="679" y="5684"/>
                    <a:pt x="747" y="5913"/>
                  </a:cubicBezTo>
                  <a:cubicBezTo>
                    <a:pt x="781" y="6040"/>
                    <a:pt x="789" y="6167"/>
                    <a:pt x="789" y="6294"/>
                  </a:cubicBezTo>
                  <a:cubicBezTo>
                    <a:pt x="789" y="6413"/>
                    <a:pt x="798" y="6532"/>
                    <a:pt x="823" y="6642"/>
                  </a:cubicBezTo>
                  <a:cubicBezTo>
                    <a:pt x="857" y="6795"/>
                    <a:pt x="925" y="6880"/>
                    <a:pt x="1018" y="6914"/>
                  </a:cubicBezTo>
                  <a:cubicBezTo>
                    <a:pt x="1045" y="6923"/>
                    <a:pt x="1074" y="6928"/>
                    <a:pt x="1104" y="6928"/>
                  </a:cubicBezTo>
                  <a:cubicBezTo>
                    <a:pt x="1180" y="6928"/>
                    <a:pt x="1267" y="6898"/>
                    <a:pt x="1358" y="6837"/>
                  </a:cubicBezTo>
                  <a:cubicBezTo>
                    <a:pt x="1409" y="6905"/>
                    <a:pt x="1442" y="7024"/>
                    <a:pt x="1468" y="7151"/>
                  </a:cubicBezTo>
                  <a:cubicBezTo>
                    <a:pt x="1527" y="7389"/>
                    <a:pt x="1604" y="7694"/>
                    <a:pt x="1917" y="7720"/>
                  </a:cubicBezTo>
                  <a:cubicBezTo>
                    <a:pt x="1926" y="7728"/>
                    <a:pt x="1943" y="7728"/>
                    <a:pt x="1960" y="7728"/>
                  </a:cubicBezTo>
                  <a:cubicBezTo>
                    <a:pt x="2113" y="7728"/>
                    <a:pt x="2223" y="7643"/>
                    <a:pt x="2291" y="7474"/>
                  </a:cubicBezTo>
                  <a:cubicBezTo>
                    <a:pt x="2435" y="7295"/>
                    <a:pt x="2545" y="7049"/>
                    <a:pt x="2571" y="6956"/>
                  </a:cubicBezTo>
                  <a:lnTo>
                    <a:pt x="2596" y="6880"/>
                  </a:lnTo>
                  <a:cubicBezTo>
                    <a:pt x="2630" y="6769"/>
                    <a:pt x="2656" y="6668"/>
                    <a:pt x="2698" y="6557"/>
                  </a:cubicBezTo>
                  <a:cubicBezTo>
                    <a:pt x="2766" y="6405"/>
                    <a:pt x="2834" y="6277"/>
                    <a:pt x="2910" y="6133"/>
                  </a:cubicBezTo>
                  <a:cubicBezTo>
                    <a:pt x="2986" y="5998"/>
                    <a:pt x="2986" y="5930"/>
                    <a:pt x="2978" y="5845"/>
                  </a:cubicBezTo>
                  <a:cubicBezTo>
                    <a:pt x="2978" y="5802"/>
                    <a:pt x="2969" y="5760"/>
                    <a:pt x="2978" y="5692"/>
                  </a:cubicBezTo>
                  <a:cubicBezTo>
                    <a:pt x="2995" y="5573"/>
                    <a:pt x="3054" y="5378"/>
                    <a:pt x="3105" y="5259"/>
                  </a:cubicBezTo>
                  <a:cubicBezTo>
                    <a:pt x="3139" y="5183"/>
                    <a:pt x="3215" y="5115"/>
                    <a:pt x="3292" y="5039"/>
                  </a:cubicBezTo>
                  <a:cubicBezTo>
                    <a:pt x="3360" y="4980"/>
                    <a:pt x="3427" y="4912"/>
                    <a:pt x="3478" y="4835"/>
                  </a:cubicBezTo>
                  <a:cubicBezTo>
                    <a:pt x="3504" y="4810"/>
                    <a:pt x="3546" y="4784"/>
                    <a:pt x="3572" y="4751"/>
                  </a:cubicBezTo>
                  <a:lnTo>
                    <a:pt x="3555" y="4589"/>
                  </a:lnTo>
                  <a:lnTo>
                    <a:pt x="3555" y="4598"/>
                  </a:lnTo>
                  <a:cubicBezTo>
                    <a:pt x="3521" y="4632"/>
                    <a:pt x="3419" y="4725"/>
                    <a:pt x="3385" y="4776"/>
                  </a:cubicBezTo>
                  <a:cubicBezTo>
                    <a:pt x="3343" y="4844"/>
                    <a:pt x="3283" y="4903"/>
                    <a:pt x="3215" y="4963"/>
                  </a:cubicBezTo>
                  <a:cubicBezTo>
                    <a:pt x="3139" y="5039"/>
                    <a:pt x="3054" y="5124"/>
                    <a:pt x="3003" y="5217"/>
                  </a:cubicBezTo>
                  <a:cubicBezTo>
                    <a:pt x="2944" y="5336"/>
                    <a:pt x="2885" y="5548"/>
                    <a:pt x="2868" y="5675"/>
                  </a:cubicBezTo>
                  <a:cubicBezTo>
                    <a:pt x="2859" y="5760"/>
                    <a:pt x="2868" y="5811"/>
                    <a:pt x="2868" y="5853"/>
                  </a:cubicBezTo>
                  <a:cubicBezTo>
                    <a:pt x="2876" y="5930"/>
                    <a:pt x="2876" y="5972"/>
                    <a:pt x="2817" y="6082"/>
                  </a:cubicBezTo>
                  <a:cubicBezTo>
                    <a:pt x="2740" y="6218"/>
                    <a:pt x="2664" y="6354"/>
                    <a:pt x="2596" y="6515"/>
                  </a:cubicBezTo>
                  <a:cubicBezTo>
                    <a:pt x="2554" y="6634"/>
                    <a:pt x="2520" y="6736"/>
                    <a:pt x="2486" y="6846"/>
                  </a:cubicBezTo>
                  <a:lnTo>
                    <a:pt x="2469" y="6922"/>
                  </a:lnTo>
                  <a:cubicBezTo>
                    <a:pt x="2443" y="7015"/>
                    <a:pt x="2333" y="7253"/>
                    <a:pt x="2206" y="7406"/>
                  </a:cubicBezTo>
                  <a:lnTo>
                    <a:pt x="2197" y="7423"/>
                  </a:lnTo>
                  <a:cubicBezTo>
                    <a:pt x="2145" y="7551"/>
                    <a:pt x="2072" y="7612"/>
                    <a:pt x="1967" y="7612"/>
                  </a:cubicBezTo>
                  <a:cubicBezTo>
                    <a:pt x="1954" y="7612"/>
                    <a:pt x="1940" y="7611"/>
                    <a:pt x="1926" y="7609"/>
                  </a:cubicBezTo>
                  <a:cubicBezTo>
                    <a:pt x="1688" y="7584"/>
                    <a:pt x="1629" y="7346"/>
                    <a:pt x="1578" y="7117"/>
                  </a:cubicBezTo>
                  <a:cubicBezTo>
                    <a:pt x="1544" y="6990"/>
                    <a:pt x="1519" y="6871"/>
                    <a:pt x="1451" y="6786"/>
                  </a:cubicBezTo>
                  <a:lnTo>
                    <a:pt x="1510" y="6727"/>
                  </a:lnTo>
                  <a:lnTo>
                    <a:pt x="1434" y="6651"/>
                  </a:lnTo>
                  <a:cubicBezTo>
                    <a:pt x="1297" y="6759"/>
                    <a:pt x="1179" y="6818"/>
                    <a:pt x="1094" y="6818"/>
                  </a:cubicBezTo>
                  <a:cubicBezTo>
                    <a:pt x="1079" y="6818"/>
                    <a:pt x="1065" y="6816"/>
                    <a:pt x="1052" y="6812"/>
                  </a:cubicBezTo>
                  <a:cubicBezTo>
                    <a:pt x="993" y="6795"/>
                    <a:pt x="950" y="6727"/>
                    <a:pt x="925" y="6617"/>
                  </a:cubicBezTo>
                  <a:cubicBezTo>
                    <a:pt x="908" y="6515"/>
                    <a:pt x="900" y="6405"/>
                    <a:pt x="900" y="6294"/>
                  </a:cubicBezTo>
                  <a:cubicBezTo>
                    <a:pt x="900" y="6159"/>
                    <a:pt x="891" y="6014"/>
                    <a:pt x="857" y="5879"/>
                  </a:cubicBezTo>
                  <a:cubicBezTo>
                    <a:pt x="781" y="5641"/>
                    <a:pt x="696" y="5497"/>
                    <a:pt x="594" y="5336"/>
                  </a:cubicBezTo>
                  <a:cubicBezTo>
                    <a:pt x="552" y="5259"/>
                    <a:pt x="501" y="5192"/>
                    <a:pt x="450" y="5098"/>
                  </a:cubicBezTo>
                  <a:cubicBezTo>
                    <a:pt x="306" y="4835"/>
                    <a:pt x="128" y="4038"/>
                    <a:pt x="331" y="3809"/>
                  </a:cubicBezTo>
                  <a:cubicBezTo>
                    <a:pt x="391" y="3741"/>
                    <a:pt x="569" y="3648"/>
                    <a:pt x="713" y="3580"/>
                  </a:cubicBezTo>
                  <a:cubicBezTo>
                    <a:pt x="755" y="3563"/>
                    <a:pt x="798" y="3537"/>
                    <a:pt x="832" y="3520"/>
                  </a:cubicBezTo>
                  <a:cubicBezTo>
                    <a:pt x="874" y="3495"/>
                    <a:pt x="908" y="3478"/>
                    <a:pt x="942" y="3461"/>
                  </a:cubicBezTo>
                  <a:cubicBezTo>
                    <a:pt x="1028" y="3415"/>
                    <a:pt x="1078" y="3388"/>
                    <a:pt x="1145" y="3388"/>
                  </a:cubicBezTo>
                  <a:cubicBezTo>
                    <a:pt x="1189" y="3388"/>
                    <a:pt x="1241" y="3400"/>
                    <a:pt x="1315" y="3427"/>
                  </a:cubicBezTo>
                  <a:lnTo>
                    <a:pt x="1392" y="3461"/>
                  </a:lnTo>
                  <a:lnTo>
                    <a:pt x="1392" y="3376"/>
                  </a:lnTo>
                  <a:cubicBezTo>
                    <a:pt x="1392" y="3274"/>
                    <a:pt x="1375" y="3190"/>
                    <a:pt x="1349" y="3113"/>
                  </a:cubicBezTo>
                  <a:cubicBezTo>
                    <a:pt x="1349" y="3079"/>
                    <a:pt x="1341" y="3045"/>
                    <a:pt x="1332" y="3011"/>
                  </a:cubicBezTo>
                  <a:cubicBezTo>
                    <a:pt x="1756" y="2952"/>
                    <a:pt x="1816" y="2749"/>
                    <a:pt x="1901" y="2435"/>
                  </a:cubicBezTo>
                  <a:lnTo>
                    <a:pt x="1926" y="2341"/>
                  </a:lnTo>
                  <a:cubicBezTo>
                    <a:pt x="1960" y="2223"/>
                    <a:pt x="2011" y="2121"/>
                    <a:pt x="2062" y="2036"/>
                  </a:cubicBezTo>
                  <a:cubicBezTo>
                    <a:pt x="2164" y="1858"/>
                    <a:pt x="2248" y="1697"/>
                    <a:pt x="2045" y="1417"/>
                  </a:cubicBezTo>
                  <a:cubicBezTo>
                    <a:pt x="2002" y="1357"/>
                    <a:pt x="1943" y="1323"/>
                    <a:pt x="1892" y="1289"/>
                  </a:cubicBezTo>
                  <a:cubicBezTo>
                    <a:pt x="1824" y="1256"/>
                    <a:pt x="1790" y="1230"/>
                    <a:pt x="1782" y="1171"/>
                  </a:cubicBezTo>
                  <a:cubicBezTo>
                    <a:pt x="1773" y="1120"/>
                    <a:pt x="1816" y="1043"/>
                    <a:pt x="1858" y="967"/>
                  </a:cubicBezTo>
                  <a:cubicBezTo>
                    <a:pt x="1892" y="916"/>
                    <a:pt x="1917" y="857"/>
                    <a:pt x="1934" y="806"/>
                  </a:cubicBezTo>
                  <a:cubicBezTo>
                    <a:pt x="1985" y="636"/>
                    <a:pt x="2002" y="382"/>
                    <a:pt x="1977" y="229"/>
                  </a:cubicBezTo>
                  <a:lnTo>
                    <a:pt x="1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94"/>
            <p:cNvSpPr/>
            <p:nvPr/>
          </p:nvSpPr>
          <p:spPr>
            <a:xfrm>
              <a:off x="-127102" y="3418599"/>
              <a:ext cx="59900" cy="162391"/>
            </a:xfrm>
            <a:custGeom>
              <a:avLst/>
              <a:gdLst/>
              <a:ahLst/>
              <a:cxnLst/>
              <a:rect l="l" t="t" r="r" b="b"/>
              <a:pathLst>
                <a:path w="1765" h="4785" extrusionOk="0">
                  <a:moveTo>
                    <a:pt x="1765" y="0"/>
                  </a:moveTo>
                  <a:lnTo>
                    <a:pt x="1714" y="68"/>
                  </a:lnTo>
                  <a:cubicBezTo>
                    <a:pt x="1510" y="247"/>
                    <a:pt x="1332" y="569"/>
                    <a:pt x="1179" y="857"/>
                  </a:cubicBezTo>
                  <a:cubicBezTo>
                    <a:pt x="1094" y="1010"/>
                    <a:pt x="1010" y="1163"/>
                    <a:pt x="933" y="1273"/>
                  </a:cubicBezTo>
                  <a:cubicBezTo>
                    <a:pt x="865" y="1375"/>
                    <a:pt x="730" y="1494"/>
                    <a:pt x="586" y="1621"/>
                  </a:cubicBezTo>
                  <a:cubicBezTo>
                    <a:pt x="331" y="1850"/>
                    <a:pt x="68" y="2087"/>
                    <a:pt x="17" y="2333"/>
                  </a:cubicBezTo>
                  <a:cubicBezTo>
                    <a:pt x="0" y="2427"/>
                    <a:pt x="51" y="2537"/>
                    <a:pt x="93" y="2639"/>
                  </a:cubicBezTo>
                  <a:cubicBezTo>
                    <a:pt x="127" y="2715"/>
                    <a:pt x="161" y="2783"/>
                    <a:pt x="161" y="2834"/>
                  </a:cubicBezTo>
                  <a:cubicBezTo>
                    <a:pt x="170" y="2910"/>
                    <a:pt x="161" y="2995"/>
                    <a:pt x="144" y="3088"/>
                  </a:cubicBezTo>
                  <a:cubicBezTo>
                    <a:pt x="127" y="3207"/>
                    <a:pt x="119" y="3334"/>
                    <a:pt x="136" y="3470"/>
                  </a:cubicBezTo>
                  <a:cubicBezTo>
                    <a:pt x="170" y="3674"/>
                    <a:pt x="178" y="3894"/>
                    <a:pt x="161" y="4157"/>
                  </a:cubicBezTo>
                  <a:cubicBezTo>
                    <a:pt x="119" y="4276"/>
                    <a:pt x="119" y="4412"/>
                    <a:pt x="110" y="4547"/>
                  </a:cubicBezTo>
                  <a:cubicBezTo>
                    <a:pt x="102" y="4598"/>
                    <a:pt x="102" y="4649"/>
                    <a:pt x="102" y="4700"/>
                  </a:cubicBezTo>
                  <a:lnTo>
                    <a:pt x="102" y="4785"/>
                  </a:lnTo>
                  <a:lnTo>
                    <a:pt x="238" y="4573"/>
                  </a:lnTo>
                  <a:cubicBezTo>
                    <a:pt x="246" y="4471"/>
                    <a:pt x="238" y="4267"/>
                    <a:pt x="272" y="4191"/>
                  </a:cubicBezTo>
                  <a:lnTo>
                    <a:pt x="272" y="4174"/>
                  </a:lnTo>
                  <a:cubicBezTo>
                    <a:pt x="289" y="3903"/>
                    <a:pt x="280" y="3674"/>
                    <a:pt x="246" y="3462"/>
                  </a:cubicBezTo>
                  <a:cubicBezTo>
                    <a:pt x="229" y="3334"/>
                    <a:pt x="246" y="3216"/>
                    <a:pt x="255" y="3097"/>
                  </a:cubicBezTo>
                  <a:cubicBezTo>
                    <a:pt x="263" y="3003"/>
                    <a:pt x="280" y="2919"/>
                    <a:pt x="272" y="2825"/>
                  </a:cubicBezTo>
                  <a:cubicBezTo>
                    <a:pt x="272" y="2757"/>
                    <a:pt x="238" y="2681"/>
                    <a:pt x="195" y="2596"/>
                  </a:cubicBezTo>
                  <a:cubicBezTo>
                    <a:pt x="161" y="2511"/>
                    <a:pt x="119" y="2418"/>
                    <a:pt x="127" y="2359"/>
                  </a:cubicBezTo>
                  <a:cubicBezTo>
                    <a:pt x="170" y="2147"/>
                    <a:pt x="424" y="1918"/>
                    <a:pt x="653" y="1706"/>
                  </a:cubicBezTo>
                  <a:cubicBezTo>
                    <a:pt x="806" y="1578"/>
                    <a:pt x="942" y="1451"/>
                    <a:pt x="1027" y="1332"/>
                  </a:cubicBezTo>
                  <a:cubicBezTo>
                    <a:pt x="1103" y="1222"/>
                    <a:pt x="1188" y="1069"/>
                    <a:pt x="1273" y="908"/>
                  </a:cubicBezTo>
                  <a:cubicBezTo>
                    <a:pt x="1400" y="688"/>
                    <a:pt x="1536" y="442"/>
                    <a:pt x="1680" y="263"/>
                  </a:cubicBezTo>
                  <a:cubicBezTo>
                    <a:pt x="1680" y="264"/>
                    <a:pt x="1680" y="265"/>
                    <a:pt x="1681" y="265"/>
                  </a:cubicBezTo>
                  <a:cubicBezTo>
                    <a:pt x="1689" y="265"/>
                    <a:pt x="1730" y="237"/>
                    <a:pt x="1738" y="237"/>
                  </a:cubicBezTo>
                  <a:cubicBezTo>
                    <a:pt x="1739" y="237"/>
                    <a:pt x="1739" y="237"/>
                    <a:pt x="1739" y="238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94"/>
            <p:cNvSpPr/>
            <p:nvPr/>
          </p:nvSpPr>
          <p:spPr>
            <a:xfrm>
              <a:off x="-750975" y="3268595"/>
              <a:ext cx="137651" cy="411730"/>
            </a:xfrm>
            <a:custGeom>
              <a:avLst/>
              <a:gdLst/>
              <a:ahLst/>
              <a:cxnLst/>
              <a:rect l="l" t="t" r="r" b="b"/>
              <a:pathLst>
                <a:path w="4056" h="12132" extrusionOk="0">
                  <a:moveTo>
                    <a:pt x="68" y="1"/>
                  </a:moveTo>
                  <a:lnTo>
                    <a:pt x="1" y="171"/>
                  </a:lnTo>
                  <a:cubicBezTo>
                    <a:pt x="1" y="171"/>
                    <a:pt x="111" y="374"/>
                    <a:pt x="51" y="425"/>
                  </a:cubicBezTo>
                  <a:lnTo>
                    <a:pt x="26" y="442"/>
                  </a:lnTo>
                  <a:lnTo>
                    <a:pt x="34" y="476"/>
                  </a:lnTo>
                  <a:cubicBezTo>
                    <a:pt x="43" y="544"/>
                    <a:pt x="51" y="586"/>
                    <a:pt x="51" y="646"/>
                  </a:cubicBezTo>
                  <a:lnTo>
                    <a:pt x="60" y="679"/>
                  </a:lnTo>
                  <a:lnTo>
                    <a:pt x="85" y="696"/>
                  </a:lnTo>
                  <a:cubicBezTo>
                    <a:pt x="170" y="730"/>
                    <a:pt x="170" y="798"/>
                    <a:pt x="170" y="917"/>
                  </a:cubicBezTo>
                  <a:cubicBezTo>
                    <a:pt x="170" y="959"/>
                    <a:pt x="162" y="993"/>
                    <a:pt x="170" y="1036"/>
                  </a:cubicBezTo>
                  <a:cubicBezTo>
                    <a:pt x="179" y="1155"/>
                    <a:pt x="204" y="1222"/>
                    <a:pt x="238" y="1299"/>
                  </a:cubicBezTo>
                  <a:cubicBezTo>
                    <a:pt x="255" y="1333"/>
                    <a:pt x="272" y="1375"/>
                    <a:pt x="289" y="1426"/>
                  </a:cubicBezTo>
                  <a:cubicBezTo>
                    <a:pt x="306" y="1485"/>
                    <a:pt x="306" y="1553"/>
                    <a:pt x="306" y="1621"/>
                  </a:cubicBezTo>
                  <a:cubicBezTo>
                    <a:pt x="314" y="1697"/>
                    <a:pt x="314" y="1774"/>
                    <a:pt x="340" y="1850"/>
                  </a:cubicBezTo>
                  <a:cubicBezTo>
                    <a:pt x="357" y="1901"/>
                    <a:pt x="391" y="1952"/>
                    <a:pt x="416" y="2003"/>
                  </a:cubicBezTo>
                  <a:cubicBezTo>
                    <a:pt x="450" y="2054"/>
                    <a:pt x="484" y="2105"/>
                    <a:pt x="501" y="2156"/>
                  </a:cubicBezTo>
                  <a:cubicBezTo>
                    <a:pt x="509" y="2206"/>
                    <a:pt x="501" y="2274"/>
                    <a:pt x="493" y="2342"/>
                  </a:cubicBezTo>
                  <a:cubicBezTo>
                    <a:pt x="476" y="2427"/>
                    <a:pt x="467" y="2520"/>
                    <a:pt x="501" y="2597"/>
                  </a:cubicBezTo>
                  <a:cubicBezTo>
                    <a:pt x="535" y="2673"/>
                    <a:pt x="620" y="2732"/>
                    <a:pt x="696" y="2783"/>
                  </a:cubicBezTo>
                  <a:cubicBezTo>
                    <a:pt x="739" y="2809"/>
                    <a:pt x="772" y="2834"/>
                    <a:pt x="798" y="2860"/>
                  </a:cubicBezTo>
                  <a:cubicBezTo>
                    <a:pt x="823" y="2885"/>
                    <a:pt x="849" y="2902"/>
                    <a:pt x="874" y="2927"/>
                  </a:cubicBezTo>
                  <a:cubicBezTo>
                    <a:pt x="942" y="2978"/>
                    <a:pt x="1002" y="3021"/>
                    <a:pt x="1035" y="3106"/>
                  </a:cubicBezTo>
                  <a:cubicBezTo>
                    <a:pt x="1044" y="3148"/>
                    <a:pt x="1052" y="3182"/>
                    <a:pt x="1061" y="3224"/>
                  </a:cubicBezTo>
                  <a:cubicBezTo>
                    <a:pt x="1078" y="3301"/>
                    <a:pt x="1095" y="3377"/>
                    <a:pt x="1197" y="3453"/>
                  </a:cubicBezTo>
                  <a:cubicBezTo>
                    <a:pt x="1163" y="3581"/>
                    <a:pt x="1163" y="3784"/>
                    <a:pt x="1163" y="3895"/>
                  </a:cubicBezTo>
                  <a:cubicBezTo>
                    <a:pt x="1163" y="3920"/>
                    <a:pt x="1163" y="3937"/>
                    <a:pt x="1154" y="3954"/>
                  </a:cubicBezTo>
                  <a:cubicBezTo>
                    <a:pt x="1146" y="3988"/>
                    <a:pt x="1137" y="4022"/>
                    <a:pt x="1163" y="4081"/>
                  </a:cubicBezTo>
                  <a:cubicBezTo>
                    <a:pt x="1180" y="4132"/>
                    <a:pt x="1222" y="4158"/>
                    <a:pt x="1256" y="4183"/>
                  </a:cubicBezTo>
                  <a:cubicBezTo>
                    <a:pt x="1290" y="4208"/>
                    <a:pt x="1307" y="4217"/>
                    <a:pt x="1307" y="4251"/>
                  </a:cubicBezTo>
                  <a:lnTo>
                    <a:pt x="1315" y="4276"/>
                  </a:lnTo>
                  <a:lnTo>
                    <a:pt x="1332" y="4285"/>
                  </a:lnTo>
                  <a:cubicBezTo>
                    <a:pt x="1358" y="4310"/>
                    <a:pt x="1400" y="4336"/>
                    <a:pt x="1443" y="4361"/>
                  </a:cubicBezTo>
                  <a:cubicBezTo>
                    <a:pt x="1578" y="4454"/>
                    <a:pt x="1646" y="4505"/>
                    <a:pt x="1638" y="4590"/>
                  </a:cubicBezTo>
                  <a:cubicBezTo>
                    <a:pt x="1607" y="4577"/>
                    <a:pt x="1578" y="4571"/>
                    <a:pt x="1550" y="4571"/>
                  </a:cubicBezTo>
                  <a:cubicBezTo>
                    <a:pt x="1508" y="4571"/>
                    <a:pt x="1470" y="4583"/>
                    <a:pt x="1434" y="4599"/>
                  </a:cubicBezTo>
                  <a:lnTo>
                    <a:pt x="1375" y="4624"/>
                  </a:lnTo>
                  <a:lnTo>
                    <a:pt x="1409" y="4683"/>
                  </a:lnTo>
                  <a:cubicBezTo>
                    <a:pt x="1451" y="4743"/>
                    <a:pt x="1510" y="4777"/>
                    <a:pt x="1553" y="4819"/>
                  </a:cubicBezTo>
                  <a:cubicBezTo>
                    <a:pt x="1655" y="4896"/>
                    <a:pt x="1697" y="4929"/>
                    <a:pt x="1663" y="5031"/>
                  </a:cubicBezTo>
                  <a:lnTo>
                    <a:pt x="1646" y="5082"/>
                  </a:lnTo>
                  <a:lnTo>
                    <a:pt x="1706" y="5099"/>
                  </a:lnTo>
                  <a:cubicBezTo>
                    <a:pt x="1723" y="5108"/>
                    <a:pt x="1740" y="5116"/>
                    <a:pt x="1765" y="5116"/>
                  </a:cubicBezTo>
                  <a:cubicBezTo>
                    <a:pt x="1824" y="5133"/>
                    <a:pt x="1901" y="5150"/>
                    <a:pt x="1926" y="5192"/>
                  </a:cubicBezTo>
                  <a:cubicBezTo>
                    <a:pt x="1926" y="5201"/>
                    <a:pt x="1918" y="5218"/>
                    <a:pt x="1918" y="5226"/>
                  </a:cubicBezTo>
                  <a:cubicBezTo>
                    <a:pt x="1901" y="5286"/>
                    <a:pt x="1875" y="5354"/>
                    <a:pt x="1909" y="5421"/>
                  </a:cubicBezTo>
                  <a:cubicBezTo>
                    <a:pt x="1977" y="5566"/>
                    <a:pt x="2232" y="5608"/>
                    <a:pt x="2418" y="5642"/>
                  </a:cubicBezTo>
                  <a:lnTo>
                    <a:pt x="2435" y="5642"/>
                  </a:lnTo>
                  <a:cubicBezTo>
                    <a:pt x="2444" y="5693"/>
                    <a:pt x="2461" y="5744"/>
                    <a:pt x="2469" y="5778"/>
                  </a:cubicBezTo>
                  <a:cubicBezTo>
                    <a:pt x="2478" y="5812"/>
                    <a:pt x="2495" y="5837"/>
                    <a:pt x="2495" y="5854"/>
                  </a:cubicBezTo>
                  <a:cubicBezTo>
                    <a:pt x="2495" y="5888"/>
                    <a:pt x="2478" y="5922"/>
                    <a:pt x="2469" y="5956"/>
                  </a:cubicBezTo>
                  <a:cubicBezTo>
                    <a:pt x="2452" y="5998"/>
                    <a:pt x="2444" y="6049"/>
                    <a:pt x="2444" y="6117"/>
                  </a:cubicBezTo>
                  <a:lnTo>
                    <a:pt x="2452" y="6151"/>
                  </a:lnTo>
                  <a:lnTo>
                    <a:pt x="2486" y="6168"/>
                  </a:lnTo>
                  <a:cubicBezTo>
                    <a:pt x="2639" y="6219"/>
                    <a:pt x="2825" y="6346"/>
                    <a:pt x="2936" y="6482"/>
                  </a:cubicBezTo>
                  <a:cubicBezTo>
                    <a:pt x="3020" y="6702"/>
                    <a:pt x="3029" y="6923"/>
                    <a:pt x="3037" y="7161"/>
                  </a:cubicBezTo>
                  <a:cubicBezTo>
                    <a:pt x="3046" y="7364"/>
                    <a:pt x="3054" y="7585"/>
                    <a:pt x="3114" y="7822"/>
                  </a:cubicBezTo>
                  <a:cubicBezTo>
                    <a:pt x="3122" y="7856"/>
                    <a:pt x="3131" y="7907"/>
                    <a:pt x="3131" y="7975"/>
                  </a:cubicBezTo>
                  <a:cubicBezTo>
                    <a:pt x="3114" y="8043"/>
                    <a:pt x="3105" y="8119"/>
                    <a:pt x="3105" y="8195"/>
                  </a:cubicBezTo>
                  <a:cubicBezTo>
                    <a:pt x="3114" y="8382"/>
                    <a:pt x="3097" y="8543"/>
                    <a:pt x="3071" y="8721"/>
                  </a:cubicBezTo>
                  <a:cubicBezTo>
                    <a:pt x="3071" y="8772"/>
                    <a:pt x="3063" y="8823"/>
                    <a:pt x="3054" y="8874"/>
                  </a:cubicBezTo>
                  <a:cubicBezTo>
                    <a:pt x="3037" y="9061"/>
                    <a:pt x="3054" y="9375"/>
                    <a:pt x="3105" y="9587"/>
                  </a:cubicBezTo>
                  <a:cubicBezTo>
                    <a:pt x="3122" y="9655"/>
                    <a:pt x="3156" y="9722"/>
                    <a:pt x="3190" y="9790"/>
                  </a:cubicBezTo>
                  <a:cubicBezTo>
                    <a:pt x="3224" y="9867"/>
                    <a:pt x="3266" y="9943"/>
                    <a:pt x="3275" y="10028"/>
                  </a:cubicBezTo>
                  <a:lnTo>
                    <a:pt x="3283" y="10113"/>
                  </a:lnTo>
                  <a:cubicBezTo>
                    <a:pt x="3292" y="10274"/>
                    <a:pt x="3309" y="10426"/>
                    <a:pt x="3377" y="10588"/>
                  </a:cubicBezTo>
                  <a:cubicBezTo>
                    <a:pt x="3411" y="10664"/>
                    <a:pt x="3462" y="10740"/>
                    <a:pt x="3504" y="10817"/>
                  </a:cubicBezTo>
                  <a:cubicBezTo>
                    <a:pt x="3555" y="10893"/>
                    <a:pt x="3606" y="10961"/>
                    <a:pt x="3631" y="11037"/>
                  </a:cubicBezTo>
                  <a:cubicBezTo>
                    <a:pt x="3657" y="11105"/>
                    <a:pt x="3674" y="11173"/>
                    <a:pt x="3699" y="11249"/>
                  </a:cubicBezTo>
                  <a:cubicBezTo>
                    <a:pt x="3716" y="11334"/>
                    <a:pt x="3742" y="11427"/>
                    <a:pt x="3775" y="11512"/>
                  </a:cubicBezTo>
                  <a:cubicBezTo>
                    <a:pt x="3818" y="11597"/>
                    <a:pt x="3843" y="11690"/>
                    <a:pt x="3869" y="11775"/>
                  </a:cubicBezTo>
                  <a:lnTo>
                    <a:pt x="3860" y="11775"/>
                  </a:lnTo>
                  <a:cubicBezTo>
                    <a:pt x="3869" y="11801"/>
                    <a:pt x="3886" y="11996"/>
                    <a:pt x="3894" y="12021"/>
                  </a:cubicBezTo>
                  <a:lnTo>
                    <a:pt x="4055" y="12132"/>
                  </a:lnTo>
                  <a:cubicBezTo>
                    <a:pt x="4047" y="12106"/>
                    <a:pt x="3971" y="11775"/>
                    <a:pt x="3962" y="11750"/>
                  </a:cubicBezTo>
                  <a:cubicBezTo>
                    <a:pt x="3945" y="11657"/>
                    <a:pt x="3920" y="11563"/>
                    <a:pt x="3869" y="11461"/>
                  </a:cubicBezTo>
                  <a:cubicBezTo>
                    <a:pt x="3835" y="11385"/>
                    <a:pt x="3818" y="11300"/>
                    <a:pt x="3792" y="11215"/>
                  </a:cubicBezTo>
                  <a:cubicBezTo>
                    <a:pt x="3775" y="11139"/>
                    <a:pt x="3758" y="11063"/>
                    <a:pt x="3725" y="10986"/>
                  </a:cubicBezTo>
                  <a:cubicBezTo>
                    <a:pt x="3691" y="10910"/>
                    <a:pt x="3640" y="10825"/>
                    <a:pt x="3597" y="10749"/>
                  </a:cubicBezTo>
                  <a:cubicBezTo>
                    <a:pt x="3546" y="10681"/>
                    <a:pt x="3504" y="10613"/>
                    <a:pt x="3470" y="10537"/>
                  </a:cubicBezTo>
                  <a:cubicBezTo>
                    <a:pt x="3411" y="10401"/>
                    <a:pt x="3402" y="10257"/>
                    <a:pt x="3385" y="10104"/>
                  </a:cubicBezTo>
                  <a:lnTo>
                    <a:pt x="3377" y="10011"/>
                  </a:lnTo>
                  <a:cubicBezTo>
                    <a:pt x="3368" y="9909"/>
                    <a:pt x="3326" y="9816"/>
                    <a:pt x="3283" y="9731"/>
                  </a:cubicBezTo>
                  <a:cubicBezTo>
                    <a:pt x="3250" y="9671"/>
                    <a:pt x="3224" y="9612"/>
                    <a:pt x="3207" y="9553"/>
                  </a:cubicBezTo>
                  <a:cubicBezTo>
                    <a:pt x="3165" y="9383"/>
                    <a:pt x="3139" y="9078"/>
                    <a:pt x="3165" y="8883"/>
                  </a:cubicBezTo>
                  <a:cubicBezTo>
                    <a:pt x="3165" y="8832"/>
                    <a:pt x="3173" y="8781"/>
                    <a:pt x="3182" y="8730"/>
                  </a:cubicBezTo>
                  <a:cubicBezTo>
                    <a:pt x="3199" y="8560"/>
                    <a:pt x="3224" y="8382"/>
                    <a:pt x="3207" y="8195"/>
                  </a:cubicBezTo>
                  <a:cubicBezTo>
                    <a:pt x="3207" y="8119"/>
                    <a:pt x="3216" y="8060"/>
                    <a:pt x="3233" y="7992"/>
                  </a:cubicBezTo>
                  <a:lnTo>
                    <a:pt x="3241" y="7983"/>
                  </a:lnTo>
                  <a:lnTo>
                    <a:pt x="3241" y="7975"/>
                  </a:lnTo>
                  <a:cubicBezTo>
                    <a:pt x="3241" y="7890"/>
                    <a:pt x="3233" y="7831"/>
                    <a:pt x="3216" y="7788"/>
                  </a:cubicBezTo>
                  <a:cubicBezTo>
                    <a:pt x="3156" y="7568"/>
                    <a:pt x="3148" y="7356"/>
                    <a:pt x="3148" y="7152"/>
                  </a:cubicBezTo>
                  <a:cubicBezTo>
                    <a:pt x="3139" y="6906"/>
                    <a:pt x="3131" y="6677"/>
                    <a:pt x="3029" y="6431"/>
                  </a:cubicBezTo>
                  <a:lnTo>
                    <a:pt x="3020" y="6422"/>
                  </a:lnTo>
                  <a:cubicBezTo>
                    <a:pt x="2902" y="6278"/>
                    <a:pt x="2724" y="6143"/>
                    <a:pt x="2554" y="6075"/>
                  </a:cubicBezTo>
                  <a:cubicBezTo>
                    <a:pt x="2554" y="6041"/>
                    <a:pt x="2562" y="6015"/>
                    <a:pt x="2571" y="5990"/>
                  </a:cubicBezTo>
                  <a:cubicBezTo>
                    <a:pt x="2579" y="5947"/>
                    <a:pt x="2596" y="5905"/>
                    <a:pt x="2596" y="5854"/>
                  </a:cubicBezTo>
                  <a:cubicBezTo>
                    <a:pt x="2596" y="5820"/>
                    <a:pt x="2588" y="5778"/>
                    <a:pt x="2571" y="5744"/>
                  </a:cubicBezTo>
                  <a:cubicBezTo>
                    <a:pt x="2554" y="5701"/>
                    <a:pt x="2537" y="5651"/>
                    <a:pt x="2545" y="5608"/>
                  </a:cubicBezTo>
                  <a:lnTo>
                    <a:pt x="2554" y="5557"/>
                  </a:lnTo>
                  <a:lnTo>
                    <a:pt x="2503" y="5540"/>
                  </a:lnTo>
                  <a:cubicBezTo>
                    <a:pt x="2478" y="5540"/>
                    <a:pt x="2452" y="5532"/>
                    <a:pt x="2427" y="5532"/>
                  </a:cubicBezTo>
                  <a:cubicBezTo>
                    <a:pt x="2299" y="5506"/>
                    <a:pt x="2045" y="5464"/>
                    <a:pt x="2003" y="5379"/>
                  </a:cubicBezTo>
                  <a:cubicBezTo>
                    <a:pt x="1994" y="5345"/>
                    <a:pt x="2003" y="5303"/>
                    <a:pt x="2019" y="5260"/>
                  </a:cubicBezTo>
                  <a:cubicBezTo>
                    <a:pt x="2028" y="5218"/>
                    <a:pt x="2045" y="5175"/>
                    <a:pt x="2028" y="5142"/>
                  </a:cubicBezTo>
                  <a:cubicBezTo>
                    <a:pt x="1977" y="5065"/>
                    <a:pt x="1875" y="5031"/>
                    <a:pt x="1790" y="5006"/>
                  </a:cubicBezTo>
                  <a:lnTo>
                    <a:pt x="1782" y="5006"/>
                  </a:lnTo>
                  <a:cubicBezTo>
                    <a:pt x="1807" y="4862"/>
                    <a:pt x="1706" y="4794"/>
                    <a:pt x="1621" y="4726"/>
                  </a:cubicBezTo>
                  <a:cubicBezTo>
                    <a:pt x="1604" y="4717"/>
                    <a:pt x="1578" y="4700"/>
                    <a:pt x="1561" y="4683"/>
                  </a:cubicBezTo>
                  <a:cubicBezTo>
                    <a:pt x="1587" y="4683"/>
                    <a:pt x="1604" y="4692"/>
                    <a:pt x="1629" y="4709"/>
                  </a:cubicBezTo>
                  <a:lnTo>
                    <a:pt x="1680" y="4743"/>
                  </a:lnTo>
                  <a:lnTo>
                    <a:pt x="1714" y="4692"/>
                  </a:lnTo>
                  <a:cubicBezTo>
                    <a:pt x="1833" y="4480"/>
                    <a:pt x="1629" y="4353"/>
                    <a:pt x="1502" y="4268"/>
                  </a:cubicBezTo>
                  <a:cubicBezTo>
                    <a:pt x="1468" y="4251"/>
                    <a:pt x="1434" y="4234"/>
                    <a:pt x="1417" y="4208"/>
                  </a:cubicBezTo>
                  <a:cubicBezTo>
                    <a:pt x="1392" y="4141"/>
                    <a:pt x="1349" y="4115"/>
                    <a:pt x="1315" y="4090"/>
                  </a:cubicBezTo>
                  <a:cubicBezTo>
                    <a:pt x="1290" y="4073"/>
                    <a:pt x="1273" y="4064"/>
                    <a:pt x="1264" y="4047"/>
                  </a:cubicBezTo>
                  <a:cubicBezTo>
                    <a:pt x="1256" y="4005"/>
                    <a:pt x="1256" y="4005"/>
                    <a:pt x="1264" y="3979"/>
                  </a:cubicBezTo>
                  <a:cubicBezTo>
                    <a:pt x="1264" y="3962"/>
                    <a:pt x="1273" y="3937"/>
                    <a:pt x="1273" y="3886"/>
                  </a:cubicBezTo>
                  <a:cubicBezTo>
                    <a:pt x="1273" y="3776"/>
                    <a:pt x="1281" y="3547"/>
                    <a:pt x="1315" y="3445"/>
                  </a:cubicBezTo>
                  <a:lnTo>
                    <a:pt x="1332" y="3394"/>
                  </a:lnTo>
                  <a:lnTo>
                    <a:pt x="1290" y="3377"/>
                  </a:lnTo>
                  <a:cubicBezTo>
                    <a:pt x="1197" y="3326"/>
                    <a:pt x="1188" y="3284"/>
                    <a:pt x="1171" y="3199"/>
                  </a:cubicBezTo>
                  <a:cubicBezTo>
                    <a:pt x="1163" y="3165"/>
                    <a:pt x="1154" y="3114"/>
                    <a:pt x="1137" y="3063"/>
                  </a:cubicBezTo>
                  <a:cubicBezTo>
                    <a:pt x="1095" y="2953"/>
                    <a:pt x="1010" y="2894"/>
                    <a:pt x="942" y="2834"/>
                  </a:cubicBezTo>
                  <a:cubicBezTo>
                    <a:pt x="925" y="2817"/>
                    <a:pt x="900" y="2800"/>
                    <a:pt x="874" y="2783"/>
                  </a:cubicBezTo>
                  <a:cubicBezTo>
                    <a:pt x="840" y="2749"/>
                    <a:pt x="798" y="2715"/>
                    <a:pt x="755" y="2690"/>
                  </a:cubicBezTo>
                  <a:cubicBezTo>
                    <a:pt x="696" y="2648"/>
                    <a:pt x="628" y="2597"/>
                    <a:pt x="603" y="2546"/>
                  </a:cubicBezTo>
                  <a:cubicBezTo>
                    <a:pt x="577" y="2503"/>
                    <a:pt x="586" y="2435"/>
                    <a:pt x="603" y="2359"/>
                  </a:cubicBezTo>
                  <a:cubicBezTo>
                    <a:pt x="611" y="2283"/>
                    <a:pt x="620" y="2206"/>
                    <a:pt x="603" y="2139"/>
                  </a:cubicBezTo>
                  <a:cubicBezTo>
                    <a:pt x="586" y="2062"/>
                    <a:pt x="552" y="2003"/>
                    <a:pt x="509" y="1943"/>
                  </a:cubicBezTo>
                  <a:cubicBezTo>
                    <a:pt x="484" y="1901"/>
                    <a:pt x="459" y="1859"/>
                    <a:pt x="442" y="1816"/>
                  </a:cubicBezTo>
                  <a:cubicBezTo>
                    <a:pt x="425" y="1757"/>
                    <a:pt x="425" y="1689"/>
                    <a:pt x="425" y="1621"/>
                  </a:cubicBezTo>
                  <a:cubicBezTo>
                    <a:pt x="416" y="1545"/>
                    <a:pt x="416" y="1468"/>
                    <a:pt x="399" y="1392"/>
                  </a:cubicBezTo>
                  <a:cubicBezTo>
                    <a:pt x="382" y="1333"/>
                    <a:pt x="357" y="1290"/>
                    <a:pt x="340" y="1248"/>
                  </a:cubicBezTo>
                  <a:cubicBezTo>
                    <a:pt x="314" y="1188"/>
                    <a:pt x="289" y="1129"/>
                    <a:pt x="280" y="1027"/>
                  </a:cubicBezTo>
                  <a:cubicBezTo>
                    <a:pt x="280" y="993"/>
                    <a:pt x="280" y="959"/>
                    <a:pt x="280" y="926"/>
                  </a:cubicBezTo>
                  <a:cubicBezTo>
                    <a:pt x="280" y="815"/>
                    <a:pt x="289" y="679"/>
                    <a:pt x="162" y="612"/>
                  </a:cubicBezTo>
                  <a:cubicBezTo>
                    <a:pt x="162" y="569"/>
                    <a:pt x="153" y="527"/>
                    <a:pt x="145" y="484"/>
                  </a:cubicBezTo>
                  <a:cubicBezTo>
                    <a:pt x="221" y="400"/>
                    <a:pt x="187" y="281"/>
                    <a:pt x="128" y="16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94"/>
            <p:cNvSpPr/>
            <p:nvPr/>
          </p:nvSpPr>
          <p:spPr>
            <a:xfrm>
              <a:off x="-646176" y="3053262"/>
              <a:ext cx="357871" cy="680888"/>
            </a:xfrm>
            <a:custGeom>
              <a:avLst/>
              <a:gdLst/>
              <a:ahLst/>
              <a:cxnLst/>
              <a:rect l="l" t="t" r="r" b="b"/>
              <a:pathLst>
                <a:path w="10545" h="20063" extrusionOk="0">
                  <a:moveTo>
                    <a:pt x="9917" y="1"/>
                  </a:moveTo>
                  <a:cubicBezTo>
                    <a:pt x="9959" y="85"/>
                    <a:pt x="9968" y="264"/>
                    <a:pt x="9959" y="391"/>
                  </a:cubicBezTo>
                  <a:cubicBezTo>
                    <a:pt x="9951" y="425"/>
                    <a:pt x="9951" y="459"/>
                    <a:pt x="9951" y="501"/>
                  </a:cubicBezTo>
                  <a:cubicBezTo>
                    <a:pt x="9934" y="713"/>
                    <a:pt x="10002" y="823"/>
                    <a:pt x="10078" y="942"/>
                  </a:cubicBezTo>
                  <a:cubicBezTo>
                    <a:pt x="10112" y="1002"/>
                    <a:pt x="10146" y="1061"/>
                    <a:pt x="10180" y="1137"/>
                  </a:cubicBezTo>
                  <a:cubicBezTo>
                    <a:pt x="10231" y="1281"/>
                    <a:pt x="10188" y="1409"/>
                    <a:pt x="10146" y="1553"/>
                  </a:cubicBezTo>
                  <a:cubicBezTo>
                    <a:pt x="10121" y="1638"/>
                    <a:pt x="10087" y="1723"/>
                    <a:pt x="10087" y="1816"/>
                  </a:cubicBezTo>
                  <a:cubicBezTo>
                    <a:pt x="10070" y="2028"/>
                    <a:pt x="10163" y="2189"/>
                    <a:pt x="10256" y="2342"/>
                  </a:cubicBezTo>
                  <a:cubicBezTo>
                    <a:pt x="10333" y="2469"/>
                    <a:pt x="10400" y="2596"/>
                    <a:pt x="10417" y="2741"/>
                  </a:cubicBezTo>
                  <a:cubicBezTo>
                    <a:pt x="10434" y="2936"/>
                    <a:pt x="10426" y="3267"/>
                    <a:pt x="10400" y="3479"/>
                  </a:cubicBezTo>
                  <a:cubicBezTo>
                    <a:pt x="10384" y="3580"/>
                    <a:pt x="10350" y="3665"/>
                    <a:pt x="10307" y="3759"/>
                  </a:cubicBezTo>
                  <a:cubicBezTo>
                    <a:pt x="10265" y="3860"/>
                    <a:pt x="10214" y="3979"/>
                    <a:pt x="10205" y="4132"/>
                  </a:cubicBezTo>
                  <a:cubicBezTo>
                    <a:pt x="10197" y="4386"/>
                    <a:pt x="10078" y="5353"/>
                    <a:pt x="9781" y="5608"/>
                  </a:cubicBezTo>
                  <a:cubicBezTo>
                    <a:pt x="9747" y="5642"/>
                    <a:pt x="9713" y="5659"/>
                    <a:pt x="9671" y="5659"/>
                  </a:cubicBezTo>
                  <a:cubicBezTo>
                    <a:pt x="9637" y="5608"/>
                    <a:pt x="9603" y="5599"/>
                    <a:pt x="9569" y="5582"/>
                  </a:cubicBezTo>
                  <a:cubicBezTo>
                    <a:pt x="9552" y="5582"/>
                    <a:pt x="9544" y="5574"/>
                    <a:pt x="9535" y="5565"/>
                  </a:cubicBezTo>
                  <a:cubicBezTo>
                    <a:pt x="9527" y="5548"/>
                    <a:pt x="9510" y="5523"/>
                    <a:pt x="9501" y="5489"/>
                  </a:cubicBezTo>
                  <a:cubicBezTo>
                    <a:pt x="9484" y="5455"/>
                    <a:pt x="9467" y="5421"/>
                    <a:pt x="9450" y="5396"/>
                  </a:cubicBezTo>
                  <a:cubicBezTo>
                    <a:pt x="9408" y="5353"/>
                    <a:pt x="9366" y="5311"/>
                    <a:pt x="9315" y="5269"/>
                  </a:cubicBezTo>
                  <a:cubicBezTo>
                    <a:pt x="9264" y="5218"/>
                    <a:pt x="9204" y="5167"/>
                    <a:pt x="9153" y="5107"/>
                  </a:cubicBezTo>
                  <a:cubicBezTo>
                    <a:pt x="9111" y="5065"/>
                    <a:pt x="9094" y="5014"/>
                    <a:pt x="9069" y="4963"/>
                  </a:cubicBezTo>
                  <a:cubicBezTo>
                    <a:pt x="9043" y="4895"/>
                    <a:pt x="9018" y="4836"/>
                    <a:pt x="8967" y="4785"/>
                  </a:cubicBezTo>
                  <a:cubicBezTo>
                    <a:pt x="8874" y="4666"/>
                    <a:pt x="8721" y="4573"/>
                    <a:pt x="8594" y="4522"/>
                  </a:cubicBezTo>
                  <a:lnTo>
                    <a:pt x="8594" y="4471"/>
                  </a:lnTo>
                  <a:lnTo>
                    <a:pt x="8594" y="4395"/>
                  </a:lnTo>
                  <a:lnTo>
                    <a:pt x="8594" y="4352"/>
                  </a:lnTo>
                  <a:lnTo>
                    <a:pt x="8551" y="4344"/>
                  </a:lnTo>
                  <a:cubicBezTo>
                    <a:pt x="8509" y="4335"/>
                    <a:pt x="8441" y="4284"/>
                    <a:pt x="8382" y="4242"/>
                  </a:cubicBezTo>
                  <a:cubicBezTo>
                    <a:pt x="8348" y="4225"/>
                    <a:pt x="8314" y="4200"/>
                    <a:pt x="8288" y="4183"/>
                  </a:cubicBezTo>
                  <a:cubicBezTo>
                    <a:pt x="8220" y="4140"/>
                    <a:pt x="8186" y="4089"/>
                    <a:pt x="8212" y="4022"/>
                  </a:cubicBezTo>
                  <a:lnTo>
                    <a:pt x="8237" y="3903"/>
                  </a:lnTo>
                  <a:lnTo>
                    <a:pt x="8178" y="3894"/>
                  </a:lnTo>
                  <a:cubicBezTo>
                    <a:pt x="8144" y="3894"/>
                    <a:pt x="8102" y="3886"/>
                    <a:pt x="8093" y="3852"/>
                  </a:cubicBezTo>
                  <a:cubicBezTo>
                    <a:pt x="8085" y="3818"/>
                    <a:pt x="8102" y="3767"/>
                    <a:pt x="8152" y="3733"/>
                  </a:cubicBezTo>
                  <a:cubicBezTo>
                    <a:pt x="8152" y="3733"/>
                    <a:pt x="8161" y="3733"/>
                    <a:pt x="8161" y="3725"/>
                  </a:cubicBezTo>
                  <a:lnTo>
                    <a:pt x="8102" y="3631"/>
                  </a:lnTo>
                  <a:cubicBezTo>
                    <a:pt x="8102" y="3631"/>
                    <a:pt x="8093" y="3640"/>
                    <a:pt x="8085" y="3648"/>
                  </a:cubicBezTo>
                  <a:cubicBezTo>
                    <a:pt x="8066" y="3661"/>
                    <a:pt x="8047" y="3669"/>
                    <a:pt x="8022" y="3669"/>
                  </a:cubicBezTo>
                  <a:cubicBezTo>
                    <a:pt x="8013" y="3669"/>
                    <a:pt x="8003" y="3667"/>
                    <a:pt x="7991" y="3665"/>
                  </a:cubicBezTo>
                  <a:cubicBezTo>
                    <a:pt x="7991" y="3665"/>
                    <a:pt x="7991" y="3657"/>
                    <a:pt x="7991" y="3648"/>
                  </a:cubicBezTo>
                  <a:lnTo>
                    <a:pt x="7991" y="3589"/>
                  </a:lnTo>
                  <a:lnTo>
                    <a:pt x="7932" y="3597"/>
                  </a:lnTo>
                  <a:cubicBezTo>
                    <a:pt x="7928" y="3598"/>
                    <a:pt x="7924" y="3598"/>
                    <a:pt x="7919" y="3598"/>
                  </a:cubicBezTo>
                  <a:cubicBezTo>
                    <a:pt x="7810" y="3598"/>
                    <a:pt x="7497" y="3509"/>
                    <a:pt x="7440" y="3419"/>
                  </a:cubicBezTo>
                  <a:cubicBezTo>
                    <a:pt x="7431" y="3402"/>
                    <a:pt x="7431" y="3402"/>
                    <a:pt x="7440" y="3394"/>
                  </a:cubicBezTo>
                  <a:lnTo>
                    <a:pt x="7474" y="3334"/>
                  </a:lnTo>
                  <a:lnTo>
                    <a:pt x="7406" y="3317"/>
                  </a:lnTo>
                  <a:cubicBezTo>
                    <a:pt x="7347" y="3300"/>
                    <a:pt x="7279" y="3283"/>
                    <a:pt x="7219" y="3267"/>
                  </a:cubicBezTo>
                  <a:cubicBezTo>
                    <a:pt x="7092" y="3241"/>
                    <a:pt x="6965" y="3216"/>
                    <a:pt x="6855" y="3165"/>
                  </a:cubicBezTo>
                  <a:lnTo>
                    <a:pt x="6787" y="3131"/>
                  </a:lnTo>
                  <a:lnTo>
                    <a:pt x="6778" y="3207"/>
                  </a:lnTo>
                  <a:cubicBezTo>
                    <a:pt x="6778" y="3241"/>
                    <a:pt x="6770" y="3275"/>
                    <a:pt x="6770" y="3300"/>
                  </a:cubicBezTo>
                  <a:lnTo>
                    <a:pt x="6770" y="3326"/>
                  </a:lnTo>
                  <a:lnTo>
                    <a:pt x="6770" y="3334"/>
                  </a:lnTo>
                  <a:cubicBezTo>
                    <a:pt x="6787" y="3419"/>
                    <a:pt x="6812" y="3504"/>
                    <a:pt x="6829" y="3589"/>
                  </a:cubicBezTo>
                  <a:cubicBezTo>
                    <a:pt x="6838" y="3614"/>
                    <a:pt x="6846" y="3648"/>
                    <a:pt x="6855" y="3674"/>
                  </a:cubicBezTo>
                  <a:lnTo>
                    <a:pt x="6804" y="3631"/>
                  </a:lnTo>
                  <a:lnTo>
                    <a:pt x="6863" y="3750"/>
                  </a:lnTo>
                  <a:cubicBezTo>
                    <a:pt x="6872" y="3767"/>
                    <a:pt x="6872" y="3784"/>
                    <a:pt x="6880" y="3792"/>
                  </a:cubicBezTo>
                  <a:lnTo>
                    <a:pt x="6880" y="3809"/>
                  </a:lnTo>
                  <a:lnTo>
                    <a:pt x="6889" y="3818"/>
                  </a:lnTo>
                  <a:cubicBezTo>
                    <a:pt x="6905" y="3835"/>
                    <a:pt x="6914" y="3843"/>
                    <a:pt x="6922" y="3852"/>
                  </a:cubicBezTo>
                  <a:lnTo>
                    <a:pt x="6973" y="3954"/>
                  </a:lnTo>
                  <a:cubicBezTo>
                    <a:pt x="6982" y="3962"/>
                    <a:pt x="6982" y="3971"/>
                    <a:pt x="6990" y="3979"/>
                  </a:cubicBezTo>
                  <a:cubicBezTo>
                    <a:pt x="7007" y="4047"/>
                    <a:pt x="6990" y="4106"/>
                    <a:pt x="6982" y="4174"/>
                  </a:cubicBezTo>
                  <a:cubicBezTo>
                    <a:pt x="6973" y="4200"/>
                    <a:pt x="6973" y="4225"/>
                    <a:pt x="6965" y="4251"/>
                  </a:cubicBezTo>
                  <a:lnTo>
                    <a:pt x="6965" y="4259"/>
                  </a:lnTo>
                  <a:lnTo>
                    <a:pt x="6965" y="4268"/>
                  </a:lnTo>
                  <a:cubicBezTo>
                    <a:pt x="6973" y="4318"/>
                    <a:pt x="6982" y="4378"/>
                    <a:pt x="6982" y="4437"/>
                  </a:cubicBezTo>
                  <a:lnTo>
                    <a:pt x="6982" y="4446"/>
                  </a:lnTo>
                  <a:cubicBezTo>
                    <a:pt x="6990" y="4471"/>
                    <a:pt x="6999" y="4488"/>
                    <a:pt x="7007" y="4514"/>
                  </a:cubicBezTo>
                  <a:cubicBezTo>
                    <a:pt x="7016" y="4556"/>
                    <a:pt x="7033" y="4590"/>
                    <a:pt x="7041" y="4641"/>
                  </a:cubicBezTo>
                  <a:cubicBezTo>
                    <a:pt x="7050" y="4700"/>
                    <a:pt x="7041" y="4776"/>
                    <a:pt x="7024" y="4853"/>
                  </a:cubicBezTo>
                  <a:cubicBezTo>
                    <a:pt x="7016" y="4921"/>
                    <a:pt x="7007" y="4997"/>
                    <a:pt x="7016" y="5065"/>
                  </a:cubicBezTo>
                  <a:cubicBezTo>
                    <a:pt x="7024" y="5328"/>
                    <a:pt x="6973" y="5481"/>
                    <a:pt x="6795" y="5684"/>
                  </a:cubicBezTo>
                  <a:cubicBezTo>
                    <a:pt x="6761" y="5718"/>
                    <a:pt x="6727" y="5744"/>
                    <a:pt x="6702" y="5777"/>
                  </a:cubicBezTo>
                  <a:cubicBezTo>
                    <a:pt x="6634" y="5837"/>
                    <a:pt x="6566" y="5896"/>
                    <a:pt x="6524" y="6007"/>
                  </a:cubicBezTo>
                  <a:cubicBezTo>
                    <a:pt x="6498" y="6057"/>
                    <a:pt x="6507" y="6108"/>
                    <a:pt x="6507" y="6151"/>
                  </a:cubicBezTo>
                  <a:cubicBezTo>
                    <a:pt x="6507" y="6168"/>
                    <a:pt x="6515" y="6202"/>
                    <a:pt x="6507" y="6210"/>
                  </a:cubicBezTo>
                  <a:lnTo>
                    <a:pt x="6481" y="6210"/>
                  </a:lnTo>
                  <a:cubicBezTo>
                    <a:pt x="6481" y="6202"/>
                    <a:pt x="6473" y="6185"/>
                    <a:pt x="6473" y="6176"/>
                  </a:cubicBezTo>
                  <a:cubicBezTo>
                    <a:pt x="6464" y="6168"/>
                    <a:pt x="6464" y="6159"/>
                    <a:pt x="6456" y="6142"/>
                  </a:cubicBezTo>
                  <a:lnTo>
                    <a:pt x="6456" y="6083"/>
                  </a:lnTo>
                  <a:lnTo>
                    <a:pt x="6397" y="6091"/>
                  </a:lnTo>
                  <a:cubicBezTo>
                    <a:pt x="6388" y="6094"/>
                    <a:pt x="6380" y="6095"/>
                    <a:pt x="6371" y="6095"/>
                  </a:cubicBezTo>
                  <a:cubicBezTo>
                    <a:pt x="6354" y="6095"/>
                    <a:pt x="6337" y="6091"/>
                    <a:pt x="6320" y="6091"/>
                  </a:cubicBezTo>
                  <a:cubicBezTo>
                    <a:pt x="6303" y="6091"/>
                    <a:pt x="6295" y="6083"/>
                    <a:pt x="6278" y="6083"/>
                  </a:cubicBezTo>
                  <a:cubicBezTo>
                    <a:pt x="6269" y="5981"/>
                    <a:pt x="6261" y="5896"/>
                    <a:pt x="6244" y="5828"/>
                  </a:cubicBezTo>
                  <a:lnTo>
                    <a:pt x="6227" y="5769"/>
                  </a:lnTo>
                  <a:lnTo>
                    <a:pt x="6167" y="5786"/>
                  </a:lnTo>
                  <a:cubicBezTo>
                    <a:pt x="6117" y="5811"/>
                    <a:pt x="6049" y="5828"/>
                    <a:pt x="5981" y="5845"/>
                  </a:cubicBezTo>
                  <a:cubicBezTo>
                    <a:pt x="5904" y="5871"/>
                    <a:pt x="5837" y="5888"/>
                    <a:pt x="5794" y="5905"/>
                  </a:cubicBezTo>
                  <a:cubicBezTo>
                    <a:pt x="5752" y="5930"/>
                    <a:pt x="5726" y="5930"/>
                    <a:pt x="5701" y="5939"/>
                  </a:cubicBezTo>
                  <a:cubicBezTo>
                    <a:pt x="5650" y="5947"/>
                    <a:pt x="5608" y="5964"/>
                    <a:pt x="5548" y="6032"/>
                  </a:cubicBezTo>
                  <a:lnTo>
                    <a:pt x="5506" y="6066"/>
                  </a:lnTo>
                  <a:lnTo>
                    <a:pt x="5540" y="6100"/>
                  </a:lnTo>
                  <a:cubicBezTo>
                    <a:pt x="5726" y="6320"/>
                    <a:pt x="5531" y="6872"/>
                    <a:pt x="5421" y="7203"/>
                  </a:cubicBezTo>
                  <a:cubicBezTo>
                    <a:pt x="5379" y="7304"/>
                    <a:pt x="5353" y="7398"/>
                    <a:pt x="5336" y="7457"/>
                  </a:cubicBezTo>
                  <a:cubicBezTo>
                    <a:pt x="5319" y="7517"/>
                    <a:pt x="5311" y="7567"/>
                    <a:pt x="5311" y="7610"/>
                  </a:cubicBezTo>
                  <a:cubicBezTo>
                    <a:pt x="5285" y="7737"/>
                    <a:pt x="5277" y="7788"/>
                    <a:pt x="5158" y="7924"/>
                  </a:cubicBezTo>
                  <a:cubicBezTo>
                    <a:pt x="5124" y="7958"/>
                    <a:pt x="5090" y="8000"/>
                    <a:pt x="5056" y="8042"/>
                  </a:cubicBezTo>
                  <a:cubicBezTo>
                    <a:pt x="4997" y="8127"/>
                    <a:pt x="4920" y="8212"/>
                    <a:pt x="4853" y="8263"/>
                  </a:cubicBezTo>
                  <a:cubicBezTo>
                    <a:pt x="4844" y="8263"/>
                    <a:pt x="4844" y="8255"/>
                    <a:pt x="4844" y="8255"/>
                  </a:cubicBezTo>
                  <a:lnTo>
                    <a:pt x="4827" y="8229"/>
                  </a:lnTo>
                  <a:lnTo>
                    <a:pt x="4802" y="8221"/>
                  </a:lnTo>
                  <a:lnTo>
                    <a:pt x="4785" y="8221"/>
                  </a:lnTo>
                  <a:cubicBezTo>
                    <a:pt x="4768" y="8195"/>
                    <a:pt x="4793" y="8110"/>
                    <a:pt x="4810" y="8051"/>
                  </a:cubicBezTo>
                  <a:cubicBezTo>
                    <a:pt x="4853" y="7915"/>
                    <a:pt x="4912" y="7729"/>
                    <a:pt x="4759" y="7627"/>
                  </a:cubicBezTo>
                  <a:cubicBezTo>
                    <a:pt x="4705" y="7595"/>
                    <a:pt x="4645" y="7585"/>
                    <a:pt x="4582" y="7585"/>
                  </a:cubicBezTo>
                  <a:cubicBezTo>
                    <a:pt x="4525" y="7585"/>
                    <a:pt x="4467" y="7593"/>
                    <a:pt x="4411" y="7601"/>
                  </a:cubicBezTo>
                  <a:lnTo>
                    <a:pt x="4386" y="7601"/>
                  </a:lnTo>
                  <a:lnTo>
                    <a:pt x="4369" y="7627"/>
                  </a:lnTo>
                  <a:cubicBezTo>
                    <a:pt x="4267" y="7813"/>
                    <a:pt x="4208" y="8017"/>
                    <a:pt x="4140" y="8212"/>
                  </a:cubicBezTo>
                  <a:cubicBezTo>
                    <a:pt x="4072" y="8407"/>
                    <a:pt x="4004" y="8619"/>
                    <a:pt x="3894" y="8814"/>
                  </a:cubicBezTo>
                  <a:cubicBezTo>
                    <a:pt x="3818" y="8967"/>
                    <a:pt x="3724" y="9103"/>
                    <a:pt x="3640" y="9239"/>
                  </a:cubicBezTo>
                  <a:cubicBezTo>
                    <a:pt x="3521" y="9425"/>
                    <a:pt x="3394" y="9629"/>
                    <a:pt x="3292" y="9849"/>
                  </a:cubicBezTo>
                  <a:cubicBezTo>
                    <a:pt x="3266" y="9900"/>
                    <a:pt x="3241" y="9960"/>
                    <a:pt x="3224" y="10019"/>
                  </a:cubicBezTo>
                  <a:cubicBezTo>
                    <a:pt x="3164" y="10197"/>
                    <a:pt x="3088" y="10401"/>
                    <a:pt x="2935" y="10452"/>
                  </a:cubicBezTo>
                  <a:cubicBezTo>
                    <a:pt x="2922" y="10455"/>
                    <a:pt x="2907" y="10457"/>
                    <a:pt x="2889" y="10457"/>
                  </a:cubicBezTo>
                  <a:cubicBezTo>
                    <a:pt x="2830" y="10457"/>
                    <a:pt x="2751" y="10437"/>
                    <a:pt x="2672" y="10418"/>
                  </a:cubicBezTo>
                  <a:cubicBezTo>
                    <a:pt x="2576" y="10394"/>
                    <a:pt x="2476" y="10370"/>
                    <a:pt x="2381" y="10370"/>
                  </a:cubicBezTo>
                  <a:cubicBezTo>
                    <a:pt x="2341" y="10370"/>
                    <a:pt x="2303" y="10374"/>
                    <a:pt x="2265" y="10384"/>
                  </a:cubicBezTo>
                  <a:cubicBezTo>
                    <a:pt x="2130" y="10426"/>
                    <a:pt x="1782" y="10613"/>
                    <a:pt x="1680" y="10732"/>
                  </a:cubicBezTo>
                  <a:cubicBezTo>
                    <a:pt x="1553" y="10876"/>
                    <a:pt x="1476" y="11020"/>
                    <a:pt x="1400" y="11156"/>
                  </a:cubicBezTo>
                  <a:cubicBezTo>
                    <a:pt x="1315" y="11317"/>
                    <a:pt x="1222" y="11478"/>
                    <a:pt x="1069" y="11648"/>
                  </a:cubicBezTo>
                  <a:cubicBezTo>
                    <a:pt x="789" y="11936"/>
                    <a:pt x="0" y="13056"/>
                    <a:pt x="204" y="13556"/>
                  </a:cubicBezTo>
                  <a:cubicBezTo>
                    <a:pt x="263" y="13701"/>
                    <a:pt x="391" y="13777"/>
                    <a:pt x="586" y="13785"/>
                  </a:cubicBezTo>
                  <a:cubicBezTo>
                    <a:pt x="713" y="13794"/>
                    <a:pt x="950" y="13989"/>
                    <a:pt x="1154" y="14159"/>
                  </a:cubicBezTo>
                  <a:cubicBezTo>
                    <a:pt x="1264" y="14244"/>
                    <a:pt x="1366" y="14337"/>
                    <a:pt x="1468" y="14405"/>
                  </a:cubicBezTo>
                  <a:lnTo>
                    <a:pt x="1510" y="14422"/>
                  </a:lnTo>
                  <a:cubicBezTo>
                    <a:pt x="1602" y="14441"/>
                    <a:pt x="1699" y="14461"/>
                    <a:pt x="1802" y="14461"/>
                  </a:cubicBezTo>
                  <a:cubicBezTo>
                    <a:pt x="1831" y="14461"/>
                    <a:pt x="1861" y="14459"/>
                    <a:pt x="1892" y="14456"/>
                  </a:cubicBezTo>
                  <a:cubicBezTo>
                    <a:pt x="2028" y="14430"/>
                    <a:pt x="2163" y="14396"/>
                    <a:pt x="2299" y="14362"/>
                  </a:cubicBezTo>
                  <a:cubicBezTo>
                    <a:pt x="2401" y="14337"/>
                    <a:pt x="2503" y="14311"/>
                    <a:pt x="2605" y="14294"/>
                  </a:cubicBezTo>
                  <a:lnTo>
                    <a:pt x="2664" y="14286"/>
                  </a:lnTo>
                  <a:cubicBezTo>
                    <a:pt x="2732" y="14269"/>
                    <a:pt x="2817" y="14252"/>
                    <a:pt x="2885" y="14227"/>
                  </a:cubicBezTo>
                  <a:cubicBezTo>
                    <a:pt x="2918" y="14231"/>
                    <a:pt x="2942" y="14233"/>
                    <a:pt x="2959" y="14233"/>
                  </a:cubicBezTo>
                  <a:cubicBezTo>
                    <a:pt x="2976" y="14233"/>
                    <a:pt x="2986" y="14231"/>
                    <a:pt x="2995" y="14227"/>
                  </a:cubicBezTo>
                  <a:cubicBezTo>
                    <a:pt x="3037" y="14218"/>
                    <a:pt x="3054" y="14184"/>
                    <a:pt x="3063" y="14159"/>
                  </a:cubicBezTo>
                  <a:cubicBezTo>
                    <a:pt x="3071" y="14133"/>
                    <a:pt x="3080" y="14125"/>
                    <a:pt x="3088" y="14125"/>
                  </a:cubicBezTo>
                  <a:cubicBezTo>
                    <a:pt x="3098" y="14122"/>
                    <a:pt x="3109" y="14121"/>
                    <a:pt x="3122" y="14121"/>
                  </a:cubicBezTo>
                  <a:cubicBezTo>
                    <a:pt x="3152" y="14121"/>
                    <a:pt x="3188" y="14127"/>
                    <a:pt x="3224" y="14133"/>
                  </a:cubicBezTo>
                  <a:cubicBezTo>
                    <a:pt x="3266" y="14142"/>
                    <a:pt x="3300" y="14150"/>
                    <a:pt x="3334" y="14150"/>
                  </a:cubicBezTo>
                  <a:cubicBezTo>
                    <a:pt x="3402" y="14142"/>
                    <a:pt x="3461" y="14125"/>
                    <a:pt x="3512" y="14108"/>
                  </a:cubicBezTo>
                  <a:cubicBezTo>
                    <a:pt x="3546" y="14099"/>
                    <a:pt x="3580" y="14082"/>
                    <a:pt x="3623" y="14082"/>
                  </a:cubicBezTo>
                  <a:cubicBezTo>
                    <a:pt x="3764" y="14060"/>
                    <a:pt x="3860" y="14052"/>
                    <a:pt x="3971" y="14052"/>
                  </a:cubicBezTo>
                  <a:cubicBezTo>
                    <a:pt x="4027" y="14052"/>
                    <a:pt x="4086" y="14054"/>
                    <a:pt x="4157" y="14057"/>
                  </a:cubicBezTo>
                  <a:cubicBezTo>
                    <a:pt x="4242" y="14057"/>
                    <a:pt x="4361" y="14065"/>
                    <a:pt x="4437" y="14065"/>
                  </a:cubicBezTo>
                  <a:lnTo>
                    <a:pt x="4505" y="14065"/>
                  </a:lnTo>
                  <a:cubicBezTo>
                    <a:pt x="4526" y="14067"/>
                    <a:pt x="4548" y="14069"/>
                    <a:pt x="4569" y="14069"/>
                  </a:cubicBezTo>
                  <a:cubicBezTo>
                    <a:pt x="4641" y="14069"/>
                    <a:pt x="4718" y="14052"/>
                    <a:pt x="4836" y="13981"/>
                  </a:cubicBezTo>
                  <a:cubicBezTo>
                    <a:pt x="4956" y="13909"/>
                    <a:pt x="5016" y="13875"/>
                    <a:pt x="5084" y="13875"/>
                  </a:cubicBezTo>
                  <a:cubicBezTo>
                    <a:pt x="5146" y="13875"/>
                    <a:pt x="5216" y="13903"/>
                    <a:pt x="5345" y="13955"/>
                  </a:cubicBezTo>
                  <a:cubicBezTo>
                    <a:pt x="5531" y="14031"/>
                    <a:pt x="5667" y="14031"/>
                    <a:pt x="5837" y="14031"/>
                  </a:cubicBezTo>
                  <a:lnTo>
                    <a:pt x="6057" y="14031"/>
                  </a:lnTo>
                  <a:cubicBezTo>
                    <a:pt x="6097" y="14031"/>
                    <a:pt x="6136" y="14028"/>
                    <a:pt x="6176" y="14028"/>
                  </a:cubicBezTo>
                  <a:cubicBezTo>
                    <a:pt x="6196" y="14028"/>
                    <a:pt x="6216" y="14029"/>
                    <a:pt x="6235" y="14031"/>
                  </a:cubicBezTo>
                  <a:lnTo>
                    <a:pt x="6286" y="14031"/>
                  </a:lnTo>
                  <a:cubicBezTo>
                    <a:pt x="6337" y="14031"/>
                    <a:pt x="6363" y="14040"/>
                    <a:pt x="6380" y="14057"/>
                  </a:cubicBezTo>
                  <a:cubicBezTo>
                    <a:pt x="6397" y="14065"/>
                    <a:pt x="6422" y="14091"/>
                    <a:pt x="6456" y="14125"/>
                  </a:cubicBezTo>
                  <a:cubicBezTo>
                    <a:pt x="6592" y="14227"/>
                    <a:pt x="6719" y="14371"/>
                    <a:pt x="6838" y="14574"/>
                  </a:cubicBezTo>
                  <a:lnTo>
                    <a:pt x="6855" y="14591"/>
                  </a:lnTo>
                  <a:cubicBezTo>
                    <a:pt x="6889" y="14617"/>
                    <a:pt x="6922" y="14651"/>
                    <a:pt x="6956" y="14685"/>
                  </a:cubicBezTo>
                  <a:cubicBezTo>
                    <a:pt x="7041" y="14761"/>
                    <a:pt x="7033" y="14812"/>
                    <a:pt x="6999" y="14871"/>
                  </a:cubicBezTo>
                  <a:lnTo>
                    <a:pt x="6982" y="14905"/>
                  </a:lnTo>
                  <a:lnTo>
                    <a:pt x="7007" y="14931"/>
                  </a:lnTo>
                  <a:cubicBezTo>
                    <a:pt x="7041" y="14973"/>
                    <a:pt x="7084" y="14999"/>
                    <a:pt x="7135" y="15015"/>
                  </a:cubicBezTo>
                  <a:cubicBezTo>
                    <a:pt x="7135" y="15066"/>
                    <a:pt x="7118" y="15109"/>
                    <a:pt x="7092" y="15151"/>
                  </a:cubicBezTo>
                  <a:cubicBezTo>
                    <a:pt x="7067" y="15194"/>
                    <a:pt x="7041" y="15236"/>
                    <a:pt x="7033" y="15295"/>
                  </a:cubicBezTo>
                  <a:cubicBezTo>
                    <a:pt x="7024" y="15363"/>
                    <a:pt x="7033" y="15423"/>
                    <a:pt x="7041" y="15474"/>
                  </a:cubicBezTo>
                  <a:cubicBezTo>
                    <a:pt x="7050" y="15507"/>
                    <a:pt x="7058" y="15541"/>
                    <a:pt x="7058" y="15584"/>
                  </a:cubicBezTo>
                  <a:cubicBezTo>
                    <a:pt x="7050" y="15643"/>
                    <a:pt x="7050" y="15694"/>
                    <a:pt x="7050" y="15754"/>
                  </a:cubicBezTo>
                  <a:cubicBezTo>
                    <a:pt x="7033" y="15898"/>
                    <a:pt x="7024" y="16033"/>
                    <a:pt x="7033" y="16178"/>
                  </a:cubicBezTo>
                  <a:cubicBezTo>
                    <a:pt x="7033" y="16220"/>
                    <a:pt x="7033" y="16262"/>
                    <a:pt x="7024" y="16305"/>
                  </a:cubicBezTo>
                  <a:cubicBezTo>
                    <a:pt x="7024" y="16390"/>
                    <a:pt x="7016" y="16475"/>
                    <a:pt x="7033" y="16542"/>
                  </a:cubicBezTo>
                  <a:cubicBezTo>
                    <a:pt x="7050" y="16602"/>
                    <a:pt x="7084" y="16644"/>
                    <a:pt x="7109" y="16678"/>
                  </a:cubicBezTo>
                  <a:cubicBezTo>
                    <a:pt x="7143" y="16729"/>
                    <a:pt x="7168" y="16763"/>
                    <a:pt x="7177" y="16839"/>
                  </a:cubicBezTo>
                  <a:cubicBezTo>
                    <a:pt x="7185" y="16924"/>
                    <a:pt x="7151" y="17017"/>
                    <a:pt x="7126" y="17119"/>
                  </a:cubicBezTo>
                  <a:cubicBezTo>
                    <a:pt x="7075" y="17263"/>
                    <a:pt x="7033" y="17408"/>
                    <a:pt x="7084" y="17569"/>
                  </a:cubicBezTo>
                  <a:cubicBezTo>
                    <a:pt x="7118" y="17662"/>
                    <a:pt x="7168" y="17739"/>
                    <a:pt x="7228" y="17806"/>
                  </a:cubicBezTo>
                  <a:cubicBezTo>
                    <a:pt x="7270" y="17874"/>
                    <a:pt x="7321" y="17942"/>
                    <a:pt x="7355" y="18018"/>
                  </a:cubicBezTo>
                  <a:cubicBezTo>
                    <a:pt x="7431" y="18222"/>
                    <a:pt x="7516" y="18315"/>
                    <a:pt x="7644" y="18477"/>
                  </a:cubicBezTo>
                  <a:cubicBezTo>
                    <a:pt x="7703" y="18553"/>
                    <a:pt x="7703" y="18553"/>
                    <a:pt x="7728" y="18638"/>
                  </a:cubicBezTo>
                  <a:lnTo>
                    <a:pt x="7745" y="18680"/>
                  </a:lnTo>
                  <a:cubicBezTo>
                    <a:pt x="7788" y="18782"/>
                    <a:pt x="7822" y="18884"/>
                    <a:pt x="7873" y="18994"/>
                  </a:cubicBezTo>
                  <a:cubicBezTo>
                    <a:pt x="7983" y="19232"/>
                    <a:pt x="8085" y="19299"/>
                    <a:pt x="8246" y="19401"/>
                  </a:cubicBezTo>
                  <a:cubicBezTo>
                    <a:pt x="8288" y="19427"/>
                    <a:pt x="8331" y="19461"/>
                    <a:pt x="8382" y="19495"/>
                  </a:cubicBezTo>
                  <a:cubicBezTo>
                    <a:pt x="8678" y="19698"/>
                    <a:pt x="8661" y="19961"/>
                    <a:pt x="8628" y="20063"/>
                  </a:cubicBezTo>
                  <a:lnTo>
                    <a:pt x="8797" y="20029"/>
                  </a:lnTo>
                  <a:cubicBezTo>
                    <a:pt x="8780" y="20029"/>
                    <a:pt x="8763" y="19936"/>
                    <a:pt x="8755" y="19936"/>
                  </a:cubicBezTo>
                  <a:cubicBezTo>
                    <a:pt x="8789" y="19749"/>
                    <a:pt x="8687" y="19571"/>
                    <a:pt x="8441" y="19401"/>
                  </a:cubicBezTo>
                  <a:cubicBezTo>
                    <a:pt x="8390" y="19367"/>
                    <a:pt x="8348" y="19333"/>
                    <a:pt x="8305" y="19308"/>
                  </a:cubicBezTo>
                  <a:cubicBezTo>
                    <a:pt x="8144" y="19206"/>
                    <a:pt x="8068" y="19155"/>
                    <a:pt x="7974" y="18943"/>
                  </a:cubicBezTo>
                  <a:cubicBezTo>
                    <a:pt x="7923" y="18841"/>
                    <a:pt x="7890" y="18748"/>
                    <a:pt x="7847" y="18646"/>
                  </a:cubicBezTo>
                  <a:lnTo>
                    <a:pt x="7830" y="18595"/>
                  </a:lnTo>
                  <a:cubicBezTo>
                    <a:pt x="7796" y="18510"/>
                    <a:pt x="7796" y="18494"/>
                    <a:pt x="7728" y="18409"/>
                  </a:cubicBezTo>
                  <a:cubicBezTo>
                    <a:pt x="7601" y="18256"/>
                    <a:pt x="7525" y="18163"/>
                    <a:pt x="7457" y="17976"/>
                  </a:cubicBezTo>
                  <a:cubicBezTo>
                    <a:pt x="7414" y="17883"/>
                    <a:pt x="7364" y="17815"/>
                    <a:pt x="7313" y="17739"/>
                  </a:cubicBezTo>
                  <a:cubicBezTo>
                    <a:pt x="7262" y="17671"/>
                    <a:pt x="7211" y="17611"/>
                    <a:pt x="7185" y="17535"/>
                  </a:cubicBezTo>
                  <a:cubicBezTo>
                    <a:pt x="7143" y="17408"/>
                    <a:pt x="7185" y="17280"/>
                    <a:pt x="7228" y="17153"/>
                  </a:cubicBezTo>
                  <a:cubicBezTo>
                    <a:pt x="7262" y="17043"/>
                    <a:pt x="7296" y="16941"/>
                    <a:pt x="7287" y="16831"/>
                  </a:cubicBezTo>
                  <a:cubicBezTo>
                    <a:pt x="7279" y="16729"/>
                    <a:pt x="7236" y="16670"/>
                    <a:pt x="7202" y="16619"/>
                  </a:cubicBezTo>
                  <a:cubicBezTo>
                    <a:pt x="7177" y="16585"/>
                    <a:pt x="7151" y="16551"/>
                    <a:pt x="7143" y="16508"/>
                  </a:cubicBezTo>
                  <a:cubicBezTo>
                    <a:pt x="7126" y="16458"/>
                    <a:pt x="7135" y="16390"/>
                    <a:pt x="7135" y="16313"/>
                  </a:cubicBezTo>
                  <a:cubicBezTo>
                    <a:pt x="7143" y="16271"/>
                    <a:pt x="7143" y="16220"/>
                    <a:pt x="7143" y="16178"/>
                  </a:cubicBezTo>
                  <a:cubicBezTo>
                    <a:pt x="7135" y="16033"/>
                    <a:pt x="7143" y="15898"/>
                    <a:pt x="7160" y="15762"/>
                  </a:cubicBezTo>
                  <a:cubicBezTo>
                    <a:pt x="7160" y="15703"/>
                    <a:pt x="7168" y="15652"/>
                    <a:pt x="7168" y="15592"/>
                  </a:cubicBezTo>
                  <a:cubicBezTo>
                    <a:pt x="7168" y="15541"/>
                    <a:pt x="7160" y="15491"/>
                    <a:pt x="7151" y="15448"/>
                  </a:cubicBezTo>
                  <a:cubicBezTo>
                    <a:pt x="7143" y="15406"/>
                    <a:pt x="7135" y="15363"/>
                    <a:pt x="7143" y="15312"/>
                  </a:cubicBezTo>
                  <a:cubicBezTo>
                    <a:pt x="7151" y="15270"/>
                    <a:pt x="7168" y="15236"/>
                    <a:pt x="7185" y="15202"/>
                  </a:cubicBezTo>
                  <a:cubicBezTo>
                    <a:pt x="7219" y="15143"/>
                    <a:pt x="7262" y="15075"/>
                    <a:pt x="7236" y="14965"/>
                  </a:cubicBezTo>
                  <a:lnTo>
                    <a:pt x="7228" y="14931"/>
                  </a:lnTo>
                  <a:lnTo>
                    <a:pt x="7194" y="14922"/>
                  </a:lnTo>
                  <a:cubicBezTo>
                    <a:pt x="7160" y="14914"/>
                    <a:pt x="7135" y="14905"/>
                    <a:pt x="7118" y="14888"/>
                  </a:cubicBezTo>
                  <a:cubicBezTo>
                    <a:pt x="7160" y="14786"/>
                    <a:pt x="7135" y="14693"/>
                    <a:pt x="7033" y="14600"/>
                  </a:cubicBezTo>
                  <a:cubicBezTo>
                    <a:pt x="6999" y="14566"/>
                    <a:pt x="6965" y="14540"/>
                    <a:pt x="6931" y="14515"/>
                  </a:cubicBezTo>
                  <a:cubicBezTo>
                    <a:pt x="6804" y="14303"/>
                    <a:pt x="6668" y="14142"/>
                    <a:pt x="6524" y="14031"/>
                  </a:cubicBezTo>
                  <a:cubicBezTo>
                    <a:pt x="6490" y="14006"/>
                    <a:pt x="6464" y="13989"/>
                    <a:pt x="6456" y="13972"/>
                  </a:cubicBezTo>
                  <a:cubicBezTo>
                    <a:pt x="6405" y="13921"/>
                    <a:pt x="6388" y="13921"/>
                    <a:pt x="6286" y="13921"/>
                  </a:cubicBezTo>
                  <a:lnTo>
                    <a:pt x="6235" y="13921"/>
                  </a:lnTo>
                  <a:cubicBezTo>
                    <a:pt x="6216" y="13918"/>
                    <a:pt x="6195" y="13917"/>
                    <a:pt x="6174" y="13917"/>
                  </a:cubicBezTo>
                  <a:cubicBezTo>
                    <a:pt x="6132" y="13917"/>
                    <a:pt x="6088" y="13921"/>
                    <a:pt x="6049" y="13921"/>
                  </a:cubicBezTo>
                  <a:lnTo>
                    <a:pt x="5837" y="13921"/>
                  </a:lnTo>
                  <a:cubicBezTo>
                    <a:pt x="5667" y="13921"/>
                    <a:pt x="5557" y="13921"/>
                    <a:pt x="5379" y="13853"/>
                  </a:cubicBezTo>
                  <a:cubicBezTo>
                    <a:pt x="5239" y="13793"/>
                    <a:pt x="5154" y="13762"/>
                    <a:pt x="5076" y="13762"/>
                  </a:cubicBezTo>
                  <a:cubicBezTo>
                    <a:pt x="4989" y="13762"/>
                    <a:pt x="4911" y="13802"/>
                    <a:pt x="4776" y="13887"/>
                  </a:cubicBezTo>
                  <a:cubicBezTo>
                    <a:pt x="4687" y="13945"/>
                    <a:pt x="4632" y="13959"/>
                    <a:pt x="4570" y="13959"/>
                  </a:cubicBezTo>
                  <a:cubicBezTo>
                    <a:pt x="4549" y="13959"/>
                    <a:pt x="4528" y="13957"/>
                    <a:pt x="4505" y="13955"/>
                  </a:cubicBezTo>
                  <a:lnTo>
                    <a:pt x="4437" y="13955"/>
                  </a:lnTo>
                  <a:cubicBezTo>
                    <a:pt x="4361" y="13955"/>
                    <a:pt x="4242" y="13947"/>
                    <a:pt x="4157" y="13947"/>
                  </a:cubicBezTo>
                  <a:cubicBezTo>
                    <a:pt x="4086" y="13944"/>
                    <a:pt x="4026" y="13942"/>
                    <a:pt x="3968" y="13942"/>
                  </a:cubicBezTo>
                  <a:cubicBezTo>
                    <a:pt x="3853" y="13942"/>
                    <a:pt x="3750" y="13949"/>
                    <a:pt x="3597" y="13972"/>
                  </a:cubicBezTo>
                  <a:cubicBezTo>
                    <a:pt x="3555" y="13972"/>
                    <a:pt x="3512" y="13989"/>
                    <a:pt x="3470" y="13998"/>
                  </a:cubicBezTo>
                  <a:cubicBezTo>
                    <a:pt x="3427" y="14014"/>
                    <a:pt x="3385" y="14031"/>
                    <a:pt x="3326" y="14031"/>
                  </a:cubicBezTo>
                  <a:cubicBezTo>
                    <a:pt x="3321" y="14034"/>
                    <a:pt x="3314" y="14035"/>
                    <a:pt x="3307" y="14035"/>
                  </a:cubicBezTo>
                  <a:cubicBezTo>
                    <a:pt x="3289" y="14035"/>
                    <a:pt x="3265" y="14029"/>
                    <a:pt x="3241" y="14023"/>
                  </a:cubicBezTo>
                  <a:cubicBezTo>
                    <a:pt x="3200" y="14017"/>
                    <a:pt x="3155" y="14007"/>
                    <a:pt x="3109" y="14007"/>
                  </a:cubicBezTo>
                  <a:cubicBezTo>
                    <a:pt x="3088" y="14007"/>
                    <a:pt x="3067" y="14009"/>
                    <a:pt x="3046" y="14014"/>
                  </a:cubicBezTo>
                  <a:cubicBezTo>
                    <a:pt x="2995" y="14031"/>
                    <a:pt x="2969" y="14082"/>
                    <a:pt x="2961" y="14108"/>
                  </a:cubicBezTo>
                  <a:cubicBezTo>
                    <a:pt x="2961" y="14116"/>
                    <a:pt x="2961" y="14116"/>
                    <a:pt x="2952" y="14116"/>
                  </a:cubicBezTo>
                  <a:lnTo>
                    <a:pt x="2859" y="14116"/>
                  </a:lnTo>
                  <a:lnTo>
                    <a:pt x="2851" y="14125"/>
                  </a:lnTo>
                  <a:cubicBezTo>
                    <a:pt x="2791" y="14142"/>
                    <a:pt x="2706" y="14159"/>
                    <a:pt x="2639" y="14176"/>
                  </a:cubicBezTo>
                  <a:lnTo>
                    <a:pt x="2579" y="14184"/>
                  </a:lnTo>
                  <a:cubicBezTo>
                    <a:pt x="2477" y="14201"/>
                    <a:pt x="2376" y="14227"/>
                    <a:pt x="2274" y="14260"/>
                  </a:cubicBezTo>
                  <a:cubicBezTo>
                    <a:pt x="2138" y="14286"/>
                    <a:pt x="2002" y="14320"/>
                    <a:pt x="1875" y="14345"/>
                  </a:cubicBezTo>
                  <a:cubicBezTo>
                    <a:pt x="1848" y="14349"/>
                    <a:pt x="1822" y="14351"/>
                    <a:pt x="1796" y="14351"/>
                  </a:cubicBezTo>
                  <a:cubicBezTo>
                    <a:pt x="1707" y="14351"/>
                    <a:pt x="1621" y="14331"/>
                    <a:pt x="1536" y="14311"/>
                  </a:cubicBezTo>
                  <a:lnTo>
                    <a:pt x="1519" y="14303"/>
                  </a:lnTo>
                  <a:cubicBezTo>
                    <a:pt x="1425" y="14244"/>
                    <a:pt x="1332" y="14159"/>
                    <a:pt x="1222" y="14074"/>
                  </a:cubicBezTo>
                  <a:cubicBezTo>
                    <a:pt x="984" y="13870"/>
                    <a:pt x="755" y="13684"/>
                    <a:pt x="594" y="13675"/>
                  </a:cubicBezTo>
                  <a:cubicBezTo>
                    <a:pt x="441" y="13667"/>
                    <a:pt x="348" y="13616"/>
                    <a:pt x="306" y="13514"/>
                  </a:cubicBezTo>
                  <a:cubicBezTo>
                    <a:pt x="145" y="13115"/>
                    <a:pt x="806" y="12072"/>
                    <a:pt x="1146" y="11724"/>
                  </a:cubicBezTo>
                  <a:cubicBezTo>
                    <a:pt x="1315" y="11546"/>
                    <a:pt x="1400" y="11376"/>
                    <a:pt x="1493" y="11215"/>
                  </a:cubicBezTo>
                  <a:cubicBezTo>
                    <a:pt x="1570" y="11071"/>
                    <a:pt x="1638" y="10944"/>
                    <a:pt x="1756" y="10808"/>
                  </a:cubicBezTo>
                  <a:cubicBezTo>
                    <a:pt x="1841" y="10715"/>
                    <a:pt x="2163" y="10528"/>
                    <a:pt x="2291" y="10494"/>
                  </a:cubicBezTo>
                  <a:cubicBezTo>
                    <a:pt x="2320" y="10487"/>
                    <a:pt x="2350" y="10484"/>
                    <a:pt x="2383" y="10484"/>
                  </a:cubicBezTo>
                  <a:cubicBezTo>
                    <a:pt x="2464" y="10484"/>
                    <a:pt x="2553" y="10504"/>
                    <a:pt x="2639" y="10528"/>
                  </a:cubicBezTo>
                  <a:cubicBezTo>
                    <a:pt x="2730" y="10552"/>
                    <a:pt x="2812" y="10572"/>
                    <a:pt x="2886" y="10572"/>
                  </a:cubicBezTo>
                  <a:cubicBezTo>
                    <a:pt x="2915" y="10572"/>
                    <a:pt x="2943" y="10569"/>
                    <a:pt x="2969" y="10562"/>
                  </a:cubicBezTo>
                  <a:cubicBezTo>
                    <a:pt x="3173" y="10486"/>
                    <a:pt x="3258" y="10248"/>
                    <a:pt x="3326" y="10061"/>
                  </a:cubicBezTo>
                  <a:cubicBezTo>
                    <a:pt x="3343" y="10002"/>
                    <a:pt x="3368" y="9943"/>
                    <a:pt x="3385" y="9900"/>
                  </a:cubicBezTo>
                  <a:cubicBezTo>
                    <a:pt x="3487" y="9680"/>
                    <a:pt x="3606" y="9493"/>
                    <a:pt x="3733" y="9298"/>
                  </a:cubicBezTo>
                  <a:cubicBezTo>
                    <a:pt x="3818" y="9162"/>
                    <a:pt x="3911" y="9018"/>
                    <a:pt x="3987" y="8874"/>
                  </a:cubicBezTo>
                  <a:cubicBezTo>
                    <a:pt x="4106" y="8662"/>
                    <a:pt x="4174" y="8450"/>
                    <a:pt x="4242" y="8246"/>
                  </a:cubicBezTo>
                  <a:cubicBezTo>
                    <a:pt x="4301" y="8051"/>
                    <a:pt x="4361" y="7873"/>
                    <a:pt x="4454" y="7703"/>
                  </a:cubicBezTo>
                  <a:cubicBezTo>
                    <a:pt x="4492" y="7700"/>
                    <a:pt x="4529" y="7696"/>
                    <a:pt x="4563" y="7696"/>
                  </a:cubicBezTo>
                  <a:cubicBezTo>
                    <a:pt x="4614" y="7696"/>
                    <a:pt x="4660" y="7703"/>
                    <a:pt x="4700" y="7729"/>
                  </a:cubicBezTo>
                  <a:cubicBezTo>
                    <a:pt x="4776" y="7771"/>
                    <a:pt x="4751" y="7881"/>
                    <a:pt x="4700" y="8025"/>
                  </a:cubicBezTo>
                  <a:cubicBezTo>
                    <a:pt x="4674" y="8127"/>
                    <a:pt x="4641" y="8212"/>
                    <a:pt x="4683" y="8280"/>
                  </a:cubicBezTo>
                  <a:cubicBezTo>
                    <a:pt x="4700" y="8297"/>
                    <a:pt x="4717" y="8314"/>
                    <a:pt x="4751" y="8331"/>
                  </a:cubicBezTo>
                  <a:cubicBezTo>
                    <a:pt x="4751" y="8348"/>
                    <a:pt x="4759" y="8373"/>
                    <a:pt x="4793" y="8390"/>
                  </a:cubicBezTo>
                  <a:lnTo>
                    <a:pt x="4819" y="8407"/>
                  </a:lnTo>
                  <a:lnTo>
                    <a:pt x="4844" y="8399"/>
                  </a:lnTo>
                  <a:cubicBezTo>
                    <a:pt x="4954" y="8348"/>
                    <a:pt x="5056" y="8221"/>
                    <a:pt x="5141" y="8110"/>
                  </a:cubicBezTo>
                  <a:cubicBezTo>
                    <a:pt x="5175" y="8068"/>
                    <a:pt x="5200" y="8034"/>
                    <a:pt x="5234" y="8000"/>
                  </a:cubicBezTo>
                  <a:cubicBezTo>
                    <a:pt x="5370" y="7839"/>
                    <a:pt x="5387" y="7763"/>
                    <a:pt x="5412" y="7627"/>
                  </a:cubicBezTo>
                  <a:cubicBezTo>
                    <a:pt x="5421" y="7584"/>
                    <a:pt x="5429" y="7542"/>
                    <a:pt x="5438" y="7483"/>
                  </a:cubicBezTo>
                  <a:cubicBezTo>
                    <a:pt x="5455" y="7432"/>
                    <a:pt x="5480" y="7338"/>
                    <a:pt x="5514" y="7237"/>
                  </a:cubicBezTo>
                  <a:cubicBezTo>
                    <a:pt x="5642" y="6889"/>
                    <a:pt x="5828" y="6354"/>
                    <a:pt x="5650" y="6074"/>
                  </a:cubicBezTo>
                  <a:cubicBezTo>
                    <a:pt x="5675" y="6057"/>
                    <a:pt x="5692" y="6057"/>
                    <a:pt x="5718" y="6049"/>
                  </a:cubicBezTo>
                  <a:cubicBezTo>
                    <a:pt x="5752" y="6040"/>
                    <a:pt x="5786" y="6032"/>
                    <a:pt x="5837" y="6007"/>
                  </a:cubicBezTo>
                  <a:cubicBezTo>
                    <a:pt x="5871" y="5990"/>
                    <a:pt x="5938" y="5973"/>
                    <a:pt x="6006" y="5956"/>
                  </a:cubicBezTo>
                  <a:cubicBezTo>
                    <a:pt x="6057" y="5939"/>
                    <a:pt x="6100" y="5930"/>
                    <a:pt x="6142" y="5913"/>
                  </a:cubicBezTo>
                  <a:cubicBezTo>
                    <a:pt x="6151" y="5981"/>
                    <a:pt x="6159" y="6057"/>
                    <a:pt x="6159" y="6142"/>
                  </a:cubicBezTo>
                  <a:lnTo>
                    <a:pt x="6167" y="6210"/>
                  </a:lnTo>
                  <a:lnTo>
                    <a:pt x="6227" y="6202"/>
                  </a:lnTo>
                  <a:cubicBezTo>
                    <a:pt x="6233" y="6199"/>
                    <a:pt x="6239" y="6198"/>
                    <a:pt x="6246" y="6198"/>
                  </a:cubicBezTo>
                  <a:cubicBezTo>
                    <a:pt x="6261" y="6198"/>
                    <a:pt x="6278" y="6202"/>
                    <a:pt x="6295" y="6202"/>
                  </a:cubicBezTo>
                  <a:cubicBezTo>
                    <a:pt x="6320" y="6202"/>
                    <a:pt x="6337" y="6210"/>
                    <a:pt x="6354" y="6210"/>
                  </a:cubicBezTo>
                  <a:cubicBezTo>
                    <a:pt x="6354" y="6210"/>
                    <a:pt x="6363" y="6219"/>
                    <a:pt x="6363" y="6227"/>
                  </a:cubicBezTo>
                  <a:cubicBezTo>
                    <a:pt x="6371" y="6236"/>
                    <a:pt x="6371" y="6253"/>
                    <a:pt x="6371" y="6261"/>
                  </a:cubicBezTo>
                  <a:lnTo>
                    <a:pt x="6380" y="6303"/>
                  </a:lnTo>
                  <a:lnTo>
                    <a:pt x="6422" y="6312"/>
                  </a:lnTo>
                  <a:cubicBezTo>
                    <a:pt x="6442" y="6320"/>
                    <a:pt x="6467" y="6326"/>
                    <a:pt x="6492" y="6326"/>
                  </a:cubicBezTo>
                  <a:cubicBezTo>
                    <a:pt x="6522" y="6326"/>
                    <a:pt x="6552" y="6318"/>
                    <a:pt x="6575" y="6295"/>
                  </a:cubicBezTo>
                  <a:cubicBezTo>
                    <a:pt x="6617" y="6253"/>
                    <a:pt x="6617" y="6193"/>
                    <a:pt x="6617" y="6142"/>
                  </a:cubicBezTo>
                  <a:cubicBezTo>
                    <a:pt x="6609" y="6108"/>
                    <a:pt x="6609" y="6074"/>
                    <a:pt x="6617" y="6049"/>
                  </a:cubicBezTo>
                  <a:cubicBezTo>
                    <a:pt x="6651" y="5964"/>
                    <a:pt x="6702" y="5913"/>
                    <a:pt x="6770" y="5862"/>
                  </a:cubicBezTo>
                  <a:cubicBezTo>
                    <a:pt x="6804" y="5828"/>
                    <a:pt x="6838" y="5794"/>
                    <a:pt x="6872" y="5761"/>
                  </a:cubicBezTo>
                  <a:cubicBezTo>
                    <a:pt x="7075" y="5531"/>
                    <a:pt x="7135" y="5353"/>
                    <a:pt x="7118" y="5056"/>
                  </a:cubicBezTo>
                  <a:cubicBezTo>
                    <a:pt x="7118" y="4997"/>
                    <a:pt x="7126" y="4938"/>
                    <a:pt x="7135" y="4870"/>
                  </a:cubicBezTo>
                  <a:cubicBezTo>
                    <a:pt x="7143" y="4785"/>
                    <a:pt x="7160" y="4700"/>
                    <a:pt x="7143" y="4624"/>
                  </a:cubicBezTo>
                  <a:cubicBezTo>
                    <a:pt x="7135" y="4564"/>
                    <a:pt x="7118" y="4522"/>
                    <a:pt x="7109" y="4480"/>
                  </a:cubicBezTo>
                  <a:cubicBezTo>
                    <a:pt x="7101" y="4463"/>
                    <a:pt x="7092" y="4446"/>
                    <a:pt x="7092" y="4420"/>
                  </a:cubicBezTo>
                  <a:cubicBezTo>
                    <a:pt x="7084" y="4369"/>
                    <a:pt x="7084" y="4318"/>
                    <a:pt x="7075" y="4259"/>
                  </a:cubicBezTo>
                  <a:cubicBezTo>
                    <a:pt x="7075" y="4242"/>
                    <a:pt x="7084" y="4217"/>
                    <a:pt x="7084" y="4191"/>
                  </a:cubicBezTo>
                  <a:cubicBezTo>
                    <a:pt x="7092" y="4166"/>
                    <a:pt x="7101" y="4123"/>
                    <a:pt x="7101" y="4089"/>
                  </a:cubicBezTo>
                  <a:lnTo>
                    <a:pt x="7126" y="4115"/>
                  </a:lnTo>
                  <a:lnTo>
                    <a:pt x="7126" y="4115"/>
                  </a:lnTo>
                  <a:lnTo>
                    <a:pt x="7101" y="4022"/>
                  </a:lnTo>
                  <a:cubicBezTo>
                    <a:pt x="7101" y="4005"/>
                    <a:pt x="7101" y="3979"/>
                    <a:pt x="7092" y="3954"/>
                  </a:cubicBezTo>
                  <a:cubicBezTo>
                    <a:pt x="7084" y="3937"/>
                    <a:pt x="7084" y="3928"/>
                    <a:pt x="7075" y="3911"/>
                  </a:cubicBezTo>
                  <a:cubicBezTo>
                    <a:pt x="7075" y="3903"/>
                    <a:pt x="7067" y="3886"/>
                    <a:pt x="7067" y="3877"/>
                  </a:cubicBezTo>
                  <a:cubicBezTo>
                    <a:pt x="7050" y="3826"/>
                    <a:pt x="7016" y="3792"/>
                    <a:pt x="6982" y="3759"/>
                  </a:cubicBezTo>
                  <a:cubicBezTo>
                    <a:pt x="6965" y="3691"/>
                    <a:pt x="6948" y="3631"/>
                    <a:pt x="6931" y="3563"/>
                  </a:cubicBezTo>
                  <a:cubicBezTo>
                    <a:pt x="6914" y="3479"/>
                    <a:pt x="6897" y="3402"/>
                    <a:pt x="6872" y="3317"/>
                  </a:cubicBezTo>
                  <a:cubicBezTo>
                    <a:pt x="6872" y="3309"/>
                    <a:pt x="6880" y="3300"/>
                    <a:pt x="6880" y="3292"/>
                  </a:cubicBezTo>
                  <a:cubicBezTo>
                    <a:pt x="6982" y="3334"/>
                    <a:pt x="7084" y="3351"/>
                    <a:pt x="7194" y="3377"/>
                  </a:cubicBezTo>
                  <a:cubicBezTo>
                    <a:pt x="7236" y="3385"/>
                    <a:pt x="7279" y="3402"/>
                    <a:pt x="7321" y="3411"/>
                  </a:cubicBezTo>
                  <a:cubicBezTo>
                    <a:pt x="7321" y="3436"/>
                    <a:pt x="7330" y="3453"/>
                    <a:pt x="7347" y="3479"/>
                  </a:cubicBezTo>
                  <a:cubicBezTo>
                    <a:pt x="7423" y="3606"/>
                    <a:pt x="7737" y="3691"/>
                    <a:pt x="7881" y="3708"/>
                  </a:cubicBezTo>
                  <a:lnTo>
                    <a:pt x="7881" y="3716"/>
                  </a:lnTo>
                  <a:lnTo>
                    <a:pt x="7881" y="3759"/>
                  </a:lnTo>
                  <a:lnTo>
                    <a:pt x="7923" y="3776"/>
                  </a:lnTo>
                  <a:cubicBezTo>
                    <a:pt x="7949" y="3776"/>
                    <a:pt x="7966" y="3776"/>
                    <a:pt x="7983" y="3784"/>
                  </a:cubicBezTo>
                  <a:cubicBezTo>
                    <a:pt x="7974" y="3809"/>
                    <a:pt x="7974" y="3843"/>
                    <a:pt x="7983" y="3877"/>
                  </a:cubicBezTo>
                  <a:cubicBezTo>
                    <a:pt x="7983" y="3911"/>
                    <a:pt x="8008" y="3971"/>
                    <a:pt x="8093" y="3996"/>
                  </a:cubicBezTo>
                  <a:cubicBezTo>
                    <a:pt x="8051" y="4166"/>
                    <a:pt x="8059" y="4191"/>
                    <a:pt x="8229" y="4284"/>
                  </a:cubicBezTo>
                  <a:cubicBezTo>
                    <a:pt x="8254" y="4301"/>
                    <a:pt x="8280" y="4318"/>
                    <a:pt x="8314" y="4335"/>
                  </a:cubicBezTo>
                  <a:cubicBezTo>
                    <a:pt x="8373" y="4378"/>
                    <a:pt x="8424" y="4420"/>
                    <a:pt x="8483" y="4437"/>
                  </a:cubicBezTo>
                  <a:lnTo>
                    <a:pt x="8483" y="4471"/>
                  </a:lnTo>
                  <a:cubicBezTo>
                    <a:pt x="8483" y="4505"/>
                    <a:pt x="8483" y="4539"/>
                    <a:pt x="8483" y="4564"/>
                  </a:cubicBezTo>
                  <a:lnTo>
                    <a:pt x="8483" y="4598"/>
                  </a:lnTo>
                  <a:lnTo>
                    <a:pt x="8517" y="4615"/>
                  </a:lnTo>
                  <a:cubicBezTo>
                    <a:pt x="8653" y="4666"/>
                    <a:pt x="8797" y="4760"/>
                    <a:pt x="8882" y="4853"/>
                  </a:cubicBezTo>
                  <a:cubicBezTo>
                    <a:pt x="8916" y="4895"/>
                    <a:pt x="8933" y="4946"/>
                    <a:pt x="8958" y="5006"/>
                  </a:cubicBezTo>
                  <a:cubicBezTo>
                    <a:pt x="8984" y="5065"/>
                    <a:pt x="9009" y="5124"/>
                    <a:pt x="9060" y="5184"/>
                  </a:cubicBezTo>
                  <a:cubicBezTo>
                    <a:pt x="9111" y="5243"/>
                    <a:pt x="9179" y="5302"/>
                    <a:pt x="9238" y="5353"/>
                  </a:cubicBezTo>
                  <a:cubicBezTo>
                    <a:pt x="9281" y="5396"/>
                    <a:pt x="9323" y="5438"/>
                    <a:pt x="9366" y="5472"/>
                  </a:cubicBezTo>
                  <a:cubicBezTo>
                    <a:pt x="9374" y="5481"/>
                    <a:pt x="9383" y="5506"/>
                    <a:pt x="9391" y="5531"/>
                  </a:cubicBezTo>
                  <a:cubicBezTo>
                    <a:pt x="9408" y="5574"/>
                    <a:pt x="9425" y="5616"/>
                    <a:pt x="9450" y="5642"/>
                  </a:cubicBezTo>
                  <a:cubicBezTo>
                    <a:pt x="9484" y="5676"/>
                    <a:pt x="9510" y="5684"/>
                    <a:pt x="9535" y="5693"/>
                  </a:cubicBezTo>
                  <a:cubicBezTo>
                    <a:pt x="9552" y="5701"/>
                    <a:pt x="9569" y="5701"/>
                    <a:pt x="9586" y="5744"/>
                  </a:cubicBezTo>
                  <a:lnTo>
                    <a:pt x="9603" y="5769"/>
                  </a:lnTo>
                  <a:lnTo>
                    <a:pt x="9629" y="5769"/>
                  </a:lnTo>
                  <a:cubicBezTo>
                    <a:pt x="9639" y="5770"/>
                    <a:pt x="9649" y="5771"/>
                    <a:pt x="9660" y="5771"/>
                  </a:cubicBezTo>
                  <a:cubicBezTo>
                    <a:pt x="9730" y="5771"/>
                    <a:pt x="9791" y="5745"/>
                    <a:pt x="9858" y="5693"/>
                  </a:cubicBezTo>
                  <a:cubicBezTo>
                    <a:pt x="10197" y="5396"/>
                    <a:pt x="10307" y="4318"/>
                    <a:pt x="10316" y="4140"/>
                  </a:cubicBezTo>
                  <a:cubicBezTo>
                    <a:pt x="10316" y="4005"/>
                    <a:pt x="10358" y="3903"/>
                    <a:pt x="10409" y="3801"/>
                  </a:cubicBezTo>
                  <a:cubicBezTo>
                    <a:pt x="10443" y="3708"/>
                    <a:pt x="10485" y="3614"/>
                    <a:pt x="10502" y="3496"/>
                  </a:cubicBezTo>
                  <a:cubicBezTo>
                    <a:pt x="10536" y="3275"/>
                    <a:pt x="10545" y="2936"/>
                    <a:pt x="10519" y="2732"/>
                  </a:cubicBezTo>
                  <a:lnTo>
                    <a:pt x="10528" y="2732"/>
                  </a:lnTo>
                  <a:cubicBezTo>
                    <a:pt x="10511" y="2562"/>
                    <a:pt x="10426" y="2418"/>
                    <a:pt x="10350" y="2291"/>
                  </a:cubicBezTo>
                  <a:cubicBezTo>
                    <a:pt x="10265" y="2138"/>
                    <a:pt x="10180" y="2003"/>
                    <a:pt x="10197" y="1824"/>
                  </a:cubicBezTo>
                  <a:cubicBezTo>
                    <a:pt x="10197" y="1740"/>
                    <a:pt x="10222" y="1663"/>
                    <a:pt x="10248" y="1578"/>
                  </a:cubicBezTo>
                  <a:cubicBezTo>
                    <a:pt x="10299" y="1434"/>
                    <a:pt x="10350" y="1281"/>
                    <a:pt x="10282" y="1095"/>
                  </a:cubicBezTo>
                  <a:cubicBezTo>
                    <a:pt x="10248" y="1010"/>
                    <a:pt x="10205" y="942"/>
                    <a:pt x="10171" y="883"/>
                  </a:cubicBezTo>
                  <a:cubicBezTo>
                    <a:pt x="10104" y="773"/>
                    <a:pt x="10053" y="688"/>
                    <a:pt x="10061" y="510"/>
                  </a:cubicBezTo>
                  <a:cubicBezTo>
                    <a:pt x="10061" y="467"/>
                    <a:pt x="10061" y="433"/>
                    <a:pt x="10070" y="399"/>
                  </a:cubicBezTo>
                  <a:cubicBezTo>
                    <a:pt x="10078" y="247"/>
                    <a:pt x="10104" y="170"/>
                    <a:pt x="10036" y="34"/>
                  </a:cubicBezTo>
                  <a:lnTo>
                    <a:pt x="9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94"/>
            <p:cNvSpPr/>
            <p:nvPr/>
          </p:nvSpPr>
          <p:spPr>
            <a:xfrm>
              <a:off x="-726778" y="3310644"/>
              <a:ext cx="540115" cy="427850"/>
            </a:xfrm>
            <a:custGeom>
              <a:avLst/>
              <a:gdLst/>
              <a:ahLst/>
              <a:cxnLst/>
              <a:rect l="l" t="t" r="r" b="b"/>
              <a:pathLst>
                <a:path w="15915" h="12607" extrusionOk="0">
                  <a:moveTo>
                    <a:pt x="1366" y="0"/>
                  </a:moveTo>
                  <a:cubicBezTo>
                    <a:pt x="560" y="0"/>
                    <a:pt x="0" y="993"/>
                    <a:pt x="119" y="2214"/>
                  </a:cubicBezTo>
                  <a:cubicBezTo>
                    <a:pt x="229" y="3351"/>
                    <a:pt x="882" y="4284"/>
                    <a:pt x="1620" y="4420"/>
                  </a:cubicBezTo>
                  <a:cubicBezTo>
                    <a:pt x="2307" y="8763"/>
                    <a:pt x="5616" y="12089"/>
                    <a:pt x="9951" y="12606"/>
                  </a:cubicBezTo>
                  <a:cubicBezTo>
                    <a:pt x="12190" y="12428"/>
                    <a:pt x="14260" y="11546"/>
                    <a:pt x="15914" y="10180"/>
                  </a:cubicBezTo>
                  <a:lnTo>
                    <a:pt x="15914" y="10180"/>
                  </a:lnTo>
                  <a:cubicBezTo>
                    <a:pt x="14608" y="10799"/>
                    <a:pt x="13191" y="11147"/>
                    <a:pt x="11724" y="11147"/>
                  </a:cubicBezTo>
                  <a:cubicBezTo>
                    <a:pt x="7346" y="11147"/>
                    <a:pt x="3784" y="8153"/>
                    <a:pt x="2545" y="4089"/>
                  </a:cubicBezTo>
                  <a:cubicBezTo>
                    <a:pt x="2910" y="3699"/>
                    <a:pt x="3113" y="3003"/>
                    <a:pt x="3037" y="2214"/>
                  </a:cubicBezTo>
                  <a:cubicBezTo>
                    <a:pt x="2918" y="993"/>
                    <a:pt x="2172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94"/>
            <p:cNvSpPr/>
            <p:nvPr/>
          </p:nvSpPr>
          <p:spPr>
            <a:xfrm>
              <a:off x="-704345" y="3340577"/>
              <a:ext cx="464401" cy="434739"/>
            </a:xfrm>
            <a:custGeom>
              <a:avLst/>
              <a:gdLst/>
              <a:ahLst/>
              <a:cxnLst/>
              <a:rect l="l" t="t" r="r" b="b"/>
              <a:pathLst>
                <a:path w="13684" h="12810" extrusionOk="0">
                  <a:moveTo>
                    <a:pt x="1" y="1"/>
                  </a:moveTo>
                  <a:cubicBezTo>
                    <a:pt x="1" y="6270"/>
                    <a:pt x="3598" y="12810"/>
                    <a:pt x="8543" y="12810"/>
                  </a:cubicBezTo>
                  <a:cubicBezTo>
                    <a:pt x="10426" y="12810"/>
                    <a:pt x="12208" y="12021"/>
                    <a:pt x="13684" y="10681"/>
                  </a:cubicBezTo>
                  <a:lnTo>
                    <a:pt x="13684" y="10681"/>
                  </a:lnTo>
                  <a:cubicBezTo>
                    <a:pt x="12411" y="11580"/>
                    <a:pt x="10588" y="12428"/>
                    <a:pt x="9069" y="12428"/>
                  </a:cubicBezTo>
                  <a:cubicBezTo>
                    <a:pt x="4471" y="12428"/>
                    <a:pt x="2045" y="7143"/>
                    <a:pt x="1748" y="1265"/>
                  </a:cubicBezTo>
                  <a:cubicBezTo>
                    <a:pt x="1714" y="552"/>
                    <a:pt x="1121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94"/>
            <p:cNvSpPr/>
            <p:nvPr/>
          </p:nvSpPr>
          <p:spPr>
            <a:xfrm>
              <a:off x="-712965" y="3340577"/>
              <a:ext cx="464672" cy="434739"/>
            </a:xfrm>
            <a:custGeom>
              <a:avLst/>
              <a:gdLst/>
              <a:ahLst/>
              <a:cxnLst/>
              <a:rect l="l" t="t" r="r" b="b"/>
              <a:pathLst>
                <a:path w="13692" h="12810" extrusionOk="0">
                  <a:moveTo>
                    <a:pt x="0" y="1"/>
                  </a:moveTo>
                  <a:cubicBezTo>
                    <a:pt x="0" y="6270"/>
                    <a:pt x="3606" y="12810"/>
                    <a:pt x="8543" y="12810"/>
                  </a:cubicBezTo>
                  <a:cubicBezTo>
                    <a:pt x="10434" y="12810"/>
                    <a:pt x="12207" y="12021"/>
                    <a:pt x="13692" y="10681"/>
                  </a:cubicBezTo>
                  <a:lnTo>
                    <a:pt x="13692" y="10681"/>
                  </a:lnTo>
                  <a:cubicBezTo>
                    <a:pt x="12411" y="11580"/>
                    <a:pt x="10587" y="12428"/>
                    <a:pt x="9069" y="12428"/>
                  </a:cubicBezTo>
                  <a:cubicBezTo>
                    <a:pt x="4148" y="12428"/>
                    <a:pt x="1714" y="6363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94"/>
            <p:cNvSpPr/>
            <p:nvPr/>
          </p:nvSpPr>
          <p:spPr>
            <a:xfrm>
              <a:off x="-712965" y="3340577"/>
              <a:ext cx="72558" cy="138804"/>
            </a:xfrm>
            <a:custGeom>
              <a:avLst/>
              <a:gdLst/>
              <a:ahLst/>
              <a:cxnLst/>
              <a:rect l="l" t="t" r="r" b="b"/>
              <a:pathLst>
                <a:path w="2138" h="4090" extrusionOk="0">
                  <a:moveTo>
                    <a:pt x="0" y="1"/>
                  </a:moveTo>
                  <a:cubicBezTo>
                    <a:pt x="0" y="1375"/>
                    <a:pt x="170" y="2766"/>
                    <a:pt x="492" y="4089"/>
                  </a:cubicBezTo>
                  <a:cubicBezTo>
                    <a:pt x="569" y="4047"/>
                    <a:pt x="653" y="4005"/>
                    <a:pt x="738" y="3971"/>
                  </a:cubicBezTo>
                  <a:cubicBezTo>
                    <a:pt x="990" y="3858"/>
                    <a:pt x="1306" y="3820"/>
                    <a:pt x="1616" y="3820"/>
                  </a:cubicBezTo>
                  <a:cubicBezTo>
                    <a:pt x="1796" y="3820"/>
                    <a:pt x="1975" y="3833"/>
                    <a:pt x="2138" y="3852"/>
                  </a:cubicBezTo>
                  <a:cubicBezTo>
                    <a:pt x="1934" y="2630"/>
                    <a:pt x="1714" y="1290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94"/>
            <p:cNvSpPr/>
            <p:nvPr/>
          </p:nvSpPr>
          <p:spPr>
            <a:xfrm>
              <a:off x="-486704" y="3703029"/>
              <a:ext cx="238411" cy="74900"/>
            </a:xfrm>
            <a:custGeom>
              <a:avLst/>
              <a:gdLst/>
              <a:ahLst/>
              <a:cxnLst/>
              <a:rect l="l" t="t" r="r" b="b"/>
              <a:pathLst>
                <a:path w="7025" h="2207" extrusionOk="0">
                  <a:moveTo>
                    <a:pt x="7025" y="1"/>
                  </a:moveTo>
                  <a:cubicBezTo>
                    <a:pt x="5744" y="900"/>
                    <a:pt x="3920" y="1748"/>
                    <a:pt x="2402" y="1748"/>
                  </a:cubicBezTo>
                  <a:cubicBezTo>
                    <a:pt x="1579" y="1748"/>
                    <a:pt x="832" y="1579"/>
                    <a:pt x="145" y="1273"/>
                  </a:cubicBezTo>
                  <a:cubicBezTo>
                    <a:pt x="103" y="1460"/>
                    <a:pt x="60" y="1638"/>
                    <a:pt x="1" y="1808"/>
                  </a:cubicBezTo>
                  <a:cubicBezTo>
                    <a:pt x="595" y="2011"/>
                    <a:pt x="1205" y="2206"/>
                    <a:pt x="1859" y="2206"/>
                  </a:cubicBezTo>
                  <a:cubicBezTo>
                    <a:pt x="3742" y="2206"/>
                    <a:pt x="5540" y="1341"/>
                    <a:pt x="7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94"/>
            <p:cNvSpPr/>
            <p:nvPr/>
          </p:nvSpPr>
          <p:spPr>
            <a:xfrm>
              <a:off x="-731699" y="3308607"/>
              <a:ext cx="85556" cy="134494"/>
            </a:xfrm>
            <a:custGeom>
              <a:avLst/>
              <a:gdLst/>
              <a:ahLst/>
              <a:cxnLst/>
              <a:rect l="l" t="t" r="r" b="b"/>
              <a:pathLst>
                <a:path w="2521" h="3963" extrusionOk="0">
                  <a:moveTo>
                    <a:pt x="1256" y="1"/>
                  </a:moveTo>
                  <a:cubicBezTo>
                    <a:pt x="561" y="1"/>
                    <a:pt x="1" y="892"/>
                    <a:pt x="1" y="1978"/>
                  </a:cubicBezTo>
                  <a:cubicBezTo>
                    <a:pt x="1" y="3072"/>
                    <a:pt x="561" y="3963"/>
                    <a:pt x="1256" y="3963"/>
                  </a:cubicBezTo>
                  <a:cubicBezTo>
                    <a:pt x="1960" y="3963"/>
                    <a:pt x="2520" y="3072"/>
                    <a:pt x="2520" y="1978"/>
                  </a:cubicBezTo>
                  <a:cubicBezTo>
                    <a:pt x="2520" y="892"/>
                    <a:pt x="1960" y="1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94"/>
            <p:cNvSpPr/>
            <p:nvPr/>
          </p:nvSpPr>
          <p:spPr>
            <a:xfrm>
              <a:off x="-632092" y="3815905"/>
              <a:ext cx="248219" cy="113725"/>
            </a:xfrm>
            <a:custGeom>
              <a:avLst/>
              <a:gdLst/>
              <a:ahLst/>
              <a:cxnLst/>
              <a:rect l="l" t="t" r="r" b="b"/>
              <a:pathLst>
                <a:path w="7314" h="3351" extrusionOk="0">
                  <a:moveTo>
                    <a:pt x="5523" y="0"/>
                  </a:moveTo>
                  <a:cubicBezTo>
                    <a:pt x="5345" y="984"/>
                    <a:pt x="4505" y="1739"/>
                    <a:pt x="3504" y="1739"/>
                  </a:cubicBezTo>
                  <a:cubicBezTo>
                    <a:pt x="3309" y="1739"/>
                    <a:pt x="3114" y="1705"/>
                    <a:pt x="2936" y="1646"/>
                  </a:cubicBezTo>
                  <a:cubicBezTo>
                    <a:pt x="2877" y="1629"/>
                    <a:pt x="2809" y="1620"/>
                    <a:pt x="2741" y="1620"/>
                  </a:cubicBezTo>
                  <a:cubicBezTo>
                    <a:pt x="2402" y="1620"/>
                    <a:pt x="2130" y="1900"/>
                    <a:pt x="2130" y="2257"/>
                  </a:cubicBezTo>
                  <a:cubicBezTo>
                    <a:pt x="2130" y="2333"/>
                    <a:pt x="2147" y="2401"/>
                    <a:pt x="2173" y="2469"/>
                  </a:cubicBezTo>
                  <a:lnTo>
                    <a:pt x="1494" y="2732"/>
                  </a:lnTo>
                  <a:lnTo>
                    <a:pt x="603" y="2732"/>
                  </a:lnTo>
                  <a:cubicBezTo>
                    <a:pt x="272" y="2732"/>
                    <a:pt x="1" y="3003"/>
                    <a:pt x="1" y="3342"/>
                  </a:cubicBezTo>
                  <a:lnTo>
                    <a:pt x="1" y="3351"/>
                  </a:lnTo>
                  <a:lnTo>
                    <a:pt x="6567" y="3351"/>
                  </a:lnTo>
                  <a:cubicBezTo>
                    <a:pt x="6974" y="3012"/>
                    <a:pt x="7220" y="2621"/>
                    <a:pt x="7254" y="2180"/>
                  </a:cubicBezTo>
                  <a:cubicBezTo>
                    <a:pt x="7313" y="1366"/>
                    <a:pt x="6643" y="577"/>
                    <a:pt x="5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94"/>
            <p:cNvSpPr/>
            <p:nvPr/>
          </p:nvSpPr>
          <p:spPr>
            <a:xfrm>
              <a:off x="-734278" y="3308064"/>
              <a:ext cx="74900" cy="122073"/>
            </a:xfrm>
            <a:custGeom>
              <a:avLst/>
              <a:gdLst/>
              <a:ahLst/>
              <a:cxnLst/>
              <a:rect l="l" t="t" r="r" b="b"/>
              <a:pathLst>
                <a:path w="2207" h="3597" extrusionOk="0">
                  <a:moveTo>
                    <a:pt x="1103" y="0"/>
                  </a:moveTo>
                  <a:cubicBezTo>
                    <a:pt x="493" y="0"/>
                    <a:pt x="1" y="806"/>
                    <a:pt x="1" y="1798"/>
                  </a:cubicBezTo>
                  <a:cubicBezTo>
                    <a:pt x="1" y="2791"/>
                    <a:pt x="493" y="3597"/>
                    <a:pt x="1103" y="3597"/>
                  </a:cubicBezTo>
                  <a:cubicBezTo>
                    <a:pt x="1706" y="3597"/>
                    <a:pt x="2206" y="2791"/>
                    <a:pt x="2206" y="1798"/>
                  </a:cubicBezTo>
                  <a:cubicBezTo>
                    <a:pt x="2206" y="806"/>
                    <a:pt x="17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94"/>
            <p:cNvSpPr/>
            <p:nvPr/>
          </p:nvSpPr>
          <p:spPr>
            <a:xfrm>
              <a:off x="-355977" y="2939537"/>
              <a:ext cx="45510" cy="49277"/>
            </a:xfrm>
            <a:custGeom>
              <a:avLst/>
              <a:gdLst/>
              <a:ahLst/>
              <a:cxnLst/>
              <a:rect l="l" t="t" r="r" b="b"/>
              <a:pathLst>
                <a:path w="1341" h="1452" extrusionOk="0">
                  <a:moveTo>
                    <a:pt x="170" y="1"/>
                  </a:moveTo>
                  <a:cubicBezTo>
                    <a:pt x="161" y="35"/>
                    <a:pt x="161" y="60"/>
                    <a:pt x="161" y="86"/>
                  </a:cubicBezTo>
                  <a:cubicBezTo>
                    <a:pt x="144" y="408"/>
                    <a:pt x="204" y="713"/>
                    <a:pt x="331" y="976"/>
                  </a:cubicBezTo>
                  <a:cubicBezTo>
                    <a:pt x="153" y="1078"/>
                    <a:pt x="34" y="1248"/>
                    <a:pt x="0" y="1451"/>
                  </a:cubicBezTo>
                  <a:lnTo>
                    <a:pt x="1341" y="925"/>
                  </a:lnTo>
                  <a:cubicBezTo>
                    <a:pt x="1341" y="925"/>
                    <a:pt x="772" y="713"/>
                    <a:pt x="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0" name="Google Shape;7320;p9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periods</a:t>
            </a:r>
            <a:endParaRPr/>
          </a:p>
        </p:txBody>
      </p:sp>
      <p:graphicFrame>
        <p:nvGraphicFramePr>
          <p:cNvPr id="7321" name="Google Shape;7321;p95"/>
          <p:cNvGraphicFramePr/>
          <p:nvPr/>
        </p:nvGraphicFramePr>
        <p:xfrm>
          <a:off x="713213" y="11839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{98C87910-88DA-4FCB-9F6E-C9565195DF9F}</a:tableStyleId>
              </a:tblPr>
              <a:tblGrid>
                <a:gridCol w="246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7500">
                <a:tc>
                  <a:txBody>
                    <a:bodyPr/>
                    <a:lstStyle/>
                    <a:p>
                      <a:pPr marL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1837</a:t>
                      </a:r>
                      <a:r>
                        <a:rPr lang="en" sz="2000" b="1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-</a:t>
                      </a: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1901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Victorian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Mercury is the closest planet to the Sun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500">
                <a:tc>
                  <a:txBody>
                    <a:bodyPr/>
                    <a:lstStyle/>
                    <a:p>
                      <a:pPr marL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1901</a:t>
                      </a:r>
                      <a:r>
                        <a:rPr lang="en" sz="2000" b="1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-</a:t>
                      </a: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1910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Edwardian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Venus has extremely high temperatures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375">
                <a:tc>
                  <a:txBody>
                    <a:bodyPr/>
                    <a:lstStyle/>
                    <a:p>
                      <a:pPr marL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1914</a:t>
                      </a:r>
                      <a:r>
                        <a:rPr lang="en" sz="2000" b="1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-</a:t>
                      </a: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1939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Modern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Saturn is the only planet with rings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925">
                <a:tc>
                  <a:txBody>
                    <a:bodyPr/>
                    <a:lstStyle/>
                    <a:p>
                      <a:pPr marL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1939</a:t>
                      </a:r>
                      <a:r>
                        <a:rPr lang="en" sz="2000" b="1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-</a:t>
                      </a: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present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Postmodern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Venus has extremely high temperatures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322" name="Google Shape;7322;p95"/>
          <p:cNvGrpSpPr/>
          <p:nvPr/>
        </p:nvGrpSpPr>
        <p:grpSpPr>
          <a:xfrm>
            <a:off x="8245797" y="3632218"/>
            <a:ext cx="794183" cy="1184332"/>
            <a:chOff x="-769675" y="2880248"/>
            <a:chExt cx="703626" cy="1049381"/>
          </a:xfrm>
        </p:grpSpPr>
        <p:sp>
          <p:nvSpPr>
            <p:cNvPr id="7323" name="Google Shape;7323;p95"/>
            <p:cNvSpPr/>
            <p:nvPr/>
          </p:nvSpPr>
          <p:spPr>
            <a:xfrm>
              <a:off x="-374405" y="2880248"/>
              <a:ext cx="272382" cy="884140"/>
            </a:xfrm>
            <a:custGeom>
              <a:avLst/>
              <a:gdLst/>
              <a:ahLst/>
              <a:cxnLst/>
              <a:rect l="l" t="t" r="r" b="b"/>
              <a:pathLst>
                <a:path w="8026" h="26052" extrusionOk="0">
                  <a:moveTo>
                    <a:pt x="2520" y="0"/>
                  </a:moveTo>
                  <a:cubicBezTo>
                    <a:pt x="1561" y="0"/>
                    <a:pt x="755" y="823"/>
                    <a:pt x="704" y="1841"/>
                  </a:cubicBezTo>
                  <a:cubicBezTo>
                    <a:pt x="687" y="2155"/>
                    <a:pt x="747" y="2460"/>
                    <a:pt x="874" y="2723"/>
                  </a:cubicBezTo>
                  <a:cubicBezTo>
                    <a:pt x="670" y="2842"/>
                    <a:pt x="543" y="3054"/>
                    <a:pt x="543" y="3300"/>
                  </a:cubicBezTo>
                  <a:cubicBezTo>
                    <a:pt x="543" y="3665"/>
                    <a:pt x="823" y="3953"/>
                    <a:pt x="1188" y="3970"/>
                  </a:cubicBezTo>
                  <a:lnTo>
                    <a:pt x="1188" y="3987"/>
                  </a:lnTo>
                  <a:cubicBezTo>
                    <a:pt x="4819" y="5480"/>
                    <a:pt x="7355" y="10053"/>
                    <a:pt x="7194" y="15473"/>
                  </a:cubicBezTo>
                  <a:cubicBezTo>
                    <a:pt x="7092" y="18739"/>
                    <a:pt x="3631" y="25398"/>
                    <a:pt x="0" y="26052"/>
                  </a:cubicBezTo>
                  <a:cubicBezTo>
                    <a:pt x="1900" y="25941"/>
                    <a:pt x="3351" y="24567"/>
                    <a:pt x="3529" y="24414"/>
                  </a:cubicBezTo>
                  <a:cubicBezTo>
                    <a:pt x="5574" y="22616"/>
                    <a:pt x="7745" y="18994"/>
                    <a:pt x="7873" y="14829"/>
                  </a:cubicBezTo>
                  <a:cubicBezTo>
                    <a:pt x="8025" y="9730"/>
                    <a:pt x="5777" y="4513"/>
                    <a:pt x="2486" y="2613"/>
                  </a:cubicBezTo>
                  <a:cubicBezTo>
                    <a:pt x="2231" y="2299"/>
                    <a:pt x="2070" y="1900"/>
                    <a:pt x="2053" y="1459"/>
                  </a:cubicBezTo>
                  <a:cubicBezTo>
                    <a:pt x="2028" y="866"/>
                    <a:pt x="2274" y="340"/>
                    <a:pt x="2672" y="9"/>
                  </a:cubicBezTo>
                  <a:cubicBezTo>
                    <a:pt x="2622" y="0"/>
                    <a:pt x="2571" y="0"/>
                    <a:pt x="2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95"/>
            <p:cNvSpPr/>
            <p:nvPr/>
          </p:nvSpPr>
          <p:spPr>
            <a:xfrm>
              <a:off x="-292649" y="3037413"/>
              <a:ext cx="187437" cy="420655"/>
            </a:xfrm>
            <a:custGeom>
              <a:avLst/>
              <a:gdLst/>
              <a:ahLst/>
              <a:cxnLst/>
              <a:rect l="l" t="t" r="r" b="b"/>
              <a:pathLst>
                <a:path w="5523" h="12395" extrusionOk="0">
                  <a:moveTo>
                    <a:pt x="0" y="1"/>
                  </a:moveTo>
                  <a:cubicBezTo>
                    <a:pt x="2961" y="1935"/>
                    <a:pt x="4929" y="6058"/>
                    <a:pt x="4785" y="10834"/>
                  </a:cubicBezTo>
                  <a:cubicBezTo>
                    <a:pt x="4768" y="11300"/>
                    <a:pt x="4692" y="11826"/>
                    <a:pt x="4547" y="12395"/>
                  </a:cubicBezTo>
                  <a:cubicBezTo>
                    <a:pt x="4946" y="11979"/>
                    <a:pt x="5243" y="11411"/>
                    <a:pt x="5430" y="10749"/>
                  </a:cubicBezTo>
                  <a:cubicBezTo>
                    <a:pt x="5447" y="10562"/>
                    <a:pt x="5455" y="10384"/>
                    <a:pt x="5464" y="10198"/>
                  </a:cubicBezTo>
                  <a:cubicBezTo>
                    <a:pt x="5523" y="8187"/>
                    <a:pt x="5209" y="6168"/>
                    <a:pt x="4607" y="4327"/>
                  </a:cubicBezTo>
                  <a:cubicBezTo>
                    <a:pt x="3470" y="1876"/>
                    <a:pt x="1655" y="20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95"/>
            <p:cNvSpPr/>
            <p:nvPr/>
          </p:nvSpPr>
          <p:spPr>
            <a:xfrm>
              <a:off x="-356282" y="2880248"/>
              <a:ext cx="72592" cy="121530"/>
            </a:xfrm>
            <a:custGeom>
              <a:avLst/>
              <a:gdLst/>
              <a:ahLst/>
              <a:cxnLst/>
              <a:rect l="l" t="t" r="r" b="b"/>
              <a:pathLst>
                <a:path w="2139" h="3581" extrusionOk="0">
                  <a:moveTo>
                    <a:pt x="1986" y="0"/>
                  </a:moveTo>
                  <a:cubicBezTo>
                    <a:pt x="1027" y="0"/>
                    <a:pt x="221" y="823"/>
                    <a:pt x="170" y="1841"/>
                  </a:cubicBezTo>
                  <a:cubicBezTo>
                    <a:pt x="153" y="2155"/>
                    <a:pt x="213" y="2460"/>
                    <a:pt x="332" y="2723"/>
                  </a:cubicBezTo>
                  <a:cubicBezTo>
                    <a:pt x="136" y="2842"/>
                    <a:pt x="1" y="3054"/>
                    <a:pt x="1" y="3300"/>
                  </a:cubicBezTo>
                  <a:cubicBezTo>
                    <a:pt x="1" y="3385"/>
                    <a:pt x="18" y="3461"/>
                    <a:pt x="43" y="3529"/>
                  </a:cubicBezTo>
                  <a:cubicBezTo>
                    <a:pt x="179" y="3563"/>
                    <a:pt x="323" y="3580"/>
                    <a:pt x="459" y="3580"/>
                  </a:cubicBezTo>
                  <a:cubicBezTo>
                    <a:pt x="1078" y="3580"/>
                    <a:pt x="1638" y="3232"/>
                    <a:pt x="2037" y="2664"/>
                  </a:cubicBezTo>
                  <a:cubicBezTo>
                    <a:pt x="2011" y="2647"/>
                    <a:pt x="1986" y="2630"/>
                    <a:pt x="1952" y="2613"/>
                  </a:cubicBezTo>
                  <a:cubicBezTo>
                    <a:pt x="1697" y="2299"/>
                    <a:pt x="1536" y="1900"/>
                    <a:pt x="1519" y="1459"/>
                  </a:cubicBezTo>
                  <a:cubicBezTo>
                    <a:pt x="1494" y="866"/>
                    <a:pt x="1740" y="340"/>
                    <a:pt x="2138" y="9"/>
                  </a:cubicBezTo>
                  <a:cubicBezTo>
                    <a:pt x="2088" y="0"/>
                    <a:pt x="2037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95"/>
            <p:cNvSpPr/>
            <p:nvPr/>
          </p:nvSpPr>
          <p:spPr>
            <a:xfrm>
              <a:off x="-632092" y="3763200"/>
              <a:ext cx="428732" cy="166429"/>
            </a:xfrm>
            <a:custGeom>
              <a:avLst/>
              <a:gdLst/>
              <a:ahLst/>
              <a:cxnLst/>
              <a:rect l="l" t="t" r="r" b="b"/>
              <a:pathLst>
                <a:path w="12633" h="4904" extrusionOk="0">
                  <a:moveTo>
                    <a:pt x="5303" y="1"/>
                  </a:moveTo>
                  <a:cubicBezTo>
                    <a:pt x="5303" y="9"/>
                    <a:pt x="5303" y="26"/>
                    <a:pt x="5303" y="35"/>
                  </a:cubicBezTo>
                  <a:cubicBezTo>
                    <a:pt x="5303" y="179"/>
                    <a:pt x="5354" y="315"/>
                    <a:pt x="5430" y="425"/>
                  </a:cubicBezTo>
                  <a:cubicBezTo>
                    <a:pt x="5515" y="654"/>
                    <a:pt x="5557" y="900"/>
                    <a:pt x="5557" y="1154"/>
                  </a:cubicBezTo>
                  <a:cubicBezTo>
                    <a:pt x="5557" y="2333"/>
                    <a:pt x="4641" y="3292"/>
                    <a:pt x="3504" y="3292"/>
                  </a:cubicBezTo>
                  <a:cubicBezTo>
                    <a:pt x="3309" y="3292"/>
                    <a:pt x="3114" y="3258"/>
                    <a:pt x="2936" y="3207"/>
                  </a:cubicBezTo>
                  <a:cubicBezTo>
                    <a:pt x="2877" y="3182"/>
                    <a:pt x="2809" y="3173"/>
                    <a:pt x="2741" y="3173"/>
                  </a:cubicBezTo>
                  <a:cubicBezTo>
                    <a:pt x="2410" y="3173"/>
                    <a:pt x="2130" y="3462"/>
                    <a:pt x="2130" y="3810"/>
                  </a:cubicBezTo>
                  <a:cubicBezTo>
                    <a:pt x="2130" y="3886"/>
                    <a:pt x="2147" y="3962"/>
                    <a:pt x="2173" y="4030"/>
                  </a:cubicBezTo>
                  <a:lnTo>
                    <a:pt x="1494" y="4285"/>
                  </a:lnTo>
                  <a:lnTo>
                    <a:pt x="612" y="4285"/>
                  </a:lnTo>
                  <a:cubicBezTo>
                    <a:pt x="272" y="4285"/>
                    <a:pt x="1" y="4556"/>
                    <a:pt x="1" y="4895"/>
                  </a:cubicBezTo>
                  <a:lnTo>
                    <a:pt x="1" y="4904"/>
                  </a:lnTo>
                  <a:lnTo>
                    <a:pt x="12632" y="4904"/>
                  </a:lnTo>
                  <a:lnTo>
                    <a:pt x="12632" y="4895"/>
                  </a:lnTo>
                  <a:cubicBezTo>
                    <a:pt x="12632" y="4556"/>
                    <a:pt x="12361" y="4285"/>
                    <a:pt x="12021" y="4285"/>
                  </a:cubicBezTo>
                  <a:lnTo>
                    <a:pt x="11139" y="4285"/>
                  </a:lnTo>
                  <a:lnTo>
                    <a:pt x="10461" y="4022"/>
                  </a:lnTo>
                  <a:cubicBezTo>
                    <a:pt x="10486" y="3954"/>
                    <a:pt x="10503" y="3886"/>
                    <a:pt x="10503" y="3810"/>
                  </a:cubicBezTo>
                  <a:cubicBezTo>
                    <a:pt x="10503" y="3453"/>
                    <a:pt x="10223" y="3173"/>
                    <a:pt x="9884" y="3173"/>
                  </a:cubicBezTo>
                  <a:cubicBezTo>
                    <a:pt x="9824" y="3173"/>
                    <a:pt x="9756" y="3182"/>
                    <a:pt x="9697" y="3207"/>
                  </a:cubicBezTo>
                  <a:cubicBezTo>
                    <a:pt x="9519" y="3258"/>
                    <a:pt x="9324" y="3292"/>
                    <a:pt x="9129" y="3292"/>
                  </a:cubicBezTo>
                  <a:cubicBezTo>
                    <a:pt x="7992" y="3292"/>
                    <a:pt x="7076" y="2333"/>
                    <a:pt x="7076" y="1154"/>
                  </a:cubicBezTo>
                  <a:cubicBezTo>
                    <a:pt x="7076" y="900"/>
                    <a:pt x="7118" y="654"/>
                    <a:pt x="7203" y="425"/>
                  </a:cubicBezTo>
                  <a:cubicBezTo>
                    <a:pt x="7245" y="365"/>
                    <a:pt x="7279" y="289"/>
                    <a:pt x="7305" y="213"/>
                  </a:cubicBezTo>
                  <a:lnTo>
                    <a:pt x="7305" y="213"/>
                  </a:lnTo>
                  <a:cubicBezTo>
                    <a:pt x="7144" y="230"/>
                    <a:pt x="6991" y="238"/>
                    <a:pt x="6821" y="238"/>
                  </a:cubicBezTo>
                  <a:cubicBezTo>
                    <a:pt x="6270" y="238"/>
                    <a:pt x="5752" y="153"/>
                    <a:pt x="5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95"/>
            <p:cNvSpPr/>
            <p:nvPr/>
          </p:nvSpPr>
          <p:spPr>
            <a:xfrm>
              <a:off x="-452155" y="3763200"/>
              <a:ext cx="67977" cy="53010"/>
            </a:xfrm>
            <a:custGeom>
              <a:avLst/>
              <a:gdLst/>
              <a:ahLst/>
              <a:cxnLst/>
              <a:rect l="l" t="t" r="r" b="b"/>
              <a:pathLst>
                <a:path w="2003" h="1562" extrusionOk="0">
                  <a:moveTo>
                    <a:pt x="1" y="1"/>
                  </a:moveTo>
                  <a:cubicBezTo>
                    <a:pt x="1" y="9"/>
                    <a:pt x="1" y="18"/>
                    <a:pt x="1" y="35"/>
                  </a:cubicBezTo>
                  <a:cubicBezTo>
                    <a:pt x="1" y="179"/>
                    <a:pt x="52" y="315"/>
                    <a:pt x="128" y="425"/>
                  </a:cubicBezTo>
                  <a:cubicBezTo>
                    <a:pt x="196" y="611"/>
                    <a:pt x="238" y="807"/>
                    <a:pt x="247" y="1010"/>
                  </a:cubicBezTo>
                  <a:cubicBezTo>
                    <a:pt x="612" y="1180"/>
                    <a:pt x="1002" y="1324"/>
                    <a:pt x="1426" y="1460"/>
                  </a:cubicBezTo>
                  <a:cubicBezTo>
                    <a:pt x="1553" y="1494"/>
                    <a:pt x="1681" y="1536"/>
                    <a:pt x="1808" y="1562"/>
                  </a:cubicBezTo>
                  <a:cubicBezTo>
                    <a:pt x="1782" y="1434"/>
                    <a:pt x="1774" y="1290"/>
                    <a:pt x="1774" y="1154"/>
                  </a:cubicBezTo>
                  <a:cubicBezTo>
                    <a:pt x="1774" y="900"/>
                    <a:pt x="1816" y="654"/>
                    <a:pt x="1893" y="425"/>
                  </a:cubicBezTo>
                  <a:cubicBezTo>
                    <a:pt x="1943" y="365"/>
                    <a:pt x="1977" y="289"/>
                    <a:pt x="2003" y="213"/>
                  </a:cubicBezTo>
                  <a:lnTo>
                    <a:pt x="2003" y="213"/>
                  </a:lnTo>
                  <a:cubicBezTo>
                    <a:pt x="1842" y="230"/>
                    <a:pt x="1681" y="238"/>
                    <a:pt x="1519" y="238"/>
                  </a:cubicBezTo>
                  <a:cubicBezTo>
                    <a:pt x="968" y="238"/>
                    <a:pt x="450" y="15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95"/>
            <p:cNvSpPr/>
            <p:nvPr/>
          </p:nvSpPr>
          <p:spPr>
            <a:xfrm>
              <a:off x="-769675" y="3036293"/>
              <a:ext cx="703626" cy="703626"/>
            </a:xfrm>
            <a:custGeom>
              <a:avLst/>
              <a:gdLst/>
              <a:ahLst/>
              <a:cxnLst/>
              <a:rect l="l" t="t" r="r" b="b"/>
              <a:pathLst>
                <a:path w="20733" h="20733" extrusionOk="0">
                  <a:moveTo>
                    <a:pt x="10366" y="0"/>
                  </a:moveTo>
                  <a:cubicBezTo>
                    <a:pt x="4640" y="0"/>
                    <a:pt x="0" y="4640"/>
                    <a:pt x="0" y="10366"/>
                  </a:cubicBezTo>
                  <a:cubicBezTo>
                    <a:pt x="0" y="16084"/>
                    <a:pt x="4640" y="20733"/>
                    <a:pt x="10366" y="20733"/>
                  </a:cubicBezTo>
                  <a:cubicBezTo>
                    <a:pt x="16092" y="20733"/>
                    <a:pt x="20733" y="16084"/>
                    <a:pt x="20733" y="10366"/>
                  </a:cubicBezTo>
                  <a:cubicBezTo>
                    <a:pt x="20733" y="4640"/>
                    <a:pt x="16092" y="0"/>
                    <a:pt x="10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95"/>
            <p:cNvSpPr/>
            <p:nvPr/>
          </p:nvSpPr>
          <p:spPr>
            <a:xfrm>
              <a:off x="-769675" y="3036293"/>
              <a:ext cx="589630" cy="585592"/>
            </a:xfrm>
            <a:custGeom>
              <a:avLst/>
              <a:gdLst/>
              <a:ahLst/>
              <a:cxnLst/>
              <a:rect l="l" t="t" r="r" b="b"/>
              <a:pathLst>
                <a:path w="17374" h="17255" extrusionOk="0">
                  <a:moveTo>
                    <a:pt x="10366" y="0"/>
                  </a:moveTo>
                  <a:cubicBezTo>
                    <a:pt x="4649" y="0"/>
                    <a:pt x="0" y="4640"/>
                    <a:pt x="0" y="10366"/>
                  </a:cubicBezTo>
                  <a:cubicBezTo>
                    <a:pt x="0" y="11520"/>
                    <a:pt x="195" y="12631"/>
                    <a:pt x="543" y="13675"/>
                  </a:cubicBezTo>
                  <a:cubicBezTo>
                    <a:pt x="2274" y="15855"/>
                    <a:pt x="4946" y="17255"/>
                    <a:pt x="7940" y="17255"/>
                  </a:cubicBezTo>
                  <a:cubicBezTo>
                    <a:pt x="13149" y="17255"/>
                    <a:pt x="17373" y="13030"/>
                    <a:pt x="17373" y="7821"/>
                  </a:cubicBezTo>
                  <a:cubicBezTo>
                    <a:pt x="17373" y="4971"/>
                    <a:pt x="16118" y="2426"/>
                    <a:pt x="14124" y="696"/>
                  </a:cubicBezTo>
                  <a:cubicBezTo>
                    <a:pt x="12962" y="246"/>
                    <a:pt x="11690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95"/>
            <p:cNvSpPr/>
            <p:nvPr/>
          </p:nvSpPr>
          <p:spPr>
            <a:xfrm>
              <a:off x="-187002" y="3190573"/>
              <a:ext cx="118646" cy="259215"/>
            </a:xfrm>
            <a:custGeom>
              <a:avLst/>
              <a:gdLst/>
              <a:ahLst/>
              <a:cxnLst/>
              <a:rect l="l" t="t" r="r" b="b"/>
              <a:pathLst>
                <a:path w="3496" h="7638" extrusionOk="0">
                  <a:moveTo>
                    <a:pt x="1782" y="1"/>
                  </a:moveTo>
                  <a:lnTo>
                    <a:pt x="1782" y="1"/>
                  </a:lnTo>
                  <a:cubicBezTo>
                    <a:pt x="1833" y="247"/>
                    <a:pt x="1892" y="476"/>
                    <a:pt x="1816" y="756"/>
                  </a:cubicBezTo>
                  <a:lnTo>
                    <a:pt x="1825" y="756"/>
                  </a:lnTo>
                  <a:cubicBezTo>
                    <a:pt x="1791" y="875"/>
                    <a:pt x="1646" y="1027"/>
                    <a:pt x="1663" y="1146"/>
                  </a:cubicBezTo>
                  <a:cubicBezTo>
                    <a:pt x="1689" y="1290"/>
                    <a:pt x="1850" y="1299"/>
                    <a:pt x="1935" y="1418"/>
                  </a:cubicBezTo>
                  <a:cubicBezTo>
                    <a:pt x="2206" y="1791"/>
                    <a:pt x="1926" y="1893"/>
                    <a:pt x="1808" y="2300"/>
                  </a:cubicBezTo>
                  <a:cubicBezTo>
                    <a:pt x="1706" y="2682"/>
                    <a:pt x="1689" y="2877"/>
                    <a:pt x="1205" y="2928"/>
                  </a:cubicBezTo>
                  <a:cubicBezTo>
                    <a:pt x="1231" y="3080"/>
                    <a:pt x="1273" y="3191"/>
                    <a:pt x="1273" y="3343"/>
                  </a:cubicBezTo>
                  <a:cubicBezTo>
                    <a:pt x="1190" y="3313"/>
                    <a:pt x="1131" y="3300"/>
                    <a:pt x="1080" y="3300"/>
                  </a:cubicBezTo>
                  <a:cubicBezTo>
                    <a:pt x="975" y="3300"/>
                    <a:pt x="907" y="3357"/>
                    <a:pt x="747" y="3437"/>
                  </a:cubicBezTo>
                  <a:cubicBezTo>
                    <a:pt x="586" y="3521"/>
                    <a:pt x="315" y="3640"/>
                    <a:pt x="230" y="3733"/>
                  </a:cubicBezTo>
                  <a:cubicBezTo>
                    <a:pt x="1" y="3996"/>
                    <a:pt x="196" y="4819"/>
                    <a:pt x="340" y="5091"/>
                  </a:cubicBezTo>
                  <a:cubicBezTo>
                    <a:pt x="501" y="5388"/>
                    <a:pt x="637" y="5523"/>
                    <a:pt x="739" y="5863"/>
                  </a:cubicBezTo>
                  <a:cubicBezTo>
                    <a:pt x="807" y="6109"/>
                    <a:pt x="756" y="6363"/>
                    <a:pt x="815" y="6601"/>
                  </a:cubicBezTo>
                  <a:cubicBezTo>
                    <a:pt x="856" y="6775"/>
                    <a:pt x="939" y="6841"/>
                    <a:pt x="1040" y="6841"/>
                  </a:cubicBezTo>
                  <a:cubicBezTo>
                    <a:pt x="1151" y="6841"/>
                    <a:pt x="1285" y="6762"/>
                    <a:pt x="1409" y="6660"/>
                  </a:cubicBezTo>
                  <a:lnTo>
                    <a:pt x="1409" y="6660"/>
                  </a:lnTo>
                  <a:lnTo>
                    <a:pt x="1316" y="6753"/>
                  </a:lnTo>
                  <a:cubicBezTo>
                    <a:pt x="1519" y="6932"/>
                    <a:pt x="1417" y="7585"/>
                    <a:pt x="1858" y="7636"/>
                  </a:cubicBezTo>
                  <a:cubicBezTo>
                    <a:pt x="1871" y="7637"/>
                    <a:pt x="1883" y="7638"/>
                    <a:pt x="1895" y="7638"/>
                  </a:cubicBezTo>
                  <a:cubicBezTo>
                    <a:pt x="2042" y="7638"/>
                    <a:pt x="2126" y="7540"/>
                    <a:pt x="2181" y="7407"/>
                  </a:cubicBezTo>
                  <a:cubicBezTo>
                    <a:pt x="2317" y="7245"/>
                    <a:pt x="2435" y="6999"/>
                    <a:pt x="2461" y="6906"/>
                  </a:cubicBezTo>
                  <a:cubicBezTo>
                    <a:pt x="2503" y="6762"/>
                    <a:pt x="2529" y="6643"/>
                    <a:pt x="2588" y="6499"/>
                  </a:cubicBezTo>
                  <a:cubicBezTo>
                    <a:pt x="2656" y="6346"/>
                    <a:pt x="2724" y="6219"/>
                    <a:pt x="2800" y="6075"/>
                  </a:cubicBezTo>
                  <a:cubicBezTo>
                    <a:pt x="2910" y="5880"/>
                    <a:pt x="2843" y="5854"/>
                    <a:pt x="2868" y="5651"/>
                  </a:cubicBezTo>
                  <a:cubicBezTo>
                    <a:pt x="2876" y="5523"/>
                    <a:pt x="2936" y="5320"/>
                    <a:pt x="2995" y="5201"/>
                  </a:cubicBezTo>
                  <a:cubicBezTo>
                    <a:pt x="3063" y="5048"/>
                    <a:pt x="3267" y="4921"/>
                    <a:pt x="3368" y="4777"/>
                  </a:cubicBezTo>
                  <a:cubicBezTo>
                    <a:pt x="3411" y="4718"/>
                    <a:pt x="3453" y="4667"/>
                    <a:pt x="3496" y="4616"/>
                  </a:cubicBezTo>
                  <a:cubicBezTo>
                    <a:pt x="3301" y="2919"/>
                    <a:pt x="2698" y="1350"/>
                    <a:pt x="1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95"/>
            <p:cNvSpPr/>
            <p:nvPr/>
          </p:nvSpPr>
          <p:spPr>
            <a:xfrm>
              <a:off x="-125371" y="3422332"/>
              <a:ext cx="57592" cy="156079"/>
            </a:xfrm>
            <a:custGeom>
              <a:avLst/>
              <a:gdLst/>
              <a:ahLst/>
              <a:cxnLst/>
              <a:rect l="l" t="t" r="r" b="b"/>
              <a:pathLst>
                <a:path w="1697" h="4599" extrusionOk="0">
                  <a:moveTo>
                    <a:pt x="1697" y="1"/>
                  </a:moveTo>
                  <a:cubicBezTo>
                    <a:pt x="1400" y="272"/>
                    <a:pt x="1154" y="875"/>
                    <a:pt x="933" y="1197"/>
                  </a:cubicBezTo>
                  <a:cubicBezTo>
                    <a:pt x="730" y="1485"/>
                    <a:pt x="93" y="1867"/>
                    <a:pt x="26" y="2240"/>
                  </a:cubicBezTo>
                  <a:cubicBezTo>
                    <a:pt x="0" y="2376"/>
                    <a:pt x="161" y="2588"/>
                    <a:pt x="170" y="2724"/>
                  </a:cubicBezTo>
                  <a:cubicBezTo>
                    <a:pt x="178" y="2919"/>
                    <a:pt x="110" y="3131"/>
                    <a:pt x="136" y="3360"/>
                  </a:cubicBezTo>
                  <a:cubicBezTo>
                    <a:pt x="178" y="3598"/>
                    <a:pt x="178" y="3827"/>
                    <a:pt x="170" y="4064"/>
                  </a:cubicBezTo>
                  <a:cubicBezTo>
                    <a:pt x="110" y="4217"/>
                    <a:pt x="119" y="4412"/>
                    <a:pt x="102" y="4599"/>
                  </a:cubicBezTo>
                  <a:cubicBezTo>
                    <a:pt x="976" y="3250"/>
                    <a:pt x="1536" y="1680"/>
                    <a:pt x="1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95"/>
            <p:cNvSpPr/>
            <p:nvPr/>
          </p:nvSpPr>
          <p:spPr>
            <a:xfrm>
              <a:off x="-749821" y="3035987"/>
              <a:ext cx="459514" cy="703660"/>
            </a:xfrm>
            <a:custGeom>
              <a:avLst/>
              <a:gdLst/>
              <a:ahLst/>
              <a:cxnLst/>
              <a:rect l="l" t="t" r="r" b="b"/>
              <a:pathLst>
                <a:path w="13540" h="20734" extrusionOk="0">
                  <a:moveTo>
                    <a:pt x="9781" y="1"/>
                  </a:moveTo>
                  <a:cubicBezTo>
                    <a:pt x="6074" y="1"/>
                    <a:pt x="2825" y="1943"/>
                    <a:pt x="993" y="4870"/>
                  </a:cubicBezTo>
                  <a:cubicBezTo>
                    <a:pt x="993" y="4938"/>
                    <a:pt x="993" y="4997"/>
                    <a:pt x="959" y="5056"/>
                  </a:cubicBezTo>
                  <a:cubicBezTo>
                    <a:pt x="908" y="5141"/>
                    <a:pt x="857" y="5150"/>
                    <a:pt x="806" y="5184"/>
                  </a:cubicBezTo>
                  <a:cubicBezTo>
                    <a:pt x="764" y="5260"/>
                    <a:pt x="721" y="5328"/>
                    <a:pt x="679" y="5404"/>
                  </a:cubicBezTo>
                  <a:cubicBezTo>
                    <a:pt x="679" y="5404"/>
                    <a:pt x="679" y="5413"/>
                    <a:pt x="679" y="5421"/>
                  </a:cubicBezTo>
                  <a:cubicBezTo>
                    <a:pt x="637" y="5540"/>
                    <a:pt x="603" y="5684"/>
                    <a:pt x="526" y="5803"/>
                  </a:cubicBezTo>
                  <a:cubicBezTo>
                    <a:pt x="501" y="5820"/>
                    <a:pt x="475" y="5837"/>
                    <a:pt x="450" y="5854"/>
                  </a:cubicBezTo>
                  <a:cubicBezTo>
                    <a:pt x="365" y="6024"/>
                    <a:pt x="289" y="6202"/>
                    <a:pt x="213" y="6380"/>
                  </a:cubicBezTo>
                  <a:cubicBezTo>
                    <a:pt x="221" y="6405"/>
                    <a:pt x="213" y="6431"/>
                    <a:pt x="213" y="6456"/>
                  </a:cubicBezTo>
                  <a:cubicBezTo>
                    <a:pt x="196" y="6566"/>
                    <a:pt x="111" y="6558"/>
                    <a:pt x="111" y="6694"/>
                  </a:cubicBezTo>
                  <a:cubicBezTo>
                    <a:pt x="111" y="6685"/>
                    <a:pt x="102" y="6685"/>
                    <a:pt x="94" y="6685"/>
                  </a:cubicBezTo>
                  <a:cubicBezTo>
                    <a:pt x="60" y="6770"/>
                    <a:pt x="26" y="6855"/>
                    <a:pt x="0" y="6940"/>
                  </a:cubicBezTo>
                  <a:cubicBezTo>
                    <a:pt x="68" y="7084"/>
                    <a:pt x="153" y="7228"/>
                    <a:pt x="51" y="7313"/>
                  </a:cubicBezTo>
                  <a:cubicBezTo>
                    <a:pt x="68" y="7381"/>
                    <a:pt x="68" y="7432"/>
                    <a:pt x="77" y="7491"/>
                  </a:cubicBezTo>
                  <a:cubicBezTo>
                    <a:pt x="238" y="7559"/>
                    <a:pt x="179" y="7729"/>
                    <a:pt x="187" y="7873"/>
                  </a:cubicBezTo>
                  <a:cubicBezTo>
                    <a:pt x="204" y="8051"/>
                    <a:pt x="263" y="8110"/>
                    <a:pt x="306" y="8255"/>
                  </a:cubicBezTo>
                  <a:cubicBezTo>
                    <a:pt x="348" y="8390"/>
                    <a:pt x="314" y="8551"/>
                    <a:pt x="357" y="8679"/>
                  </a:cubicBezTo>
                  <a:cubicBezTo>
                    <a:pt x="382" y="8789"/>
                    <a:pt x="492" y="8882"/>
                    <a:pt x="518" y="8993"/>
                  </a:cubicBezTo>
                  <a:cubicBezTo>
                    <a:pt x="543" y="9128"/>
                    <a:pt x="459" y="9306"/>
                    <a:pt x="518" y="9417"/>
                  </a:cubicBezTo>
                  <a:cubicBezTo>
                    <a:pt x="560" y="9527"/>
                    <a:pt x="721" y="9586"/>
                    <a:pt x="806" y="9671"/>
                  </a:cubicBezTo>
                  <a:cubicBezTo>
                    <a:pt x="883" y="9748"/>
                    <a:pt x="993" y="9807"/>
                    <a:pt x="1044" y="9934"/>
                  </a:cubicBezTo>
                  <a:cubicBezTo>
                    <a:pt x="1103" y="10087"/>
                    <a:pt x="1052" y="10180"/>
                    <a:pt x="1222" y="10274"/>
                  </a:cubicBezTo>
                  <a:cubicBezTo>
                    <a:pt x="1188" y="10392"/>
                    <a:pt x="1180" y="10613"/>
                    <a:pt x="1180" y="10740"/>
                  </a:cubicBezTo>
                  <a:cubicBezTo>
                    <a:pt x="1188" y="10833"/>
                    <a:pt x="1146" y="10825"/>
                    <a:pt x="1180" y="10910"/>
                  </a:cubicBezTo>
                  <a:cubicBezTo>
                    <a:pt x="1205" y="10995"/>
                    <a:pt x="1307" y="10978"/>
                    <a:pt x="1324" y="11088"/>
                  </a:cubicBezTo>
                  <a:cubicBezTo>
                    <a:pt x="1460" y="11198"/>
                    <a:pt x="1748" y="11300"/>
                    <a:pt x="1629" y="11512"/>
                  </a:cubicBezTo>
                  <a:cubicBezTo>
                    <a:pt x="1589" y="11485"/>
                    <a:pt x="1553" y="11475"/>
                    <a:pt x="1517" y="11475"/>
                  </a:cubicBezTo>
                  <a:cubicBezTo>
                    <a:pt x="1485" y="11475"/>
                    <a:pt x="1453" y="11483"/>
                    <a:pt x="1417" y="11495"/>
                  </a:cubicBezTo>
                  <a:cubicBezTo>
                    <a:pt x="1519" y="11648"/>
                    <a:pt x="1756" y="11682"/>
                    <a:pt x="1680" y="11894"/>
                  </a:cubicBezTo>
                  <a:cubicBezTo>
                    <a:pt x="1765" y="11919"/>
                    <a:pt x="1901" y="11936"/>
                    <a:pt x="1943" y="12021"/>
                  </a:cubicBezTo>
                  <a:cubicBezTo>
                    <a:pt x="1960" y="12055"/>
                    <a:pt x="1884" y="12165"/>
                    <a:pt x="1918" y="12250"/>
                  </a:cubicBezTo>
                  <a:cubicBezTo>
                    <a:pt x="1985" y="12386"/>
                    <a:pt x="2316" y="12420"/>
                    <a:pt x="2452" y="12445"/>
                  </a:cubicBezTo>
                  <a:cubicBezTo>
                    <a:pt x="2435" y="12547"/>
                    <a:pt x="2511" y="12632"/>
                    <a:pt x="2511" y="12708"/>
                  </a:cubicBezTo>
                  <a:cubicBezTo>
                    <a:pt x="2511" y="12801"/>
                    <a:pt x="2452" y="12852"/>
                    <a:pt x="2461" y="12963"/>
                  </a:cubicBezTo>
                  <a:cubicBezTo>
                    <a:pt x="2622" y="13014"/>
                    <a:pt x="2825" y="13149"/>
                    <a:pt x="2944" y="13302"/>
                  </a:cubicBezTo>
                  <a:cubicBezTo>
                    <a:pt x="3122" y="13735"/>
                    <a:pt x="2995" y="14150"/>
                    <a:pt x="3131" y="14659"/>
                  </a:cubicBezTo>
                  <a:cubicBezTo>
                    <a:pt x="3139" y="14693"/>
                    <a:pt x="3148" y="14761"/>
                    <a:pt x="3148" y="14829"/>
                  </a:cubicBezTo>
                  <a:cubicBezTo>
                    <a:pt x="3131" y="14897"/>
                    <a:pt x="3122" y="14965"/>
                    <a:pt x="3122" y="15049"/>
                  </a:cubicBezTo>
                  <a:cubicBezTo>
                    <a:pt x="3131" y="15287"/>
                    <a:pt x="3097" y="15499"/>
                    <a:pt x="3071" y="15728"/>
                  </a:cubicBezTo>
                  <a:cubicBezTo>
                    <a:pt x="3054" y="15923"/>
                    <a:pt x="3071" y="16229"/>
                    <a:pt x="3122" y="16424"/>
                  </a:cubicBezTo>
                  <a:cubicBezTo>
                    <a:pt x="3165" y="16576"/>
                    <a:pt x="3275" y="16704"/>
                    <a:pt x="3292" y="16865"/>
                  </a:cubicBezTo>
                  <a:cubicBezTo>
                    <a:pt x="3309" y="17060"/>
                    <a:pt x="3317" y="17238"/>
                    <a:pt x="3385" y="17408"/>
                  </a:cubicBezTo>
                  <a:cubicBezTo>
                    <a:pt x="3453" y="17569"/>
                    <a:pt x="3580" y="17705"/>
                    <a:pt x="3648" y="17866"/>
                  </a:cubicBezTo>
                  <a:cubicBezTo>
                    <a:pt x="3708" y="18010"/>
                    <a:pt x="3724" y="18180"/>
                    <a:pt x="3792" y="18332"/>
                  </a:cubicBezTo>
                  <a:cubicBezTo>
                    <a:pt x="3869" y="18511"/>
                    <a:pt x="3886" y="18680"/>
                    <a:pt x="3954" y="18850"/>
                  </a:cubicBezTo>
                  <a:cubicBezTo>
                    <a:pt x="3999" y="18822"/>
                    <a:pt x="4029" y="18812"/>
                    <a:pt x="4051" y="18812"/>
                  </a:cubicBezTo>
                  <a:cubicBezTo>
                    <a:pt x="4104" y="18812"/>
                    <a:pt x="4112" y="18871"/>
                    <a:pt x="4166" y="18901"/>
                  </a:cubicBezTo>
                  <a:cubicBezTo>
                    <a:pt x="4191" y="18918"/>
                    <a:pt x="4259" y="19019"/>
                    <a:pt x="4284" y="19036"/>
                  </a:cubicBezTo>
                  <a:cubicBezTo>
                    <a:pt x="4310" y="19062"/>
                    <a:pt x="4378" y="19045"/>
                    <a:pt x="4420" y="19070"/>
                  </a:cubicBezTo>
                  <a:cubicBezTo>
                    <a:pt x="4463" y="19113"/>
                    <a:pt x="4564" y="19240"/>
                    <a:pt x="4607" y="19291"/>
                  </a:cubicBezTo>
                  <a:cubicBezTo>
                    <a:pt x="4649" y="19333"/>
                    <a:pt x="4692" y="19367"/>
                    <a:pt x="4725" y="19410"/>
                  </a:cubicBezTo>
                  <a:cubicBezTo>
                    <a:pt x="6218" y="20250"/>
                    <a:pt x="7949" y="20733"/>
                    <a:pt x="9781" y="20733"/>
                  </a:cubicBezTo>
                  <a:cubicBezTo>
                    <a:pt x="10519" y="20733"/>
                    <a:pt x="11232" y="20657"/>
                    <a:pt x="11919" y="20512"/>
                  </a:cubicBezTo>
                  <a:cubicBezTo>
                    <a:pt x="11843" y="20504"/>
                    <a:pt x="11783" y="20487"/>
                    <a:pt x="11749" y="20470"/>
                  </a:cubicBezTo>
                  <a:cubicBezTo>
                    <a:pt x="11809" y="20300"/>
                    <a:pt x="11732" y="20131"/>
                    <a:pt x="11478" y="19953"/>
                  </a:cubicBezTo>
                  <a:cubicBezTo>
                    <a:pt x="11215" y="19774"/>
                    <a:pt x="11113" y="19749"/>
                    <a:pt x="10986" y="19478"/>
                  </a:cubicBezTo>
                  <a:cubicBezTo>
                    <a:pt x="10935" y="19376"/>
                    <a:pt x="10901" y="19274"/>
                    <a:pt x="10859" y="19172"/>
                  </a:cubicBezTo>
                  <a:cubicBezTo>
                    <a:pt x="10808" y="19036"/>
                    <a:pt x="10816" y="19045"/>
                    <a:pt x="10748" y="18952"/>
                  </a:cubicBezTo>
                  <a:cubicBezTo>
                    <a:pt x="10613" y="18790"/>
                    <a:pt x="10545" y="18697"/>
                    <a:pt x="10460" y="18502"/>
                  </a:cubicBezTo>
                  <a:cubicBezTo>
                    <a:pt x="10392" y="18324"/>
                    <a:pt x="10256" y="18222"/>
                    <a:pt x="10197" y="18052"/>
                  </a:cubicBezTo>
                  <a:cubicBezTo>
                    <a:pt x="10112" y="17815"/>
                    <a:pt x="10307" y="17569"/>
                    <a:pt x="10290" y="17340"/>
                  </a:cubicBezTo>
                  <a:cubicBezTo>
                    <a:pt x="10282" y="17187"/>
                    <a:pt x="10189" y="17153"/>
                    <a:pt x="10146" y="17034"/>
                  </a:cubicBezTo>
                  <a:cubicBezTo>
                    <a:pt x="10121" y="16933"/>
                    <a:pt x="10155" y="16788"/>
                    <a:pt x="10146" y="16687"/>
                  </a:cubicBezTo>
                  <a:cubicBezTo>
                    <a:pt x="10138" y="16483"/>
                    <a:pt x="10163" y="16296"/>
                    <a:pt x="10172" y="16093"/>
                  </a:cubicBezTo>
                  <a:cubicBezTo>
                    <a:pt x="10180" y="15991"/>
                    <a:pt x="10129" y="15915"/>
                    <a:pt x="10146" y="15813"/>
                  </a:cubicBezTo>
                  <a:cubicBezTo>
                    <a:pt x="10172" y="15686"/>
                    <a:pt x="10273" y="15635"/>
                    <a:pt x="10239" y="15482"/>
                  </a:cubicBezTo>
                  <a:cubicBezTo>
                    <a:pt x="10180" y="15465"/>
                    <a:pt x="10138" y="15440"/>
                    <a:pt x="10104" y="15406"/>
                  </a:cubicBezTo>
                  <a:cubicBezTo>
                    <a:pt x="10155" y="15321"/>
                    <a:pt x="10155" y="15245"/>
                    <a:pt x="10053" y="15143"/>
                  </a:cubicBezTo>
                  <a:cubicBezTo>
                    <a:pt x="10019" y="15109"/>
                    <a:pt x="9976" y="15083"/>
                    <a:pt x="9943" y="15058"/>
                  </a:cubicBezTo>
                  <a:cubicBezTo>
                    <a:pt x="9943" y="15049"/>
                    <a:pt x="9943" y="15049"/>
                    <a:pt x="9943" y="15049"/>
                  </a:cubicBezTo>
                  <a:cubicBezTo>
                    <a:pt x="9832" y="14871"/>
                    <a:pt x="9705" y="14702"/>
                    <a:pt x="9552" y="14583"/>
                  </a:cubicBezTo>
                  <a:cubicBezTo>
                    <a:pt x="9408" y="14473"/>
                    <a:pt x="9493" y="14490"/>
                    <a:pt x="9298" y="14481"/>
                  </a:cubicBezTo>
                  <a:cubicBezTo>
                    <a:pt x="9275" y="14479"/>
                    <a:pt x="9251" y="14479"/>
                    <a:pt x="9228" y="14479"/>
                  </a:cubicBezTo>
                  <a:cubicBezTo>
                    <a:pt x="9164" y="14479"/>
                    <a:pt x="9101" y="14484"/>
                    <a:pt x="9037" y="14484"/>
                  </a:cubicBezTo>
                  <a:cubicBezTo>
                    <a:pt x="9014" y="14484"/>
                    <a:pt x="8990" y="14483"/>
                    <a:pt x="8967" y="14481"/>
                  </a:cubicBezTo>
                  <a:cubicBezTo>
                    <a:pt x="8932" y="14481"/>
                    <a:pt x="8899" y="14481"/>
                    <a:pt x="8867" y="14481"/>
                  </a:cubicBezTo>
                  <a:cubicBezTo>
                    <a:pt x="8710" y="14481"/>
                    <a:pt x="8594" y="14475"/>
                    <a:pt x="8424" y="14405"/>
                  </a:cubicBezTo>
                  <a:cubicBezTo>
                    <a:pt x="8293" y="14349"/>
                    <a:pt x="8216" y="14319"/>
                    <a:pt x="8145" y="14319"/>
                  </a:cubicBezTo>
                  <a:cubicBezTo>
                    <a:pt x="8066" y="14319"/>
                    <a:pt x="7995" y="14358"/>
                    <a:pt x="7864" y="14439"/>
                  </a:cubicBezTo>
                  <a:cubicBezTo>
                    <a:pt x="7757" y="14507"/>
                    <a:pt x="7687" y="14518"/>
                    <a:pt x="7612" y="14518"/>
                  </a:cubicBezTo>
                  <a:cubicBezTo>
                    <a:pt x="7575" y="14518"/>
                    <a:pt x="7536" y="14515"/>
                    <a:pt x="7491" y="14515"/>
                  </a:cubicBezTo>
                  <a:cubicBezTo>
                    <a:pt x="7423" y="14515"/>
                    <a:pt x="7304" y="14515"/>
                    <a:pt x="7211" y="14507"/>
                  </a:cubicBezTo>
                  <a:cubicBezTo>
                    <a:pt x="7143" y="14504"/>
                    <a:pt x="7085" y="14502"/>
                    <a:pt x="7029" y="14502"/>
                  </a:cubicBezTo>
                  <a:cubicBezTo>
                    <a:pt x="6917" y="14502"/>
                    <a:pt x="6815" y="14509"/>
                    <a:pt x="6668" y="14532"/>
                  </a:cubicBezTo>
                  <a:cubicBezTo>
                    <a:pt x="6566" y="14540"/>
                    <a:pt x="6498" y="14591"/>
                    <a:pt x="6388" y="14591"/>
                  </a:cubicBezTo>
                  <a:cubicBezTo>
                    <a:pt x="6383" y="14592"/>
                    <a:pt x="6377" y="14592"/>
                    <a:pt x="6371" y="14592"/>
                  </a:cubicBezTo>
                  <a:cubicBezTo>
                    <a:pt x="6318" y="14592"/>
                    <a:pt x="6246" y="14567"/>
                    <a:pt x="6180" y="14567"/>
                  </a:cubicBezTo>
                  <a:cubicBezTo>
                    <a:pt x="6161" y="14567"/>
                    <a:pt x="6142" y="14569"/>
                    <a:pt x="6125" y="14574"/>
                  </a:cubicBezTo>
                  <a:cubicBezTo>
                    <a:pt x="6066" y="14591"/>
                    <a:pt x="6074" y="14668"/>
                    <a:pt x="6040" y="14676"/>
                  </a:cubicBezTo>
                  <a:cubicBezTo>
                    <a:pt x="6032" y="14679"/>
                    <a:pt x="6017" y="14680"/>
                    <a:pt x="6000" y="14680"/>
                  </a:cubicBezTo>
                  <a:cubicBezTo>
                    <a:pt x="5968" y="14680"/>
                    <a:pt x="5930" y="14676"/>
                    <a:pt x="5930" y="14676"/>
                  </a:cubicBezTo>
                  <a:cubicBezTo>
                    <a:pt x="5854" y="14710"/>
                    <a:pt x="5735" y="14727"/>
                    <a:pt x="5650" y="14744"/>
                  </a:cubicBezTo>
                  <a:cubicBezTo>
                    <a:pt x="5413" y="14786"/>
                    <a:pt x="5175" y="14863"/>
                    <a:pt x="4946" y="14905"/>
                  </a:cubicBezTo>
                  <a:cubicBezTo>
                    <a:pt x="4919" y="14908"/>
                    <a:pt x="4893" y="14910"/>
                    <a:pt x="4867" y="14910"/>
                  </a:cubicBezTo>
                  <a:cubicBezTo>
                    <a:pt x="4755" y="14910"/>
                    <a:pt x="4652" y="14883"/>
                    <a:pt x="4556" y="14863"/>
                  </a:cubicBezTo>
                  <a:cubicBezTo>
                    <a:pt x="4259" y="14651"/>
                    <a:pt x="3860" y="14244"/>
                    <a:pt x="3648" y="14235"/>
                  </a:cubicBezTo>
                  <a:cubicBezTo>
                    <a:pt x="2732" y="14193"/>
                    <a:pt x="3784" y="12581"/>
                    <a:pt x="4166" y="12182"/>
                  </a:cubicBezTo>
                  <a:cubicBezTo>
                    <a:pt x="4471" y="11868"/>
                    <a:pt x="4513" y="11571"/>
                    <a:pt x="4776" y="11274"/>
                  </a:cubicBezTo>
                  <a:cubicBezTo>
                    <a:pt x="4870" y="11164"/>
                    <a:pt x="5201" y="10978"/>
                    <a:pt x="5336" y="10944"/>
                  </a:cubicBezTo>
                  <a:cubicBezTo>
                    <a:pt x="5367" y="10935"/>
                    <a:pt x="5400" y="10931"/>
                    <a:pt x="5434" y="10931"/>
                  </a:cubicBezTo>
                  <a:cubicBezTo>
                    <a:pt x="5604" y="10931"/>
                    <a:pt x="5805" y="11021"/>
                    <a:pt x="5941" y="11021"/>
                  </a:cubicBezTo>
                  <a:cubicBezTo>
                    <a:pt x="5965" y="11021"/>
                    <a:pt x="5987" y="11018"/>
                    <a:pt x="6006" y="11012"/>
                  </a:cubicBezTo>
                  <a:cubicBezTo>
                    <a:pt x="6252" y="10927"/>
                    <a:pt x="6303" y="10570"/>
                    <a:pt x="6397" y="10375"/>
                  </a:cubicBezTo>
                  <a:cubicBezTo>
                    <a:pt x="6566" y="10002"/>
                    <a:pt x="6804" y="9705"/>
                    <a:pt x="6999" y="9349"/>
                  </a:cubicBezTo>
                  <a:cubicBezTo>
                    <a:pt x="7219" y="8950"/>
                    <a:pt x="7270" y="8526"/>
                    <a:pt x="7474" y="8153"/>
                  </a:cubicBezTo>
                  <a:cubicBezTo>
                    <a:pt x="7525" y="8149"/>
                    <a:pt x="7578" y="8143"/>
                    <a:pt x="7628" y="8143"/>
                  </a:cubicBezTo>
                  <a:cubicBezTo>
                    <a:pt x="7687" y="8143"/>
                    <a:pt x="7742" y="8151"/>
                    <a:pt x="7788" y="8178"/>
                  </a:cubicBezTo>
                  <a:cubicBezTo>
                    <a:pt x="8017" y="8331"/>
                    <a:pt x="7627" y="8755"/>
                    <a:pt x="7847" y="8780"/>
                  </a:cubicBezTo>
                  <a:cubicBezTo>
                    <a:pt x="7864" y="8806"/>
                    <a:pt x="7856" y="8831"/>
                    <a:pt x="7881" y="8848"/>
                  </a:cubicBezTo>
                  <a:cubicBezTo>
                    <a:pt x="8017" y="8789"/>
                    <a:pt x="8144" y="8577"/>
                    <a:pt x="8246" y="8467"/>
                  </a:cubicBezTo>
                  <a:cubicBezTo>
                    <a:pt x="8424" y="8272"/>
                    <a:pt x="8390" y="8212"/>
                    <a:pt x="8441" y="7975"/>
                  </a:cubicBezTo>
                  <a:cubicBezTo>
                    <a:pt x="8509" y="7712"/>
                    <a:pt x="8908" y="6889"/>
                    <a:pt x="8636" y="6575"/>
                  </a:cubicBezTo>
                  <a:cubicBezTo>
                    <a:pt x="8729" y="6473"/>
                    <a:pt x="8755" y="6516"/>
                    <a:pt x="8874" y="6465"/>
                  </a:cubicBezTo>
                  <a:cubicBezTo>
                    <a:pt x="8942" y="6431"/>
                    <a:pt x="9128" y="6388"/>
                    <a:pt x="9238" y="6346"/>
                  </a:cubicBezTo>
                  <a:cubicBezTo>
                    <a:pt x="9264" y="6431"/>
                    <a:pt x="9272" y="6524"/>
                    <a:pt x="9281" y="6651"/>
                  </a:cubicBezTo>
                  <a:cubicBezTo>
                    <a:pt x="9292" y="6648"/>
                    <a:pt x="9303" y="6646"/>
                    <a:pt x="9316" y="6646"/>
                  </a:cubicBezTo>
                  <a:cubicBezTo>
                    <a:pt x="9350" y="6646"/>
                    <a:pt x="9390" y="6656"/>
                    <a:pt x="9424" y="6656"/>
                  </a:cubicBezTo>
                  <a:cubicBezTo>
                    <a:pt x="9436" y="6656"/>
                    <a:pt x="9448" y="6655"/>
                    <a:pt x="9459" y="6651"/>
                  </a:cubicBezTo>
                  <a:cubicBezTo>
                    <a:pt x="9459" y="6694"/>
                    <a:pt x="9484" y="6719"/>
                    <a:pt x="9493" y="6762"/>
                  </a:cubicBezTo>
                  <a:cubicBezTo>
                    <a:pt x="9516" y="6766"/>
                    <a:pt x="9535" y="6768"/>
                    <a:pt x="9550" y="6768"/>
                  </a:cubicBezTo>
                  <a:cubicBezTo>
                    <a:pt x="9674" y="6768"/>
                    <a:pt x="9591" y="6630"/>
                    <a:pt x="9629" y="6533"/>
                  </a:cubicBezTo>
                  <a:cubicBezTo>
                    <a:pt x="9680" y="6388"/>
                    <a:pt x="9790" y="6337"/>
                    <a:pt x="9892" y="6227"/>
                  </a:cubicBezTo>
                  <a:cubicBezTo>
                    <a:pt x="10078" y="6007"/>
                    <a:pt x="10138" y="5845"/>
                    <a:pt x="10121" y="5565"/>
                  </a:cubicBezTo>
                  <a:cubicBezTo>
                    <a:pt x="10112" y="5430"/>
                    <a:pt x="10172" y="5260"/>
                    <a:pt x="10146" y="5133"/>
                  </a:cubicBezTo>
                  <a:cubicBezTo>
                    <a:pt x="10138" y="5056"/>
                    <a:pt x="10112" y="5006"/>
                    <a:pt x="10095" y="4938"/>
                  </a:cubicBezTo>
                  <a:cubicBezTo>
                    <a:pt x="10087" y="4878"/>
                    <a:pt x="10087" y="4819"/>
                    <a:pt x="10078" y="4768"/>
                  </a:cubicBezTo>
                  <a:cubicBezTo>
                    <a:pt x="10087" y="4675"/>
                    <a:pt x="10129" y="4573"/>
                    <a:pt x="10095" y="4471"/>
                  </a:cubicBezTo>
                  <a:cubicBezTo>
                    <a:pt x="10095" y="4463"/>
                    <a:pt x="10087" y="4446"/>
                    <a:pt x="10078" y="4437"/>
                  </a:cubicBezTo>
                  <a:cubicBezTo>
                    <a:pt x="10078" y="4429"/>
                    <a:pt x="10070" y="4412"/>
                    <a:pt x="10070" y="4403"/>
                  </a:cubicBezTo>
                  <a:cubicBezTo>
                    <a:pt x="10053" y="4361"/>
                    <a:pt x="10019" y="4327"/>
                    <a:pt x="9985" y="4285"/>
                  </a:cubicBezTo>
                  <a:cubicBezTo>
                    <a:pt x="9951" y="4132"/>
                    <a:pt x="9909" y="3979"/>
                    <a:pt x="9875" y="3826"/>
                  </a:cubicBezTo>
                  <a:cubicBezTo>
                    <a:pt x="9883" y="3792"/>
                    <a:pt x="9883" y="3759"/>
                    <a:pt x="9883" y="3716"/>
                  </a:cubicBezTo>
                  <a:cubicBezTo>
                    <a:pt x="10061" y="3792"/>
                    <a:pt x="10256" y="3826"/>
                    <a:pt x="10443" y="3869"/>
                  </a:cubicBezTo>
                  <a:cubicBezTo>
                    <a:pt x="10358" y="4030"/>
                    <a:pt x="10867" y="4157"/>
                    <a:pt x="10994" y="4157"/>
                  </a:cubicBezTo>
                  <a:cubicBezTo>
                    <a:pt x="10994" y="4174"/>
                    <a:pt x="10994" y="4200"/>
                    <a:pt x="10994" y="4217"/>
                  </a:cubicBezTo>
                  <a:cubicBezTo>
                    <a:pt x="11016" y="4222"/>
                    <a:pt x="11037" y="4225"/>
                    <a:pt x="11058" y="4225"/>
                  </a:cubicBezTo>
                  <a:cubicBezTo>
                    <a:pt x="11095" y="4225"/>
                    <a:pt x="11131" y="4216"/>
                    <a:pt x="11161" y="4197"/>
                  </a:cubicBezTo>
                  <a:lnTo>
                    <a:pt x="11161" y="4197"/>
                  </a:lnTo>
                  <a:cubicBezTo>
                    <a:pt x="11060" y="4279"/>
                    <a:pt x="11048" y="4438"/>
                    <a:pt x="11223" y="4454"/>
                  </a:cubicBezTo>
                  <a:cubicBezTo>
                    <a:pt x="11173" y="4658"/>
                    <a:pt x="11156" y="4641"/>
                    <a:pt x="11317" y="4734"/>
                  </a:cubicBezTo>
                  <a:cubicBezTo>
                    <a:pt x="11393" y="4785"/>
                    <a:pt x="11512" y="4878"/>
                    <a:pt x="11597" y="4895"/>
                  </a:cubicBezTo>
                  <a:cubicBezTo>
                    <a:pt x="11597" y="4955"/>
                    <a:pt x="11588" y="5006"/>
                    <a:pt x="11597" y="5065"/>
                  </a:cubicBezTo>
                  <a:cubicBezTo>
                    <a:pt x="11724" y="5107"/>
                    <a:pt x="11885" y="5209"/>
                    <a:pt x="11978" y="5319"/>
                  </a:cubicBezTo>
                  <a:cubicBezTo>
                    <a:pt x="12063" y="5413"/>
                    <a:pt x="12072" y="5548"/>
                    <a:pt x="12157" y="5650"/>
                  </a:cubicBezTo>
                  <a:cubicBezTo>
                    <a:pt x="12250" y="5761"/>
                    <a:pt x="12377" y="5845"/>
                    <a:pt x="12462" y="5939"/>
                  </a:cubicBezTo>
                  <a:cubicBezTo>
                    <a:pt x="12487" y="5973"/>
                    <a:pt x="12513" y="6066"/>
                    <a:pt x="12547" y="6108"/>
                  </a:cubicBezTo>
                  <a:cubicBezTo>
                    <a:pt x="12598" y="6159"/>
                    <a:pt x="12640" y="6117"/>
                    <a:pt x="12691" y="6219"/>
                  </a:cubicBezTo>
                  <a:cubicBezTo>
                    <a:pt x="12698" y="6219"/>
                    <a:pt x="12705" y="6220"/>
                    <a:pt x="12712" y="6220"/>
                  </a:cubicBezTo>
                  <a:cubicBezTo>
                    <a:pt x="13137" y="6220"/>
                    <a:pt x="13302" y="4941"/>
                    <a:pt x="13319" y="4632"/>
                  </a:cubicBezTo>
                  <a:cubicBezTo>
                    <a:pt x="13327" y="4369"/>
                    <a:pt x="13471" y="4234"/>
                    <a:pt x="13505" y="3988"/>
                  </a:cubicBezTo>
                  <a:cubicBezTo>
                    <a:pt x="13531" y="3784"/>
                    <a:pt x="13539" y="3445"/>
                    <a:pt x="13522" y="3241"/>
                  </a:cubicBezTo>
                  <a:cubicBezTo>
                    <a:pt x="13488" y="2893"/>
                    <a:pt x="13166" y="2690"/>
                    <a:pt x="13192" y="2325"/>
                  </a:cubicBezTo>
                  <a:cubicBezTo>
                    <a:pt x="13208" y="2087"/>
                    <a:pt x="13378" y="1875"/>
                    <a:pt x="13285" y="1621"/>
                  </a:cubicBezTo>
                  <a:cubicBezTo>
                    <a:pt x="13192" y="1383"/>
                    <a:pt x="13039" y="1315"/>
                    <a:pt x="13056" y="1010"/>
                  </a:cubicBezTo>
                  <a:cubicBezTo>
                    <a:pt x="13073" y="773"/>
                    <a:pt x="13098" y="679"/>
                    <a:pt x="13005" y="510"/>
                  </a:cubicBezTo>
                  <a:cubicBezTo>
                    <a:pt x="11995" y="179"/>
                    <a:pt x="10910" y="1"/>
                    <a:pt x="9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95"/>
            <p:cNvSpPr/>
            <p:nvPr/>
          </p:nvSpPr>
          <p:spPr>
            <a:xfrm>
              <a:off x="-189004" y="3189453"/>
              <a:ext cx="121225" cy="262303"/>
            </a:xfrm>
            <a:custGeom>
              <a:avLst/>
              <a:gdLst/>
              <a:ahLst/>
              <a:cxnLst/>
              <a:rect l="l" t="t" r="r" b="b"/>
              <a:pathLst>
                <a:path w="3572" h="7729" extrusionOk="0">
                  <a:moveTo>
                    <a:pt x="1816" y="0"/>
                  </a:moveTo>
                  <a:lnTo>
                    <a:pt x="1799" y="76"/>
                  </a:lnTo>
                  <a:cubicBezTo>
                    <a:pt x="1850" y="305"/>
                    <a:pt x="1901" y="526"/>
                    <a:pt x="1833" y="780"/>
                  </a:cubicBezTo>
                  <a:cubicBezTo>
                    <a:pt x="1816" y="814"/>
                    <a:pt x="1790" y="865"/>
                    <a:pt x="1765" y="916"/>
                  </a:cubicBezTo>
                  <a:cubicBezTo>
                    <a:pt x="1714" y="1001"/>
                    <a:pt x="1655" y="1094"/>
                    <a:pt x="1671" y="1188"/>
                  </a:cubicBezTo>
                  <a:cubicBezTo>
                    <a:pt x="1688" y="1298"/>
                    <a:pt x="1765" y="1349"/>
                    <a:pt x="1841" y="1391"/>
                  </a:cubicBezTo>
                  <a:cubicBezTo>
                    <a:pt x="1884" y="1417"/>
                    <a:pt x="1926" y="1442"/>
                    <a:pt x="1951" y="1485"/>
                  </a:cubicBezTo>
                  <a:cubicBezTo>
                    <a:pt x="2121" y="1714"/>
                    <a:pt x="2062" y="1807"/>
                    <a:pt x="1968" y="1985"/>
                  </a:cubicBezTo>
                  <a:cubicBezTo>
                    <a:pt x="1917" y="2078"/>
                    <a:pt x="1858" y="2180"/>
                    <a:pt x="1816" y="2316"/>
                  </a:cubicBezTo>
                  <a:lnTo>
                    <a:pt x="1799" y="2409"/>
                  </a:lnTo>
                  <a:cubicBezTo>
                    <a:pt x="1705" y="2732"/>
                    <a:pt x="1671" y="2867"/>
                    <a:pt x="1264" y="2910"/>
                  </a:cubicBezTo>
                  <a:lnTo>
                    <a:pt x="1205" y="2918"/>
                  </a:lnTo>
                  <a:lnTo>
                    <a:pt x="1213" y="2978"/>
                  </a:lnTo>
                  <a:cubicBezTo>
                    <a:pt x="1222" y="3028"/>
                    <a:pt x="1230" y="3088"/>
                    <a:pt x="1247" y="3139"/>
                  </a:cubicBezTo>
                  <a:cubicBezTo>
                    <a:pt x="1256" y="3190"/>
                    <a:pt x="1264" y="3241"/>
                    <a:pt x="1273" y="3300"/>
                  </a:cubicBezTo>
                  <a:cubicBezTo>
                    <a:pt x="1219" y="3285"/>
                    <a:pt x="1175" y="3278"/>
                    <a:pt x="1135" y="3278"/>
                  </a:cubicBezTo>
                  <a:cubicBezTo>
                    <a:pt x="1043" y="3278"/>
                    <a:pt x="977" y="3314"/>
                    <a:pt x="883" y="3368"/>
                  </a:cubicBezTo>
                  <a:cubicBezTo>
                    <a:pt x="857" y="3385"/>
                    <a:pt x="823" y="3402"/>
                    <a:pt x="781" y="3419"/>
                  </a:cubicBezTo>
                  <a:cubicBezTo>
                    <a:pt x="747" y="3444"/>
                    <a:pt x="704" y="3461"/>
                    <a:pt x="662" y="3487"/>
                  </a:cubicBezTo>
                  <a:cubicBezTo>
                    <a:pt x="501" y="3563"/>
                    <a:pt x="323" y="3648"/>
                    <a:pt x="246" y="3733"/>
                  </a:cubicBezTo>
                  <a:cubicBezTo>
                    <a:pt x="0" y="4012"/>
                    <a:pt x="204" y="4869"/>
                    <a:pt x="357" y="5149"/>
                  </a:cubicBezTo>
                  <a:cubicBezTo>
                    <a:pt x="408" y="5243"/>
                    <a:pt x="458" y="5319"/>
                    <a:pt x="501" y="5395"/>
                  </a:cubicBezTo>
                  <a:cubicBezTo>
                    <a:pt x="603" y="5556"/>
                    <a:pt x="679" y="5684"/>
                    <a:pt x="747" y="5913"/>
                  </a:cubicBezTo>
                  <a:cubicBezTo>
                    <a:pt x="781" y="6040"/>
                    <a:pt x="789" y="6167"/>
                    <a:pt x="789" y="6294"/>
                  </a:cubicBezTo>
                  <a:cubicBezTo>
                    <a:pt x="789" y="6413"/>
                    <a:pt x="798" y="6532"/>
                    <a:pt x="823" y="6642"/>
                  </a:cubicBezTo>
                  <a:cubicBezTo>
                    <a:pt x="857" y="6795"/>
                    <a:pt x="925" y="6880"/>
                    <a:pt x="1018" y="6914"/>
                  </a:cubicBezTo>
                  <a:cubicBezTo>
                    <a:pt x="1045" y="6923"/>
                    <a:pt x="1074" y="6928"/>
                    <a:pt x="1104" y="6928"/>
                  </a:cubicBezTo>
                  <a:cubicBezTo>
                    <a:pt x="1180" y="6928"/>
                    <a:pt x="1267" y="6898"/>
                    <a:pt x="1358" y="6837"/>
                  </a:cubicBezTo>
                  <a:cubicBezTo>
                    <a:pt x="1409" y="6905"/>
                    <a:pt x="1442" y="7024"/>
                    <a:pt x="1468" y="7151"/>
                  </a:cubicBezTo>
                  <a:cubicBezTo>
                    <a:pt x="1527" y="7389"/>
                    <a:pt x="1604" y="7694"/>
                    <a:pt x="1917" y="7720"/>
                  </a:cubicBezTo>
                  <a:cubicBezTo>
                    <a:pt x="1926" y="7728"/>
                    <a:pt x="1943" y="7728"/>
                    <a:pt x="1960" y="7728"/>
                  </a:cubicBezTo>
                  <a:cubicBezTo>
                    <a:pt x="2113" y="7728"/>
                    <a:pt x="2223" y="7643"/>
                    <a:pt x="2291" y="7474"/>
                  </a:cubicBezTo>
                  <a:cubicBezTo>
                    <a:pt x="2435" y="7295"/>
                    <a:pt x="2545" y="7049"/>
                    <a:pt x="2571" y="6956"/>
                  </a:cubicBezTo>
                  <a:lnTo>
                    <a:pt x="2596" y="6880"/>
                  </a:lnTo>
                  <a:cubicBezTo>
                    <a:pt x="2630" y="6769"/>
                    <a:pt x="2656" y="6668"/>
                    <a:pt x="2698" y="6557"/>
                  </a:cubicBezTo>
                  <a:cubicBezTo>
                    <a:pt x="2766" y="6405"/>
                    <a:pt x="2834" y="6277"/>
                    <a:pt x="2910" y="6133"/>
                  </a:cubicBezTo>
                  <a:cubicBezTo>
                    <a:pt x="2986" y="5998"/>
                    <a:pt x="2986" y="5930"/>
                    <a:pt x="2978" y="5845"/>
                  </a:cubicBezTo>
                  <a:cubicBezTo>
                    <a:pt x="2978" y="5802"/>
                    <a:pt x="2969" y="5760"/>
                    <a:pt x="2978" y="5692"/>
                  </a:cubicBezTo>
                  <a:cubicBezTo>
                    <a:pt x="2995" y="5573"/>
                    <a:pt x="3054" y="5378"/>
                    <a:pt x="3105" y="5259"/>
                  </a:cubicBezTo>
                  <a:cubicBezTo>
                    <a:pt x="3139" y="5183"/>
                    <a:pt x="3215" y="5115"/>
                    <a:pt x="3292" y="5039"/>
                  </a:cubicBezTo>
                  <a:cubicBezTo>
                    <a:pt x="3360" y="4980"/>
                    <a:pt x="3427" y="4912"/>
                    <a:pt x="3478" y="4835"/>
                  </a:cubicBezTo>
                  <a:cubicBezTo>
                    <a:pt x="3504" y="4810"/>
                    <a:pt x="3546" y="4784"/>
                    <a:pt x="3572" y="4751"/>
                  </a:cubicBezTo>
                  <a:lnTo>
                    <a:pt x="3555" y="4589"/>
                  </a:lnTo>
                  <a:lnTo>
                    <a:pt x="3555" y="4598"/>
                  </a:lnTo>
                  <a:cubicBezTo>
                    <a:pt x="3521" y="4632"/>
                    <a:pt x="3419" y="4725"/>
                    <a:pt x="3385" y="4776"/>
                  </a:cubicBezTo>
                  <a:cubicBezTo>
                    <a:pt x="3343" y="4844"/>
                    <a:pt x="3283" y="4903"/>
                    <a:pt x="3215" y="4963"/>
                  </a:cubicBezTo>
                  <a:cubicBezTo>
                    <a:pt x="3139" y="5039"/>
                    <a:pt x="3054" y="5124"/>
                    <a:pt x="3003" y="5217"/>
                  </a:cubicBezTo>
                  <a:cubicBezTo>
                    <a:pt x="2944" y="5336"/>
                    <a:pt x="2885" y="5548"/>
                    <a:pt x="2868" y="5675"/>
                  </a:cubicBezTo>
                  <a:cubicBezTo>
                    <a:pt x="2859" y="5760"/>
                    <a:pt x="2868" y="5811"/>
                    <a:pt x="2868" y="5853"/>
                  </a:cubicBezTo>
                  <a:cubicBezTo>
                    <a:pt x="2876" y="5930"/>
                    <a:pt x="2876" y="5972"/>
                    <a:pt x="2817" y="6082"/>
                  </a:cubicBezTo>
                  <a:cubicBezTo>
                    <a:pt x="2740" y="6218"/>
                    <a:pt x="2664" y="6354"/>
                    <a:pt x="2596" y="6515"/>
                  </a:cubicBezTo>
                  <a:cubicBezTo>
                    <a:pt x="2554" y="6634"/>
                    <a:pt x="2520" y="6736"/>
                    <a:pt x="2486" y="6846"/>
                  </a:cubicBezTo>
                  <a:lnTo>
                    <a:pt x="2469" y="6922"/>
                  </a:lnTo>
                  <a:cubicBezTo>
                    <a:pt x="2443" y="7015"/>
                    <a:pt x="2333" y="7253"/>
                    <a:pt x="2206" y="7406"/>
                  </a:cubicBezTo>
                  <a:lnTo>
                    <a:pt x="2197" y="7423"/>
                  </a:lnTo>
                  <a:cubicBezTo>
                    <a:pt x="2145" y="7551"/>
                    <a:pt x="2072" y="7612"/>
                    <a:pt x="1967" y="7612"/>
                  </a:cubicBezTo>
                  <a:cubicBezTo>
                    <a:pt x="1954" y="7612"/>
                    <a:pt x="1940" y="7611"/>
                    <a:pt x="1926" y="7609"/>
                  </a:cubicBezTo>
                  <a:cubicBezTo>
                    <a:pt x="1688" y="7584"/>
                    <a:pt x="1629" y="7346"/>
                    <a:pt x="1578" y="7117"/>
                  </a:cubicBezTo>
                  <a:cubicBezTo>
                    <a:pt x="1544" y="6990"/>
                    <a:pt x="1519" y="6871"/>
                    <a:pt x="1451" y="6786"/>
                  </a:cubicBezTo>
                  <a:lnTo>
                    <a:pt x="1510" y="6727"/>
                  </a:lnTo>
                  <a:lnTo>
                    <a:pt x="1434" y="6651"/>
                  </a:lnTo>
                  <a:cubicBezTo>
                    <a:pt x="1297" y="6759"/>
                    <a:pt x="1179" y="6818"/>
                    <a:pt x="1094" y="6818"/>
                  </a:cubicBezTo>
                  <a:cubicBezTo>
                    <a:pt x="1079" y="6818"/>
                    <a:pt x="1065" y="6816"/>
                    <a:pt x="1052" y="6812"/>
                  </a:cubicBezTo>
                  <a:cubicBezTo>
                    <a:pt x="993" y="6795"/>
                    <a:pt x="950" y="6727"/>
                    <a:pt x="925" y="6617"/>
                  </a:cubicBezTo>
                  <a:cubicBezTo>
                    <a:pt x="908" y="6515"/>
                    <a:pt x="900" y="6405"/>
                    <a:pt x="900" y="6294"/>
                  </a:cubicBezTo>
                  <a:cubicBezTo>
                    <a:pt x="900" y="6159"/>
                    <a:pt x="891" y="6014"/>
                    <a:pt x="857" y="5879"/>
                  </a:cubicBezTo>
                  <a:cubicBezTo>
                    <a:pt x="781" y="5641"/>
                    <a:pt x="696" y="5497"/>
                    <a:pt x="594" y="5336"/>
                  </a:cubicBezTo>
                  <a:cubicBezTo>
                    <a:pt x="552" y="5259"/>
                    <a:pt x="501" y="5192"/>
                    <a:pt x="450" y="5098"/>
                  </a:cubicBezTo>
                  <a:cubicBezTo>
                    <a:pt x="306" y="4835"/>
                    <a:pt x="128" y="4038"/>
                    <a:pt x="331" y="3809"/>
                  </a:cubicBezTo>
                  <a:cubicBezTo>
                    <a:pt x="391" y="3741"/>
                    <a:pt x="569" y="3648"/>
                    <a:pt x="713" y="3580"/>
                  </a:cubicBezTo>
                  <a:cubicBezTo>
                    <a:pt x="755" y="3563"/>
                    <a:pt x="798" y="3537"/>
                    <a:pt x="832" y="3520"/>
                  </a:cubicBezTo>
                  <a:cubicBezTo>
                    <a:pt x="874" y="3495"/>
                    <a:pt x="908" y="3478"/>
                    <a:pt x="942" y="3461"/>
                  </a:cubicBezTo>
                  <a:cubicBezTo>
                    <a:pt x="1028" y="3415"/>
                    <a:pt x="1078" y="3388"/>
                    <a:pt x="1145" y="3388"/>
                  </a:cubicBezTo>
                  <a:cubicBezTo>
                    <a:pt x="1189" y="3388"/>
                    <a:pt x="1241" y="3400"/>
                    <a:pt x="1315" y="3427"/>
                  </a:cubicBezTo>
                  <a:lnTo>
                    <a:pt x="1392" y="3461"/>
                  </a:lnTo>
                  <a:lnTo>
                    <a:pt x="1392" y="3376"/>
                  </a:lnTo>
                  <a:cubicBezTo>
                    <a:pt x="1392" y="3274"/>
                    <a:pt x="1375" y="3190"/>
                    <a:pt x="1349" y="3113"/>
                  </a:cubicBezTo>
                  <a:cubicBezTo>
                    <a:pt x="1349" y="3079"/>
                    <a:pt x="1341" y="3045"/>
                    <a:pt x="1332" y="3011"/>
                  </a:cubicBezTo>
                  <a:cubicBezTo>
                    <a:pt x="1756" y="2952"/>
                    <a:pt x="1816" y="2749"/>
                    <a:pt x="1901" y="2435"/>
                  </a:cubicBezTo>
                  <a:lnTo>
                    <a:pt x="1926" y="2341"/>
                  </a:lnTo>
                  <a:cubicBezTo>
                    <a:pt x="1960" y="2223"/>
                    <a:pt x="2011" y="2121"/>
                    <a:pt x="2062" y="2036"/>
                  </a:cubicBezTo>
                  <a:cubicBezTo>
                    <a:pt x="2164" y="1858"/>
                    <a:pt x="2248" y="1697"/>
                    <a:pt x="2045" y="1417"/>
                  </a:cubicBezTo>
                  <a:cubicBezTo>
                    <a:pt x="2002" y="1357"/>
                    <a:pt x="1943" y="1323"/>
                    <a:pt x="1892" y="1289"/>
                  </a:cubicBezTo>
                  <a:cubicBezTo>
                    <a:pt x="1824" y="1256"/>
                    <a:pt x="1790" y="1230"/>
                    <a:pt x="1782" y="1171"/>
                  </a:cubicBezTo>
                  <a:cubicBezTo>
                    <a:pt x="1773" y="1120"/>
                    <a:pt x="1816" y="1043"/>
                    <a:pt x="1858" y="967"/>
                  </a:cubicBezTo>
                  <a:cubicBezTo>
                    <a:pt x="1892" y="916"/>
                    <a:pt x="1917" y="857"/>
                    <a:pt x="1934" y="806"/>
                  </a:cubicBezTo>
                  <a:cubicBezTo>
                    <a:pt x="1985" y="636"/>
                    <a:pt x="2002" y="382"/>
                    <a:pt x="1977" y="229"/>
                  </a:cubicBezTo>
                  <a:lnTo>
                    <a:pt x="1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95"/>
            <p:cNvSpPr/>
            <p:nvPr/>
          </p:nvSpPr>
          <p:spPr>
            <a:xfrm>
              <a:off x="-127102" y="3418599"/>
              <a:ext cx="59900" cy="162391"/>
            </a:xfrm>
            <a:custGeom>
              <a:avLst/>
              <a:gdLst/>
              <a:ahLst/>
              <a:cxnLst/>
              <a:rect l="l" t="t" r="r" b="b"/>
              <a:pathLst>
                <a:path w="1765" h="4785" extrusionOk="0">
                  <a:moveTo>
                    <a:pt x="1765" y="0"/>
                  </a:moveTo>
                  <a:lnTo>
                    <a:pt x="1714" y="68"/>
                  </a:lnTo>
                  <a:cubicBezTo>
                    <a:pt x="1510" y="247"/>
                    <a:pt x="1332" y="569"/>
                    <a:pt x="1179" y="857"/>
                  </a:cubicBezTo>
                  <a:cubicBezTo>
                    <a:pt x="1094" y="1010"/>
                    <a:pt x="1010" y="1163"/>
                    <a:pt x="933" y="1273"/>
                  </a:cubicBezTo>
                  <a:cubicBezTo>
                    <a:pt x="865" y="1375"/>
                    <a:pt x="730" y="1494"/>
                    <a:pt x="586" y="1621"/>
                  </a:cubicBezTo>
                  <a:cubicBezTo>
                    <a:pt x="331" y="1850"/>
                    <a:pt x="68" y="2087"/>
                    <a:pt x="17" y="2333"/>
                  </a:cubicBezTo>
                  <a:cubicBezTo>
                    <a:pt x="0" y="2427"/>
                    <a:pt x="51" y="2537"/>
                    <a:pt x="93" y="2639"/>
                  </a:cubicBezTo>
                  <a:cubicBezTo>
                    <a:pt x="127" y="2715"/>
                    <a:pt x="161" y="2783"/>
                    <a:pt x="161" y="2834"/>
                  </a:cubicBezTo>
                  <a:cubicBezTo>
                    <a:pt x="170" y="2910"/>
                    <a:pt x="161" y="2995"/>
                    <a:pt x="144" y="3088"/>
                  </a:cubicBezTo>
                  <a:cubicBezTo>
                    <a:pt x="127" y="3207"/>
                    <a:pt x="119" y="3334"/>
                    <a:pt x="136" y="3470"/>
                  </a:cubicBezTo>
                  <a:cubicBezTo>
                    <a:pt x="170" y="3674"/>
                    <a:pt x="178" y="3894"/>
                    <a:pt x="161" y="4157"/>
                  </a:cubicBezTo>
                  <a:cubicBezTo>
                    <a:pt x="119" y="4276"/>
                    <a:pt x="119" y="4412"/>
                    <a:pt x="110" y="4547"/>
                  </a:cubicBezTo>
                  <a:cubicBezTo>
                    <a:pt x="102" y="4598"/>
                    <a:pt x="102" y="4649"/>
                    <a:pt x="102" y="4700"/>
                  </a:cubicBezTo>
                  <a:lnTo>
                    <a:pt x="102" y="4785"/>
                  </a:lnTo>
                  <a:lnTo>
                    <a:pt x="238" y="4573"/>
                  </a:lnTo>
                  <a:cubicBezTo>
                    <a:pt x="246" y="4471"/>
                    <a:pt x="238" y="4267"/>
                    <a:pt x="272" y="4191"/>
                  </a:cubicBezTo>
                  <a:lnTo>
                    <a:pt x="272" y="4174"/>
                  </a:lnTo>
                  <a:cubicBezTo>
                    <a:pt x="289" y="3903"/>
                    <a:pt x="280" y="3674"/>
                    <a:pt x="246" y="3462"/>
                  </a:cubicBezTo>
                  <a:cubicBezTo>
                    <a:pt x="229" y="3334"/>
                    <a:pt x="246" y="3216"/>
                    <a:pt x="255" y="3097"/>
                  </a:cubicBezTo>
                  <a:cubicBezTo>
                    <a:pt x="263" y="3003"/>
                    <a:pt x="280" y="2919"/>
                    <a:pt x="272" y="2825"/>
                  </a:cubicBezTo>
                  <a:cubicBezTo>
                    <a:pt x="272" y="2757"/>
                    <a:pt x="238" y="2681"/>
                    <a:pt x="195" y="2596"/>
                  </a:cubicBezTo>
                  <a:cubicBezTo>
                    <a:pt x="161" y="2511"/>
                    <a:pt x="119" y="2418"/>
                    <a:pt x="127" y="2359"/>
                  </a:cubicBezTo>
                  <a:cubicBezTo>
                    <a:pt x="170" y="2147"/>
                    <a:pt x="424" y="1918"/>
                    <a:pt x="653" y="1706"/>
                  </a:cubicBezTo>
                  <a:cubicBezTo>
                    <a:pt x="806" y="1578"/>
                    <a:pt x="942" y="1451"/>
                    <a:pt x="1027" y="1332"/>
                  </a:cubicBezTo>
                  <a:cubicBezTo>
                    <a:pt x="1103" y="1222"/>
                    <a:pt x="1188" y="1069"/>
                    <a:pt x="1273" y="908"/>
                  </a:cubicBezTo>
                  <a:cubicBezTo>
                    <a:pt x="1400" y="688"/>
                    <a:pt x="1536" y="442"/>
                    <a:pt x="1680" y="263"/>
                  </a:cubicBezTo>
                  <a:cubicBezTo>
                    <a:pt x="1680" y="264"/>
                    <a:pt x="1680" y="265"/>
                    <a:pt x="1681" y="265"/>
                  </a:cubicBezTo>
                  <a:cubicBezTo>
                    <a:pt x="1689" y="265"/>
                    <a:pt x="1730" y="237"/>
                    <a:pt x="1738" y="237"/>
                  </a:cubicBezTo>
                  <a:cubicBezTo>
                    <a:pt x="1739" y="237"/>
                    <a:pt x="1739" y="237"/>
                    <a:pt x="1739" y="238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95"/>
            <p:cNvSpPr/>
            <p:nvPr/>
          </p:nvSpPr>
          <p:spPr>
            <a:xfrm>
              <a:off x="-750975" y="3268595"/>
              <a:ext cx="137651" cy="411730"/>
            </a:xfrm>
            <a:custGeom>
              <a:avLst/>
              <a:gdLst/>
              <a:ahLst/>
              <a:cxnLst/>
              <a:rect l="l" t="t" r="r" b="b"/>
              <a:pathLst>
                <a:path w="4056" h="12132" extrusionOk="0">
                  <a:moveTo>
                    <a:pt x="68" y="1"/>
                  </a:moveTo>
                  <a:lnTo>
                    <a:pt x="1" y="171"/>
                  </a:lnTo>
                  <a:cubicBezTo>
                    <a:pt x="1" y="171"/>
                    <a:pt x="111" y="374"/>
                    <a:pt x="51" y="425"/>
                  </a:cubicBezTo>
                  <a:lnTo>
                    <a:pt x="26" y="442"/>
                  </a:lnTo>
                  <a:lnTo>
                    <a:pt x="34" y="476"/>
                  </a:lnTo>
                  <a:cubicBezTo>
                    <a:pt x="43" y="544"/>
                    <a:pt x="51" y="586"/>
                    <a:pt x="51" y="646"/>
                  </a:cubicBezTo>
                  <a:lnTo>
                    <a:pt x="60" y="679"/>
                  </a:lnTo>
                  <a:lnTo>
                    <a:pt x="85" y="696"/>
                  </a:lnTo>
                  <a:cubicBezTo>
                    <a:pt x="170" y="730"/>
                    <a:pt x="170" y="798"/>
                    <a:pt x="170" y="917"/>
                  </a:cubicBezTo>
                  <a:cubicBezTo>
                    <a:pt x="170" y="959"/>
                    <a:pt x="162" y="993"/>
                    <a:pt x="170" y="1036"/>
                  </a:cubicBezTo>
                  <a:cubicBezTo>
                    <a:pt x="179" y="1155"/>
                    <a:pt x="204" y="1222"/>
                    <a:pt x="238" y="1299"/>
                  </a:cubicBezTo>
                  <a:cubicBezTo>
                    <a:pt x="255" y="1333"/>
                    <a:pt x="272" y="1375"/>
                    <a:pt x="289" y="1426"/>
                  </a:cubicBezTo>
                  <a:cubicBezTo>
                    <a:pt x="306" y="1485"/>
                    <a:pt x="306" y="1553"/>
                    <a:pt x="306" y="1621"/>
                  </a:cubicBezTo>
                  <a:cubicBezTo>
                    <a:pt x="314" y="1697"/>
                    <a:pt x="314" y="1774"/>
                    <a:pt x="340" y="1850"/>
                  </a:cubicBezTo>
                  <a:cubicBezTo>
                    <a:pt x="357" y="1901"/>
                    <a:pt x="391" y="1952"/>
                    <a:pt x="416" y="2003"/>
                  </a:cubicBezTo>
                  <a:cubicBezTo>
                    <a:pt x="450" y="2054"/>
                    <a:pt x="484" y="2105"/>
                    <a:pt x="501" y="2156"/>
                  </a:cubicBezTo>
                  <a:cubicBezTo>
                    <a:pt x="509" y="2206"/>
                    <a:pt x="501" y="2274"/>
                    <a:pt x="493" y="2342"/>
                  </a:cubicBezTo>
                  <a:cubicBezTo>
                    <a:pt x="476" y="2427"/>
                    <a:pt x="467" y="2520"/>
                    <a:pt x="501" y="2597"/>
                  </a:cubicBezTo>
                  <a:cubicBezTo>
                    <a:pt x="535" y="2673"/>
                    <a:pt x="620" y="2732"/>
                    <a:pt x="696" y="2783"/>
                  </a:cubicBezTo>
                  <a:cubicBezTo>
                    <a:pt x="739" y="2809"/>
                    <a:pt x="772" y="2834"/>
                    <a:pt x="798" y="2860"/>
                  </a:cubicBezTo>
                  <a:cubicBezTo>
                    <a:pt x="823" y="2885"/>
                    <a:pt x="849" y="2902"/>
                    <a:pt x="874" y="2927"/>
                  </a:cubicBezTo>
                  <a:cubicBezTo>
                    <a:pt x="942" y="2978"/>
                    <a:pt x="1002" y="3021"/>
                    <a:pt x="1035" y="3106"/>
                  </a:cubicBezTo>
                  <a:cubicBezTo>
                    <a:pt x="1044" y="3148"/>
                    <a:pt x="1052" y="3182"/>
                    <a:pt x="1061" y="3224"/>
                  </a:cubicBezTo>
                  <a:cubicBezTo>
                    <a:pt x="1078" y="3301"/>
                    <a:pt x="1095" y="3377"/>
                    <a:pt x="1197" y="3453"/>
                  </a:cubicBezTo>
                  <a:cubicBezTo>
                    <a:pt x="1163" y="3581"/>
                    <a:pt x="1163" y="3784"/>
                    <a:pt x="1163" y="3895"/>
                  </a:cubicBezTo>
                  <a:cubicBezTo>
                    <a:pt x="1163" y="3920"/>
                    <a:pt x="1163" y="3937"/>
                    <a:pt x="1154" y="3954"/>
                  </a:cubicBezTo>
                  <a:cubicBezTo>
                    <a:pt x="1146" y="3988"/>
                    <a:pt x="1137" y="4022"/>
                    <a:pt x="1163" y="4081"/>
                  </a:cubicBezTo>
                  <a:cubicBezTo>
                    <a:pt x="1180" y="4132"/>
                    <a:pt x="1222" y="4158"/>
                    <a:pt x="1256" y="4183"/>
                  </a:cubicBezTo>
                  <a:cubicBezTo>
                    <a:pt x="1290" y="4208"/>
                    <a:pt x="1307" y="4217"/>
                    <a:pt x="1307" y="4251"/>
                  </a:cubicBezTo>
                  <a:lnTo>
                    <a:pt x="1315" y="4276"/>
                  </a:lnTo>
                  <a:lnTo>
                    <a:pt x="1332" y="4285"/>
                  </a:lnTo>
                  <a:cubicBezTo>
                    <a:pt x="1358" y="4310"/>
                    <a:pt x="1400" y="4336"/>
                    <a:pt x="1443" y="4361"/>
                  </a:cubicBezTo>
                  <a:cubicBezTo>
                    <a:pt x="1578" y="4454"/>
                    <a:pt x="1646" y="4505"/>
                    <a:pt x="1638" y="4590"/>
                  </a:cubicBezTo>
                  <a:cubicBezTo>
                    <a:pt x="1607" y="4577"/>
                    <a:pt x="1578" y="4571"/>
                    <a:pt x="1550" y="4571"/>
                  </a:cubicBezTo>
                  <a:cubicBezTo>
                    <a:pt x="1508" y="4571"/>
                    <a:pt x="1470" y="4583"/>
                    <a:pt x="1434" y="4599"/>
                  </a:cubicBezTo>
                  <a:lnTo>
                    <a:pt x="1375" y="4624"/>
                  </a:lnTo>
                  <a:lnTo>
                    <a:pt x="1409" y="4683"/>
                  </a:lnTo>
                  <a:cubicBezTo>
                    <a:pt x="1451" y="4743"/>
                    <a:pt x="1510" y="4777"/>
                    <a:pt x="1553" y="4819"/>
                  </a:cubicBezTo>
                  <a:cubicBezTo>
                    <a:pt x="1655" y="4896"/>
                    <a:pt x="1697" y="4929"/>
                    <a:pt x="1663" y="5031"/>
                  </a:cubicBezTo>
                  <a:lnTo>
                    <a:pt x="1646" y="5082"/>
                  </a:lnTo>
                  <a:lnTo>
                    <a:pt x="1706" y="5099"/>
                  </a:lnTo>
                  <a:cubicBezTo>
                    <a:pt x="1723" y="5108"/>
                    <a:pt x="1740" y="5116"/>
                    <a:pt x="1765" y="5116"/>
                  </a:cubicBezTo>
                  <a:cubicBezTo>
                    <a:pt x="1824" y="5133"/>
                    <a:pt x="1901" y="5150"/>
                    <a:pt x="1926" y="5192"/>
                  </a:cubicBezTo>
                  <a:cubicBezTo>
                    <a:pt x="1926" y="5201"/>
                    <a:pt x="1918" y="5218"/>
                    <a:pt x="1918" y="5226"/>
                  </a:cubicBezTo>
                  <a:cubicBezTo>
                    <a:pt x="1901" y="5286"/>
                    <a:pt x="1875" y="5354"/>
                    <a:pt x="1909" y="5421"/>
                  </a:cubicBezTo>
                  <a:cubicBezTo>
                    <a:pt x="1977" y="5566"/>
                    <a:pt x="2232" y="5608"/>
                    <a:pt x="2418" y="5642"/>
                  </a:cubicBezTo>
                  <a:lnTo>
                    <a:pt x="2435" y="5642"/>
                  </a:lnTo>
                  <a:cubicBezTo>
                    <a:pt x="2444" y="5693"/>
                    <a:pt x="2461" y="5744"/>
                    <a:pt x="2469" y="5778"/>
                  </a:cubicBezTo>
                  <a:cubicBezTo>
                    <a:pt x="2478" y="5812"/>
                    <a:pt x="2495" y="5837"/>
                    <a:pt x="2495" y="5854"/>
                  </a:cubicBezTo>
                  <a:cubicBezTo>
                    <a:pt x="2495" y="5888"/>
                    <a:pt x="2478" y="5922"/>
                    <a:pt x="2469" y="5956"/>
                  </a:cubicBezTo>
                  <a:cubicBezTo>
                    <a:pt x="2452" y="5998"/>
                    <a:pt x="2444" y="6049"/>
                    <a:pt x="2444" y="6117"/>
                  </a:cubicBezTo>
                  <a:lnTo>
                    <a:pt x="2452" y="6151"/>
                  </a:lnTo>
                  <a:lnTo>
                    <a:pt x="2486" y="6168"/>
                  </a:lnTo>
                  <a:cubicBezTo>
                    <a:pt x="2639" y="6219"/>
                    <a:pt x="2825" y="6346"/>
                    <a:pt x="2936" y="6482"/>
                  </a:cubicBezTo>
                  <a:cubicBezTo>
                    <a:pt x="3020" y="6702"/>
                    <a:pt x="3029" y="6923"/>
                    <a:pt x="3037" y="7161"/>
                  </a:cubicBezTo>
                  <a:cubicBezTo>
                    <a:pt x="3046" y="7364"/>
                    <a:pt x="3054" y="7585"/>
                    <a:pt x="3114" y="7822"/>
                  </a:cubicBezTo>
                  <a:cubicBezTo>
                    <a:pt x="3122" y="7856"/>
                    <a:pt x="3131" y="7907"/>
                    <a:pt x="3131" y="7975"/>
                  </a:cubicBezTo>
                  <a:cubicBezTo>
                    <a:pt x="3114" y="8043"/>
                    <a:pt x="3105" y="8119"/>
                    <a:pt x="3105" y="8195"/>
                  </a:cubicBezTo>
                  <a:cubicBezTo>
                    <a:pt x="3114" y="8382"/>
                    <a:pt x="3097" y="8543"/>
                    <a:pt x="3071" y="8721"/>
                  </a:cubicBezTo>
                  <a:cubicBezTo>
                    <a:pt x="3071" y="8772"/>
                    <a:pt x="3063" y="8823"/>
                    <a:pt x="3054" y="8874"/>
                  </a:cubicBezTo>
                  <a:cubicBezTo>
                    <a:pt x="3037" y="9061"/>
                    <a:pt x="3054" y="9375"/>
                    <a:pt x="3105" y="9587"/>
                  </a:cubicBezTo>
                  <a:cubicBezTo>
                    <a:pt x="3122" y="9655"/>
                    <a:pt x="3156" y="9722"/>
                    <a:pt x="3190" y="9790"/>
                  </a:cubicBezTo>
                  <a:cubicBezTo>
                    <a:pt x="3224" y="9867"/>
                    <a:pt x="3266" y="9943"/>
                    <a:pt x="3275" y="10028"/>
                  </a:cubicBezTo>
                  <a:lnTo>
                    <a:pt x="3283" y="10113"/>
                  </a:lnTo>
                  <a:cubicBezTo>
                    <a:pt x="3292" y="10274"/>
                    <a:pt x="3309" y="10426"/>
                    <a:pt x="3377" y="10588"/>
                  </a:cubicBezTo>
                  <a:cubicBezTo>
                    <a:pt x="3411" y="10664"/>
                    <a:pt x="3462" y="10740"/>
                    <a:pt x="3504" y="10817"/>
                  </a:cubicBezTo>
                  <a:cubicBezTo>
                    <a:pt x="3555" y="10893"/>
                    <a:pt x="3606" y="10961"/>
                    <a:pt x="3631" y="11037"/>
                  </a:cubicBezTo>
                  <a:cubicBezTo>
                    <a:pt x="3657" y="11105"/>
                    <a:pt x="3674" y="11173"/>
                    <a:pt x="3699" y="11249"/>
                  </a:cubicBezTo>
                  <a:cubicBezTo>
                    <a:pt x="3716" y="11334"/>
                    <a:pt x="3742" y="11427"/>
                    <a:pt x="3775" y="11512"/>
                  </a:cubicBezTo>
                  <a:cubicBezTo>
                    <a:pt x="3818" y="11597"/>
                    <a:pt x="3843" y="11690"/>
                    <a:pt x="3869" y="11775"/>
                  </a:cubicBezTo>
                  <a:lnTo>
                    <a:pt x="3860" y="11775"/>
                  </a:lnTo>
                  <a:cubicBezTo>
                    <a:pt x="3869" y="11801"/>
                    <a:pt x="3886" y="11996"/>
                    <a:pt x="3894" y="12021"/>
                  </a:cubicBezTo>
                  <a:lnTo>
                    <a:pt x="4055" y="12132"/>
                  </a:lnTo>
                  <a:cubicBezTo>
                    <a:pt x="4047" y="12106"/>
                    <a:pt x="3971" y="11775"/>
                    <a:pt x="3962" y="11750"/>
                  </a:cubicBezTo>
                  <a:cubicBezTo>
                    <a:pt x="3945" y="11657"/>
                    <a:pt x="3920" y="11563"/>
                    <a:pt x="3869" y="11461"/>
                  </a:cubicBezTo>
                  <a:cubicBezTo>
                    <a:pt x="3835" y="11385"/>
                    <a:pt x="3818" y="11300"/>
                    <a:pt x="3792" y="11215"/>
                  </a:cubicBezTo>
                  <a:cubicBezTo>
                    <a:pt x="3775" y="11139"/>
                    <a:pt x="3758" y="11063"/>
                    <a:pt x="3725" y="10986"/>
                  </a:cubicBezTo>
                  <a:cubicBezTo>
                    <a:pt x="3691" y="10910"/>
                    <a:pt x="3640" y="10825"/>
                    <a:pt x="3597" y="10749"/>
                  </a:cubicBezTo>
                  <a:cubicBezTo>
                    <a:pt x="3546" y="10681"/>
                    <a:pt x="3504" y="10613"/>
                    <a:pt x="3470" y="10537"/>
                  </a:cubicBezTo>
                  <a:cubicBezTo>
                    <a:pt x="3411" y="10401"/>
                    <a:pt x="3402" y="10257"/>
                    <a:pt x="3385" y="10104"/>
                  </a:cubicBezTo>
                  <a:lnTo>
                    <a:pt x="3377" y="10011"/>
                  </a:lnTo>
                  <a:cubicBezTo>
                    <a:pt x="3368" y="9909"/>
                    <a:pt x="3326" y="9816"/>
                    <a:pt x="3283" y="9731"/>
                  </a:cubicBezTo>
                  <a:cubicBezTo>
                    <a:pt x="3250" y="9671"/>
                    <a:pt x="3224" y="9612"/>
                    <a:pt x="3207" y="9553"/>
                  </a:cubicBezTo>
                  <a:cubicBezTo>
                    <a:pt x="3165" y="9383"/>
                    <a:pt x="3139" y="9078"/>
                    <a:pt x="3165" y="8883"/>
                  </a:cubicBezTo>
                  <a:cubicBezTo>
                    <a:pt x="3165" y="8832"/>
                    <a:pt x="3173" y="8781"/>
                    <a:pt x="3182" y="8730"/>
                  </a:cubicBezTo>
                  <a:cubicBezTo>
                    <a:pt x="3199" y="8560"/>
                    <a:pt x="3224" y="8382"/>
                    <a:pt x="3207" y="8195"/>
                  </a:cubicBezTo>
                  <a:cubicBezTo>
                    <a:pt x="3207" y="8119"/>
                    <a:pt x="3216" y="8060"/>
                    <a:pt x="3233" y="7992"/>
                  </a:cubicBezTo>
                  <a:lnTo>
                    <a:pt x="3241" y="7983"/>
                  </a:lnTo>
                  <a:lnTo>
                    <a:pt x="3241" y="7975"/>
                  </a:lnTo>
                  <a:cubicBezTo>
                    <a:pt x="3241" y="7890"/>
                    <a:pt x="3233" y="7831"/>
                    <a:pt x="3216" y="7788"/>
                  </a:cubicBezTo>
                  <a:cubicBezTo>
                    <a:pt x="3156" y="7568"/>
                    <a:pt x="3148" y="7356"/>
                    <a:pt x="3148" y="7152"/>
                  </a:cubicBezTo>
                  <a:cubicBezTo>
                    <a:pt x="3139" y="6906"/>
                    <a:pt x="3131" y="6677"/>
                    <a:pt x="3029" y="6431"/>
                  </a:cubicBezTo>
                  <a:lnTo>
                    <a:pt x="3020" y="6422"/>
                  </a:lnTo>
                  <a:cubicBezTo>
                    <a:pt x="2902" y="6278"/>
                    <a:pt x="2724" y="6143"/>
                    <a:pt x="2554" y="6075"/>
                  </a:cubicBezTo>
                  <a:cubicBezTo>
                    <a:pt x="2554" y="6041"/>
                    <a:pt x="2562" y="6015"/>
                    <a:pt x="2571" y="5990"/>
                  </a:cubicBezTo>
                  <a:cubicBezTo>
                    <a:pt x="2579" y="5947"/>
                    <a:pt x="2596" y="5905"/>
                    <a:pt x="2596" y="5854"/>
                  </a:cubicBezTo>
                  <a:cubicBezTo>
                    <a:pt x="2596" y="5820"/>
                    <a:pt x="2588" y="5778"/>
                    <a:pt x="2571" y="5744"/>
                  </a:cubicBezTo>
                  <a:cubicBezTo>
                    <a:pt x="2554" y="5701"/>
                    <a:pt x="2537" y="5651"/>
                    <a:pt x="2545" y="5608"/>
                  </a:cubicBezTo>
                  <a:lnTo>
                    <a:pt x="2554" y="5557"/>
                  </a:lnTo>
                  <a:lnTo>
                    <a:pt x="2503" y="5540"/>
                  </a:lnTo>
                  <a:cubicBezTo>
                    <a:pt x="2478" y="5540"/>
                    <a:pt x="2452" y="5532"/>
                    <a:pt x="2427" y="5532"/>
                  </a:cubicBezTo>
                  <a:cubicBezTo>
                    <a:pt x="2299" y="5506"/>
                    <a:pt x="2045" y="5464"/>
                    <a:pt x="2003" y="5379"/>
                  </a:cubicBezTo>
                  <a:cubicBezTo>
                    <a:pt x="1994" y="5345"/>
                    <a:pt x="2003" y="5303"/>
                    <a:pt x="2019" y="5260"/>
                  </a:cubicBezTo>
                  <a:cubicBezTo>
                    <a:pt x="2028" y="5218"/>
                    <a:pt x="2045" y="5175"/>
                    <a:pt x="2028" y="5142"/>
                  </a:cubicBezTo>
                  <a:cubicBezTo>
                    <a:pt x="1977" y="5065"/>
                    <a:pt x="1875" y="5031"/>
                    <a:pt x="1790" y="5006"/>
                  </a:cubicBezTo>
                  <a:lnTo>
                    <a:pt x="1782" y="5006"/>
                  </a:lnTo>
                  <a:cubicBezTo>
                    <a:pt x="1807" y="4862"/>
                    <a:pt x="1706" y="4794"/>
                    <a:pt x="1621" y="4726"/>
                  </a:cubicBezTo>
                  <a:cubicBezTo>
                    <a:pt x="1604" y="4717"/>
                    <a:pt x="1578" y="4700"/>
                    <a:pt x="1561" y="4683"/>
                  </a:cubicBezTo>
                  <a:cubicBezTo>
                    <a:pt x="1587" y="4683"/>
                    <a:pt x="1604" y="4692"/>
                    <a:pt x="1629" y="4709"/>
                  </a:cubicBezTo>
                  <a:lnTo>
                    <a:pt x="1680" y="4743"/>
                  </a:lnTo>
                  <a:lnTo>
                    <a:pt x="1714" y="4692"/>
                  </a:lnTo>
                  <a:cubicBezTo>
                    <a:pt x="1833" y="4480"/>
                    <a:pt x="1629" y="4353"/>
                    <a:pt x="1502" y="4268"/>
                  </a:cubicBezTo>
                  <a:cubicBezTo>
                    <a:pt x="1468" y="4251"/>
                    <a:pt x="1434" y="4234"/>
                    <a:pt x="1417" y="4208"/>
                  </a:cubicBezTo>
                  <a:cubicBezTo>
                    <a:pt x="1392" y="4141"/>
                    <a:pt x="1349" y="4115"/>
                    <a:pt x="1315" y="4090"/>
                  </a:cubicBezTo>
                  <a:cubicBezTo>
                    <a:pt x="1290" y="4073"/>
                    <a:pt x="1273" y="4064"/>
                    <a:pt x="1264" y="4047"/>
                  </a:cubicBezTo>
                  <a:cubicBezTo>
                    <a:pt x="1256" y="4005"/>
                    <a:pt x="1256" y="4005"/>
                    <a:pt x="1264" y="3979"/>
                  </a:cubicBezTo>
                  <a:cubicBezTo>
                    <a:pt x="1264" y="3962"/>
                    <a:pt x="1273" y="3937"/>
                    <a:pt x="1273" y="3886"/>
                  </a:cubicBezTo>
                  <a:cubicBezTo>
                    <a:pt x="1273" y="3776"/>
                    <a:pt x="1281" y="3547"/>
                    <a:pt x="1315" y="3445"/>
                  </a:cubicBezTo>
                  <a:lnTo>
                    <a:pt x="1332" y="3394"/>
                  </a:lnTo>
                  <a:lnTo>
                    <a:pt x="1290" y="3377"/>
                  </a:lnTo>
                  <a:cubicBezTo>
                    <a:pt x="1197" y="3326"/>
                    <a:pt x="1188" y="3284"/>
                    <a:pt x="1171" y="3199"/>
                  </a:cubicBezTo>
                  <a:cubicBezTo>
                    <a:pt x="1163" y="3165"/>
                    <a:pt x="1154" y="3114"/>
                    <a:pt x="1137" y="3063"/>
                  </a:cubicBezTo>
                  <a:cubicBezTo>
                    <a:pt x="1095" y="2953"/>
                    <a:pt x="1010" y="2894"/>
                    <a:pt x="942" y="2834"/>
                  </a:cubicBezTo>
                  <a:cubicBezTo>
                    <a:pt x="925" y="2817"/>
                    <a:pt x="900" y="2800"/>
                    <a:pt x="874" y="2783"/>
                  </a:cubicBezTo>
                  <a:cubicBezTo>
                    <a:pt x="840" y="2749"/>
                    <a:pt x="798" y="2715"/>
                    <a:pt x="755" y="2690"/>
                  </a:cubicBezTo>
                  <a:cubicBezTo>
                    <a:pt x="696" y="2648"/>
                    <a:pt x="628" y="2597"/>
                    <a:pt x="603" y="2546"/>
                  </a:cubicBezTo>
                  <a:cubicBezTo>
                    <a:pt x="577" y="2503"/>
                    <a:pt x="586" y="2435"/>
                    <a:pt x="603" y="2359"/>
                  </a:cubicBezTo>
                  <a:cubicBezTo>
                    <a:pt x="611" y="2283"/>
                    <a:pt x="620" y="2206"/>
                    <a:pt x="603" y="2139"/>
                  </a:cubicBezTo>
                  <a:cubicBezTo>
                    <a:pt x="586" y="2062"/>
                    <a:pt x="552" y="2003"/>
                    <a:pt x="509" y="1943"/>
                  </a:cubicBezTo>
                  <a:cubicBezTo>
                    <a:pt x="484" y="1901"/>
                    <a:pt x="459" y="1859"/>
                    <a:pt x="442" y="1816"/>
                  </a:cubicBezTo>
                  <a:cubicBezTo>
                    <a:pt x="425" y="1757"/>
                    <a:pt x="425" y="1689"/>
                    <a:pt x="425" y="1621"/>
                  </a:cubicBezTo>
                  <a:cubicBezTo>
                    <a:pt x="416" y="1545"/>
                    <a:pt x="416" y="1468"/>
                    <a:pt x="399" y="1392"/>
                  </a:cubicBezTo>
                  <a:cubicBezTo>
                    <a:pt x="382" y="1333"/>
                    <a:pt x="357" y="1290"/>
                    <a:pt x="340" y="1248"/>
                  </a:cubicBezTo>
                  <a:cubicBezTo>
                    <a:pt x="314" y="1188"/>
                    <a:pt x="289" y="1129"/>
                    <a:pt x="280" y="1027"/>
                  </a:cubicBezTo>
                  <a:cubicBezTo>
                    <a:pt x="280" y="993"/>
                    <a:pt x="280" y="959"/>
                    <a:pt x="280" y="926"/>
                  </a:cubicBezTo>
                  <a:cubicBezTo>
                    <a:pt x="280" y="815"/>
                    <a:pt x="289" y="679"/>
                    <a:pt x="162" y="612"/>
                  </a:cubicBezTo>
                  <a:cubicBezTo>
                    <a:pt x="162" y="569"/>
                    <a:pt x="153" y="527"/>
                    <a:pt x="145" y="484"/>
                  </a:cubicBezTo>
                  <a:cubicBezTo>
                    <a:pt x="221" y="400"/>
                    <a:pt x="187" y="281"/>
                    <a:pt x="128" y="16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95"/>
            <p:cNvSpPr/>
            <p:nvPr/>
          </p:nvSpPr>
          <p:spPr>
            <a:xfrm>
              <a:off x="-646176" y="3053262"/>
              <a:ext cx="357871" cy="680888"/>
            </a:xfrm>
            <a:custGeom>
              <a:avLst/>
              <a:gdLst/>
              <a:ahLst/>
              <a:cxnLst/>
              <a:rect l="l" t="t" r="r" b="b"/>
              <a:pathLst>
                <a:path w="10545" h="20063" extrusionOk="0">
                  <a:moveTo>
                    <a:pt x="9917" y="1"/>
                  </a:moveTo>
                  <a:cubicBezTo>
                    <a:pt x="9959" y="85"/>
                    <a:pt x="9968" y="264"/>
                    <a:pt x="9959" y="391"/>
                  </a:cubicBezTo>
                  <a:cubicBezTo>
                    <a:pt x="9951" y="425"/>
                    <a:pt x="9951" y="459"/>
                    <a:pt x="9951" y="501"/>
                  </a:cubicBezTo>
                  <a:cubicBezTo>
                    <a:pt x="9934" y="713"/>
                    <a:pt x="10002" y="823"/>
                    <a:pt x="10078" y="942"/>
                  </a:cubicBezTo>
                  <a:cubicBezTo>
                    <a:pt x="10112" y="1002"/>
                    <a:pt x="10146" y="1061"/>
                    <a:pt x="10180" y="1137"/>
                  </a:cubicBezTo>
                  <a:cubicBezTo>
                    <a:pt x="10231" y="1281"/>
                    <a:pt x="10188" y="1409"/>
                    <a:pt x="10146" y="1553"/>
                  </a:cubicBezTo>
                  <a:cubicBezTo>
                    <a:pt x="10121" y="1638"/>
                    <a:pt x="10087" y="1723"/>
                    <a:pt x="10087" y="1816"/>
                  </a:cubicBezTo>
                  <a:cubicBezTo>
                    <a:pt x="10070" y="2028"/>
                    <a:pt x="10163" y="2189"/>
                    <a:pt x="10256" y="2342"/>
                  </a:cubicBezTo>
                  <a:cubicBezTo>
                    <a:pt x="10333" y="2469"/>
                    <a:pt x="10400" y="2596"/>
                    <a:pt x="10417" y="2741"/>
                  </a:cubicBezTo>
                  <a:cubicBezTo>
                    <a:pt x="10434" y="2936"/>
                    <a:pt x="10426" y="3267"/>
                    <a:pt x="10400" y="3479"/>
                  </a:cubicBezTo>
                  <a:cubicBezTo>
                    <a:pt x="10384" y="3580"/>
                    <a:pt x="10350" y="3665"/>
                    <a:pt x="10307" y="3759"/>
                  </a:cubicBezTo>
                  <a:cubicBezTo>
                    <a:pt x="10265" y="3860"/>
                    <a:pt x="10214" y="3979"/>
                    <a:pt x="10205" y="4132"/>
                  </a:cubicBezTo>
                  <a:cubicBezTo>
                    <a:pt x="10197" y="4386"/>
                    <a:pt x="10078" y="5353"/>
                    <a:pt x="9781" y="5608"/>
                  </a:cubicBezTo>
                  <a:cubicBezTo>
                    <a:pt x="9747" y="5642"/>
                    <a:pt x="9713" y="5659"/>
                    <a:pt x="9671" y="5659"/>
                  </a:cubicBezTo>
                  <a:cubicBezTo>
                    <a:pt x="9637" y="5608"/>
                    <a:pt x="9603" y="5599"/>
                    <a:pt x="9569" y="5582"/>
                  </a:cubicBezTo>
                  <a:cubicBezTo>
                    <a:pt x="9552" y="5582"/>
                    <a:pt x="9544" y="5574"/>
                    <a:pt x="9535" y="5565"/>
                  </a:cubicBezTo>
                  <a:cubicBezTo>
                    <a:pt x="9527" y="5548"/>
                    <a:pt x="9510" y="5523"/>
                    <a:pt x="9501" y="5489"/>
                  </a:cubicBezTo>
                  <a:cubicBezTo>
                    <a:pt x="9484" y="5455"/>
                    <a:pt x="9467" y="5421"/>
                    <a:pt x="9450" y="5396"/>
                  </a:cubicBezTo>
                  <a:cubicBezTo>
                    <a:pt x="9408" y="5353"/>
                    <a:pt x="9366" y="5311"/>
                    <a:pt x="9315" y="5269"/>
                  </a:cubicBezTo>
                  <a:cubicBezTo>
                    <a:pt x="9264" y="5218"/>
                    <a:pt x="9204" y="5167"/>
                    <a:pt x="9153" y="5107"/>
                  </a:cubicBezTo>
                  <a:cubicBezTo>
                    <a:pt x="9111" y="5065"/>
                    <a:pt x="9094" y="5014"/>
                    <a:pt x="9069" y="4963"/>
                  </a:cubicBezTo>
                  <a:cubicBezTo>
                    <a:pt x="9043" y="4895"/>
                    <a:pt x="9018" y="4836"/>
                    <a:pt x="8967" y="4785"/>
                  </a:cubicBezTo>
                  <a:cubicBezTo>
                    <a:pt x="8874" y="4666"/>
                    <a:pt x="8721" y="4573"/>
                    <a:pt x="8594" y="4522"/>
                  </a:cubicBezTo>
                  <a:lnTo>
                    <a:pt x="8594" y="4471"/>
                  </a:lnTo>
                  <a:lnTo>
                    <a:pt x="8594" y="4395"/>
                  </a:lnTo>
                  <a:lnTo>
                    <a:pt x="8594" y="4352"/>
                  </a:lnTo>
                  <a:lnTo>
                    <a:pt x="8551" y="4344"/>
                  </a:lnTo>
                  <a:cubicBezTo>
                    <a:pt x="8509" y="4335"/>
                    <a:pt x="8441" y="4284"/>
                    <a:pt x="8382" y="4242"/>
                  </a:cubicBezTo>
                  <a:cubicBezTo>
                    <a:pt x="8348" y="4225"/>
                    <a:pt x="8314" y="4200"/>
                    <a:pt x="8288" y="4183"/>
                  </a:cubicBezTo>
                  <a:cubicBezTo>
                    <a:pt x="8220" y="4140"/>
                    <a:pt x="8186" y="4089"/>
                    <a:pt x="8212" y="4022"/>
                  </a:cubicBezTo>
                  <a:lnTo>
                    <a:pt x="8237" y="3903"/>
                  </a:lnTo>
                  <a:lnTo>
                    <a:pt x="8178" y="3894"/>
                  </a:lnTo>
                  <a:cubicBezTo>
                    <a:pt x="8144" y="3894"/>
                    <a:pt x="8102" y="3886"/>
                    <a:pt x="8093" y="3852"/>
                  </a:cubicBezTo>
                  <a:cubicBezTo>
                    <a:pt x="8085" y="3818"/>
                    <a:pt x="8102" y="3767"/>
                    <a:pt x="8152" y="3733"/>
                  </a:cubicBezTo>
                  <a:cubicBezTo>
                    <a:pt x="8152" y="3733"/>
                    <a:pt x="8161" y="3733"/>
                    <a:pt x="8161" y="3725"/>
                  </a:cubicBezTo>
                  <a:lnTo>
                    <a:pt x="8102" y="3631"/>
                  </a:lnTo>
                  <a:cubicBezTo>
                    <a:pt x="8102" y="3631"/>
                    <a:pt x="8093" y="3640"/>
                    <a:pt x="8085" y="3648"/>
                  </a:cubicBezTo>
                  <a:cubicBezTo>
                    <a:pt x="8066" y="3661"/>
                    <a:pt x="8047" y="3669"/>
                    <a:pt x="8022" y="3669"/>
                  </a:cubicBezTo>
                  <a:cubicBezTo>
                    <a:pt x="8013" y="3669"/>
                    <a:pt x="8003" y="3667"/>
                    <a:pt x="7991" y="3665"/>
                  </a:cubicBezTo>
                  <a:cubicBezTo>
                    <a:pt x="7991" y="3665"/>
                    <a:pt x="7991" y="3657"/>
                    <a:pt x="7991" y="3648"/>
                  </a:cubicBezTo>
                  <a:lnTo>
                    <a:pt x="7991" y="3589"/>
                  </a:lnTo>
                  <a:lnTo>
                    <a:pt x="7932" y="3597"/>
                  </a:lnTo>
                  <a:cubicBezTo>
                    <a:pt x="7928" y="3598"/>
                    <a:pt x="7924" y="3598"/>
                    <a:pt x="7919" y="3598"/>
                  </a:cubicBezTo>
                  <a:cubicBezTo>
                    <a:pt x="7810" y="3598"/>
                    <a:pt x="7497" y="3509"/>
                    <a:pt x="7440" y="3419"/>
                  </a:cubicBezTo>
                  <a:cubicBezTo>
                    <a:pt x="7431" y="3402"/>
                    <a:pt x="7431" y="3402"/>
                    <a:pt x="7440" y="3394"/>
                  </a:cubicBezTo>
                  <a:lnTo>
                    <a:pt x="7474" y="3334"/>
                  </a:lnTo>
                  <a:lnTo>
                    <a:pt x="7406" y="3317"/>
                  </a:lnTo>
                  <a:cubicBezTo>
                    <a:pt x="7347" y="3300"/>
                    <a:pt x="7279" y="3283"/>
                    <a:pt x="7219" y="3267"/>
                  </a:cubicBezTo>
                  <a:cubicBezTo>
                    <a:pt x="7092" y="3241"/>
                    <a:pt x="6965" y="3216"/>
                    <a:pt x="6855" y="3165"/>
                  </a:cubicBezTo>
                  <a:lnTo>
                    <a:pt x="6787" y="3131"/>
                  </a:lnTo>
                  <a:lnTo>
                    <a:pt x="6778" y="3207"/>
                  </a:lnTo>
                  <a:cubicBezTo>
                    <a:pt x="6778" y="3241"/>
                    <a:pt x="6770" y="3275"/>
                    <a:pt x="6770" y="3300"/>
                  </a:cubicBezTo>
                  <a:lnTo>
                    <a:pt x="6770" y="3326"/>
                  </a:lnTo>
                  <a:lnTo>
                    <a:pt x="6770" y="3334"/>
                  </a:lnTo>
                  <a:cubicBezTo>
                    <a:pt x="6787" y="3419"/>
                    <a:pt x="6812" y="3504"/>
                    <a:pt x="6829" y="3589"/>
                  </a:cubicBezTo>
                  <a:cubicBezTo>
                    <a:pt x="6838" y="3614"/>
                    <a:pt x="6846" y="3648"/>
                    <a:pt x="6855" y="3674"/>
                  </a:cubicBezTo>
                  <a:lnTo>
                    <a:pt x="6804" y="3631"/>
                  </a:lnTo>
                  <a:lnTo>
                    <a:pt x="6863" y="3750"/>
                  </a:lnTo>
                  <a:cubicBezTo>
                    <a:pt x="6872" y="3767"/>
                    <a:pt x="6872" y="3784"/>
                    <a:pt x="6880" y="3792"/>
                  </a:cubicBezTo>
                  <a:lnTo>
                    <a:pt x="6880" y="3809"/>
                  </a:lnTo>
                  <a:lnTo>
                    <a:pt x="6889" y="3818"/>
                  </a:lnTo>
                  <a:cubicBezTo>
                    <a:pt x="6905" y="3835"/>
                    <a:pt x="6914" y="3843"/>
                    <a:pt x="6922" y="3852"/>
                  </a:cubicBezTo>
                  <a:lnTo>
                    <a:pt x="6973" y="3954"/>
                  </a:lnTo>
                  <a:cubicBezTo>
                    <a:pt x="6982" y="3962"/>
                    <a:pt x="6982" y="3971"/>
                    <a:pt x="6990" y="3979"/>
                  </a:cubicBezTo>
                  <a:cubicBezTo>
                    <a:pt x="7007" y="4047"/>
                    <a:pt x="6990" y="4106"/>
                    <a:pt x="6982" y="4174"/>
                  </a:cubicBezTo>
                  <a:cubicBezTo>
                    <a:pt x="6973" y="4200"/>
                    <a:pt x="6973" y="4225"/>
                    <a:pt x="6965" y="4251"/>
                  </a:cubicBezTo>
                  <a:lnTo>
                    <a:pt x="6965" y="4259"/>
                  </a:lnTo>
                  <a:lnTo>
                    <a:pt x="6965" y="4268"/>
                  </a:lnTo>
                  <a:cubicBezTo>
                    <a:pt x="6973" y="4318"/>
                    <a:pt x="6982" y="4378"/>
                    <a:pt x="6982" y="4437"/>
                  </a:cubicBezTo>
                  <a:lnTo>
                    <a:pt x="6982" y="4446"/>
                  </a:lnTo>
                  <a:cubicBezTo>
                    <a:pt x="6990" y="4471"/>
                    <a:pt x="6999" y="4488"/>
                    <a:pt x="7007" y="4514"/>
                  </a:cubicBezTo>
                  <a:cubicBezTo>
                    <a:pt x="7016" y="4556"/>
                    <a:pt x="7033" y="4590"/>
                    <a:pt x="7041" y="4641"/>
                  </a:cubicBezTo>
                  <a:cubicBezTo>
                    <a:pt x="7050" y="4700"/>
                    <a:pt x="7041" y="4776"/>
                    <a:pt x="7024" y="4853"/>
                  </a:cubicBezTo>
                  <a:cubicBezTo>
                    <a:pt x="7016" y="4921"/>
                    <a:pt x="7007" y="4997"/>
                    <a:pt x="7016" y="5065"/>
                  </a:cubicBezTo>
                  <a:cubicBezTo>
                    <a:pt x="7024" y="5328"/>
                    <a:pt x="6973" y="5481"/>
                    <a:pt x="6795" y="5684"/>
                  </a:cubicBezTo>
                  <a:cubicBezTo>
                    <a:pt x="6761" y="5718"/>
                    <a:pt x="6727" y="5744"/>
                    <a:pt x="6702" y="5777"/>
                  </a:cubicBezTo>
                  <a:cubicBezTo>
                    <a:pt x="6634" y="5837"/>
                    <a:pt x="6566" y="5896"/>
                    <a:pt x="6524" y="6007"/>
                  </a:cubicBezTo>
                  <a:cubicBezTo>
                    <a:pt x="6498" y="6057"/>
                    <a:pt x="6507" y="6108"/>
                    <a:pt x="6507" y="6151"/>
                  </a:cubicBezTo>
                  <a:cubicBezTo>
                    <a:pt x="6507" y="6168"/>
                    <a:pt x="6515" y="6202"/>
                    <a:pt x="6507" y="6210"/>
                  </a:cubicBezTo>
                  <a:lnTo>
                    <a:pt x="6481" y="6210"/>
                  </a:lnTo>
                  <a:cubicBezTo>
                    <a:pt x="6481" y="6202"/>
                    <a:pt x="6473" y="6185"/>
                    <a:pt x="6473" y="6176"/>
                  </a:cubicBezTo>
                  <a:cubicBezTo>
                    <a:pt x="6464" y="6168"/>
                    <a:pt x="6464" y="6159"/>
                    <a:pt x="6456" y="6142"/>
                  </a:cubicBezTo>
                  <a:lnTo>
                    <a:pt x="6456" y="6083"/>
                  </a:lnTo>
                  <a:lnTo>
                    <a:pt x="6397" y="6091"/>
                  </a:lnTo>
                  <a:cubicBezTo>
                    <a:pt x="6388" y="6094"/>
                    <a:pt x="6380" y="6095"/>
                    <a:pt x="6371" y="6095"/>
                  </a:cubicBezTo>
                  <a:cubicBezTo>
                    <a:pt x="6354" y="6095"/>
                    <a:pt x="6337" y="6091"/>
                    <a:pt x="6320" y="6091"/>
                  </a:cubicBezTo>
                  <a:cubicBezTo>
                    <a:pt x="6303" y="6091"/>
                    <a:pt x="6295" y="6083"/>
                    <a:pt x="6278" y="6083"/>
                  </a:cubicBezTo>
                  <a:cubicBezTo>
                    <a:pt x="6269" y="5981"/>
                    <a:pt x="6261" y="5896"/>
                    <a:pt x="6244" y="5828"/>
                  </a:cubicBezTo>
                  <a:lnTo>
                    <a:pt x="6227" y="5769"/>
                  </a:lnTo>
                  <a:lnTo>
                    <a:pt x="6167" y="5786"/>
                  </a:lnTo>
                  <a:cubicBezTo>
                    <a:pt x="6117" y="5811"/>
                    <a:pt x="6049" y="5828"/>
                    <a:pt x="5981" y="5845"/>
                  </a:cubicBezTo>
                  <a:cubicBezTo>
                    <a:pt x="5904" y="5871"/>
                    <a:pt x="5837" y="5888"/>
                    <a:pt x="5794" y="5905"/>
                  </a:cubicBezTo>
                  <a:cubicBezTo>
                    <a:pt x="5752" y="5930"/>
                    <a:pt x="5726" y="5930"/>
                    <a:pt x="5701" y="5939"/>
                  </a:cubicBezTo>
                  <a:cubicBezTo>
                    <a:pt x="5650" y="5947"/>
                    <a:pt x="5608" y="5964"/>
                    <a:pt x="5548" y="6032"/>
                  </a:cubicBezTo>
                  <a:lnTo>
                    <a:pt x="5506" y="6066"/>
                  </a:lnTo>
                  <a:lnTo>
                    <a:pt x="5540" y="6100"/>
                  </a:lnTo>
                  <a:cubicBezTo>
                    <a:pt x="5726" y="6320"/>
                    <a:pt x="5531" y="6872"/>
                    <a:pt x="5421" y="7203"/>
                  </a:cubicBezTo>
                  <a:cubicBezTo>
                    <a:pt x="5379" y="7304"/>
                    <a:pt x="5353" y="7398"/>
                    <a:pt x="5336" y="7457"/>
                  </a:cubicBezTo>
                  <a:cubicBezTo>
                    <a:pt x="5319" y="7517"/>
                    <a:pt x="5311" y="7567"/>
                    <a:pt x="5311" y="7610"/>
                  </a:cubicBezTo>
                  <a:cubicBezTo>
                    <a:pt x="5285" y="7737"/>
                    <a:pt x="5277" y="7788"/>
                    <a:pt x="5158" y="7924"/>
                  </a:cubicBezTo>
                  <a:cubicBezTo>
                    <a:pt x="5124" y="7958"/>
                    <a:pt x="5090" y="8000"/>
                    <a:pt x="5056" y="8042"/>
                  </a:cubicBezTo>
                  <a:cubicBezTo>
                    <a:pt x="4997" y="8127"/>
                    <a:pt x="4920" y="8212"/>
                    <a:pt x="4853" y="8263"/>
                  </a:cubicBezTo>
                  <a:cubicBezTo>
                    <a:pt x="4844" y="8263"/>
                    <a:pt x="4844" y="8255"/>
                    <a:pt x="4844" y="8255"/>
                  </a:cubicBezTo>
                  <a:lnTo>
                    <a:pt x="4827" y="8229"/>
                  </a:lnTo>
                  <a:lnTo>
                    <a:pt x="4802" y="8221"/>
                  </a:lnTo>
                  <a:lnTo>
                    <a:pt x="4785" y="8221"/>
                  </a:lnTo>
                  <a:cubicBezTo>
                    <a:pt x="4768" y="8195"/>
                    <a:pt x="4793" y="8110"/>
                    <a:pt x="4810" y="8051"/>
                  </a:cubicBezTo>
                  <a:cubicBezTo>
                    <a:pt x="4853" y="7915"/>
                    <a:pt x="4912" y="7729"/>
                    <a:pt x="4759" y="7627"/>
                  </a:cubicBezTo>
                  <a:cubicBezTo>
                    <a:pt x="4705" y="7595"/>
                    <a:pt x="4645" y="7585"/>
                    <a:pt x="4582" y="7585"/>
                  </a:cubicBezTo>
                  <a:cubicBezTo>
                    <a:pt x="4525" y="7585"/>
                    <a:pt x="4467" y="7593"/>
                    <a:pt x="4411" y="7601"/>
                  </a:cubicBezTo>
                  <a:lnTo>
                    <a:pt x="4386" y="7601"/>
                  </a:lnTo>
                  <a:lnTo>
                    <a:pt x="4369" y="7627"/>
                  </a:lnTo>
                  <a:cubicBezTo>
                    <a:pt x="4267" y="7813"/>
                    <a:pt x="4208" y="8017"/>
                    <a:pt x="4140" y="8212"/>
                  </a:cubicBezTo>
                  <a:cubicBezTo>
                    <a:pt x="4072" y="8407"/>
                    <a:pt x="4004" y="8619"/>
                    <a:pt x="3894" y="8814"/>
                  </a:cubicBezTo>
                  <a:cubicBezTo>
                    <a:pt x="3818" y="8967"/>
                    <a:pt x="3724" y="9103"/>
                    <a:pt x="3640" y="9239"/>
                  </a:cubicBezTo>
                  <a:cubicBezTo>
                    <a:pt x="3521" y="9425"/>
                    <a:pt x="3394" y="9629"/>
                    <a:pt x="3292" y="9849"/>
                  </a:cubicBezTo>
                  <a:cubicBezTo>
                    <a:pt x="3266" y="9900"/>
                    <a:pt x="3241" y="9960"/>
                    <a:pt x="3224" y="10019"/>
                  </a:cubicBezTo>
                  <a:cubicBezTo>
                    <a:pt x="3164" y="10197"/>
                    <a:pt x="3088" y="10401"/>
                    <a:pt x="2935" y="10452"/>
                  </a:cubicBezTo>
                  <a:cubicBezTo>
                    <a:pt x="2922" y="10455"/>
                    <a:pt x="2907" y="10457"/>
                    <a:pt x="2889" y="10457"/>
                  </a:cubicBezTo>
                  <a:cubicBezTo>
                    <a:pt x="2830" y="10457"/>
                    <a:pt x="2751" y="10437"/>
                    <a:pt x="2672" y="10418"/>
                  </a:cubicBezTo>
                  <a:cubicBezTo>
                    <a:pt x="2576" y="10394"/>
                    <a:pt x="2476" y="10370"/>
                    <a:pt x="2381" y="10370"/>
                  </a:cubicBezTo>
                  <a:cubicBezTo>
                    <a:pt x="2341" y="10370"/>
                    <a:pt x="2303" y="10374"/>
                    <a:pt x="2265" y="10384"/>
                  </a:cubicBezTo>
                  <a:cubicBezTo>
                    <a:pt x="2130" y="10426"/>
                    <a:pt x="1782" y="10613"/>
                    <a:pt x="1680" y="10732"/>
                  </a:cubicBezTo>
                  <a:cubicBezTo>
                    <a:pt x="1553" y="10876"/>
                    <a:pt x="1476" y="11020"/>
                    <a:pt x="1400" y="11156"/>
                  </a:cubicBezTo>
                  <a:cubicBezTo>
                    <a:pt x="1315" y="11317"/>
                    <a:pt x="1222" y="11478"/>
                    <a:pt x="1069" y="11648"/>
                  </a:cubicBezTo>
                  <a:cubicBezTo>
                    <a:pt x="789" y="11936"/>
                    <a:pt x="0" y="13056"/>
                    <a:pt x="204" y="13556"/>
                  </a:cubicBezTo>
                  <a:cubicBezTo>
                    <a:pt x="263" y="13701"/>
                    <a:pt x="391" y="13777"/>
                    <a:pt x="586" y="13785"/>
                  </a:cubicBezTo>
                  <a:cubicBezTo>
                    <a:pt x="713" y="13794"/>
                    <a:pt x="950" y="13989"/>
                    <a:pt x="1154" y="14159"/>
                  </a:cubicBezTo>
                  <a:cubicBezTo>
                    <a:pt x="1264" y="14244"/>
                    <a:pt x="1366" y="14337"/>
                    <a:pt x="1468" y="14405"/>
                  </a:cubicBezTo>
                  <a:lnTo>
                    <a:pt x="1510" y="14422"/>
                  </a:lnTo>
                  <a:cubicBezTo>
                    <a:pt x="1602" y="14441"/>
                    <a:pt x="1699" y="14461"/>
                    <a:pt x="1802" y="14461"/>
                  </a:cubicBezTo>
                  <a:cubicBezTo>
                    <a:pt x="1831" y="14461"/>
                    <a:pt x="1861" y="14459"/>
                    <a:pt x="1892" y="14456"/>
                  </a:cubicBezTo>
                  <a:cubicBezTo>
                    <a:pt x="2028" y="14430"/>
                    <a:pt x="2163" y="14396"/>
                    <a:pt x="2299" y="14362"/>
                  </a:cubicBezTo>
                  <a:cubicBezTo>
                    <a:pt x="2401" y="14337"/>
                    <a:pt x="2503" y="14311"/>
                    <a:pt x="2605" y="14294"/>
                  </a:cubicBezTo>
                  <a:lnTo>
                    <a:pt x="2664" y="14286"/>
                  </a:lnTo>
                  <a:cubicBezTo>
                    <a:pt x="2732" y="14269"/>
                    <a:pt x="2817" y="14252"/>
                    <a:pt x="2885" y="14227"/>
                  </a:cubicBezTo>
                  <a:cubicBezTo>
                    <a:pt x="2918" y="14231"/>
                    <a:pt x="2942" y="14233"/>
                    <a:pt x="2959" y="14233"/>
                  </a:cubicBezTo>
                  <a:cubicBezTo>
                    <a:pt x="2976" y="14233"/>
                    <a:pt x="2986" y="14231"/>
                    <a:pt x="2995" y="14227"/>
                  </a:cubicBezTo>
                  <a:cubicBezTo>
                    <a:pt x="3037" y="14218"/>
                    <a:pt x="3054" y="14184"/>
                    <a:pt x="3063" y="14159"/>
                  </a:cubicBezTo>
                  <a:cubicBezTo>
                    <a:pt x="3071" y="14133"/>
                    <a:pt x="3080" y="14125"/>
                    <a:pt x="3088" y="14125"/>
                  </a:cubicBezTo>
                  <a:cubicBezTo>
                    <a:pt x="3098" y="14122"/>
                    <a:pt x="3109" y="14121"/>
                    <a:pt x="3122" y="14121"/>
                  </a:cubicBezTo>
                  <a:cubicBezTo>
                    <a:pt x="3152" y="14121"/>
                    <a:pt x="3188" y="14127"/>
                    <a:pt x="3224" y="14133"/>
                  </a:cubicBezTo>
                  <a:cubicBezTo>
                    <a:pt x="3266" y="14142"/>
                    <a:pt x="3300" y="14150"/>
                    <a:pt x="3334" y="14150"/>
                  </a:cubicBezTo>
                  <a:cubicBezTo>
                    <a:pt x="3402" y="14142"/>
                    <a:pt x="3461" y="14125"/>
                    <a:pt x="3512" y="14108"/>
                  </a:cubicBezTo>
                  <a:cubicBezTo>
                    <a:pt x="3546" y="14099"/>
                    <a:pt x="3580" y="14082"/>
                    <a:pt x="3623" y="14082"/>
                  </a:cubicBezTo>
                  <a:cubicBezTo>
                    <a:pt x="3764" y="14060"/>
                    <a:pt x="3860" y="14052"/>
                    <a:pt x="3971" y="14052"/>
                  </a:cubicBezTo>
                  <a:cubicBezTo>
                    <a:pt x="4027" y="14052"/>
                    <a:pt x="4086" y="14054"/>
                    <a:pt x="4157" y="14057"/>
                  </a:cubicBezTo>
                  <a:cubicBezTo>
                    <a:pt x="4242" y="14057"/>
                    <a:pt x="4361" y="14065"/>
                    <a:pt x="4437" y="14065"/>
                  </a:cubicBezTo>
                  <a:lnTo>
                    <a:pt x="4505" y="14065"/>
                  </a:lnTo>
                  <a:cubicBezTo>
                    <a:pt x="4526" y="14067"/>
                    <a:pt x="4548" y="14069"/>
                    <a:pt x="4569" y="14069"/>
                  </a:cubicBezTo>
                  <a:cubicBezTo>
                    <a:pt x="4641" y="14069"/>
                    <a:pt x="4718" y="14052"/>
                    <a:pt x="4836" y="13981"/>
                  </a:cubicBezTo>
                  <a:cubicBezTo>
                    <a:pt x="4956" y="13909"/>
                    <a:pt x="5016" y="13875"/>
                    <a:pt x="5084" y="13875"/>
                  </a:cubicBezTo>
                  <a:cubicBezTo>
                    <a:pt x="5146" y="13875"/>
                    <a:pt x="5216" y="13903"/>
                    <a:pt x="5345" y="13955"/>
                  </a:cubicBezTo>
                  <a:cubicBezTo>
                    <a:pt x="5531" y="14031"/>
                    <a:pt x="5667" y="14031"/>
                    <a:pt x="5837" y="14031"/>
                  </a:cubicBezTo>
                  <a:lnTo>
                    <a:pt x="6057" y="14031"/>
                  </a:lnTo>
                  <a:cubicBezTo>
                    <a:pt x="6097" y="14031"/>
                    <a:pt x="6136" y="14028"/>
                    <a:pt x="6176" y="14028"/>
                  </a:cubicBezTo>
                  <a:cubicBezTo>
                    <a:pt x="6196" y="14028"/>
                    <a:pt x="6216" y="14029"/>
                    <a:pt x="6235" y="14031"/>
                  </a:cubicBezTo>
                  <a:lnTo>
                    <a:pt x="6286" y="14031"/>
                  </a:lnTo>
                  <a:cubicBezTo>
                    <a:pt x="6337" y="14031"/>
                    <a:pt x="6363" y="14040"/>
                    <a:pt x="6380" y="14057"/>
                  </a:cubicBezTo>
                  <a:cubicBezTo>
                    <a:pt x="6397" y="14065"/>
                    <a:pt x="6422" y="14091"/>
                    <a:pt x="6456" y="14125"/>
                  </a:cubicBezTo>
                  <a:cubicBezTo>
                    <a:pt x="6592" y="14227"/>
                    <a:pt x="6719" y="14371"/>
                    <a:pt x="6838" y="14574"/>
                  </a:cubicBezTo>
                  <a:lnTo>
                    <a:pt x="6855" y="14591"/>
                  </a:lnTo>
                  <a:cubicBezTo>
                    <a:pt x="6889" y="14617"/>
                    <a:pt x="6922" y="14651"/>
                    <a:pt x="6956" y="14685"/>
                  </a:cubicBezTo>
                  <a:cubicBezTo>
                    <a:pt x="7041" y="14761"/>
                    <a:pt x="7033" y="14812"/>
                    <a:pt x="6999" y="14871"/>
                  </a:cubicBezTo>
                  <a:lnTo>
                    <a:pt x="6982" y="14905"/>
                  </a:lnTo>
                  <a:lnTo>
                    <a:pt x="7007" y="14931"/>
                  </a:lnTo>
                  <a:cubicBezTo>
                    <a:pt x="7041" y="14973"/>
                    <a:pt x="7084" y="14999"/>
                    <a:pt x="7135" y="15015"/>
                  </a:cubicBezTo>
                  <a:cubicBezTo>
                    <a:pt x="7135" y="15066"/>
                    <a:pt x="7118" y="15109"/>
                    <a:pt x="7092" y="15151"/>
                  </a:cubicBezTo>
                  <a:cubicBezTo>
                    <a:pt x="7067" y="15194"/>
                    <a:pt x="7041" y="15236"/>
                    <a:pt x="7033" y="15295"/>
                  </a:cubicBezTo>
                  <a:cubicBezTo>
                    <a:pt x="7024" y="15363"/>
                    <a:pt x="7033" y="15423"/>
                    <a:pt x="7041" y="15474"/>
                  </a:cubicBezTo>
                  <a:cubicBezTo>
                    <a:pt x="7050" y="15507"/>
                    <a:pt x="7058" y="15541"/>
                    <a:pt x="7058" y="15584"/>
                  </a:cubicBezTo>
                  <a:cubicBezTo>
                    <a:pt x="7050" y="15643"/>
                    <a:pt x="7050" y="15694"/>
                    <a:pt x="7050" y="15754"/>
                  </a:cubicBezTo>
                  <a:cubicBezTo>
                    <a:pt x="7033" y="15898"/>
                    <a:pt x="7024" y="16033"/>
                    <a:pt x="7033" y="16178"/>
                  </a:cubicBezTo>
                  <a:cubicBezTo>
                    <a:pt x="7033" y="16220"/>
                    <a:pt x="7033" y="16262"/>
                    <a:pt x="7024" y="16305"/>
                  </a:cubicBezTo>
                  <a:cubicBezTo>
                    <a:pt x="7024" y="16390"/>
                    <a:pt x="7016" y="16475"/>
                    <a:pt x="7033" y="16542"/>
                  </a:cubicBezTo>
                  <a:cubicBezTo>
                    <a:pt x="7050" y="16602"/>
                    <a:pt x="7084" y="16644"/>
                    <a:pt x="7109" y="16678"/>
                  </a:cubicBezTo>
                  <a:cubicBezTo>
                    <a:pt x="7143" y="16729"/>
                    <a:pt x="7168" y="16763"/>
                    <a:pt x="7177" y="16839"/>
                  </a:cubicBezTo>
                  <a:cubicBezTo>
                    <a:pt x="7185" y="16924"/>
                    <a:pt x="7151" y="17017"/>
                    <a:pt x="7126" y="17119"/>
                  </a:cubicBezTo>
                  <a:cubicBezTo>
                    <a:pt x="7075" y="17263"/>
                    <a:pt x="7033" y="17408"/>
                    <a:pt x="7084" y="17569"/>
                  </a:cubicBezTo>
                  <a:cubicBezTo>
                    <a:pt x="7118" y="17662"/>
                    <a:pt x="7168" y="17739"/>
                    <a:pt x="7228" y="17806"/>
                  </a:cubicBezTo>
                  <a:cubicBezTo>
                    <a:pt x="7270" y="17874"/>
                    <a:pt x="7321" y="17942"/>
                    <a:pt x="7355" y="18018"/>
                  </a:cubicBezTo>
                  <a:cubicBezTo>
                    <a:pt x="7431" y="18222"/>
                    <a:pt x="7516" y="18315"/>
                    <a:pt x="7644" y="18477"/>
                  </a:cubicBezTo>
                  <a:cubicBezTo>
                    <a:pt x="7703" y="18553"/>
                    <a:pt x="7703" y="18553"/>
                    <a:pt x="7728" y="18638"/>
                  </a:cubicBezTo>
                  <a:lnTo>
                    <a:pt x="7745" y="18680"/>
                  </a:lnTo>
                  <a:cubicBezTo>
                    <a:pt x="7788" y="18782"/>
                    <a:pt x="7822" y="18884"/>
                    <a:pt x="7873" y="18994"/>
                  </a:cubicBezTo>
                  <a:cubicBezTo>
                    <a:pt x="7983" y="19232"/>
                    <a:pt x="8085" y="19299"/>
                    <a:pt x="8246" y="19401"/>
                  </a:cubicBezTo>
                  <a:cubicBezTo>
                    <a:pt x="8288" y="19427"/>
                    <a:pt x="8331" y="19461"/>
                    <a:pt x="8382" y="19495"/>
                  </a:cubicBezTo>
                  <a:cubicBezTo>
                    <a:pt x="8678" y="19698"/>
                    <a:pt x="8661" y="19961"/>
                    <a:pt x="8628" y="20063"/>
                  </a:cubicBezTo>
                  <a:lnTo>
                    <a:pt x="8797" y="20029"/>
                  </a:lnTo>
                  <a:cubicBezTo>
                    <a:pt x="8780" y="20029"/>
                    <a:pt x="8763" y="19936"/>
                    <a:pt x="8755" y="19936"/>
                  </a:cubicBezTo>
                  <a:cubicBezTo>
                    <a:pt x="8789" y="19749"/>
                    <a:pt x="8687" y="19571"/>
                    <a:pt x="8441" y="19401"/>
                  </a:cubicBezTo>
                  <a:cubicBezTo>
                    <a:pt x="8390" y="19367"/>
                    <a:pt x="8348" y="19333"/>
                    <a:pt x="8305" y="19308"/>
                  </a:cubicBezTo>
                  <a:cubicBezTo>
                    <a:pt x="8144" y="19206"/>
                    <a:pt x="8068" y="19155"/>
                    <a:pt x="7974" y="18943"/>
                  </a:cubicBezTo>
                  <a:cubicBezTo>
                    <a:pt x="7923" y="18841"/>
                    <a:pt x="7890" y="18748"/>
                    <a:pt x="7847" y="18646"/>
                  </a:cubicBezTo>
                  <a:lnTo>
                    <a:pt x="7830" y="18595"/>
                  </a:lnTo>
                  <a:cubicBezTo>
                    <a:pt x="7796" y="18510"/>
                    <a:pt x="7796" y="18494"/>
                    <a:pt x="7728" y="18409"/>
                  </a:cubicBezTo>
                  <a:cubicBezTo>
                    <a:pt x="7601" y="18256"/>
                    <a:pt x="7525" y="18163"/>
                    <a:pt x="7457" y="17976"/>
                  </a:cubicBezTo>
                  <a:cubicBezTo>
                    <a:pt x="7414" y="17883"/>
                    <a:pt x="7364" y="17815"/>
                    <a:pt x="7313" y="17739"/>
                  </a:cubicBezTo>
                  <a:cubicBezTo>
                    <a:pt x="7262" y="17671"/>
                    <a:pt x="7211" y="17611"/>
                    <a:pt x="7185" y="17535"/>
                  </a:cubicBezTo>
                  <a:cubicBezTo>
                    <a:pt x="7143" y="17408"/>
                    <a:pt x="7185" y="17280"/>
                    <a:pt x="7228" y="17153"/>
                  </a:cubicBezTo>
                  <a:cubicBezTo>
                    <a:pt x="7262" y="17043"/>
                    <a:pt x="7296" y="16941"/>
                    <a:pt x="7287" y="16831"/>
                  </a:cubicBezTo>
                  <a:cubicBezTo>
                    <a:pt x="7279" y="16729"/>
                    <a:pt x="7236" y="16670"/>
                    <a:pt x="7202" y="16619"/>
                  </a:cubicBezTo>
                  <a:cubicBezTo>
                    <a:pt x="7177" y="16585"/>
                    <a:pt x="7151" y="16551"/>
                    <a:pt x="7143" y="16508"/>
                  </a:cubicBezTo>
                  <a:cubicBezTo>
                    <a:pt x="7126" y="16458"/>
                    <a:pt x="7135" y="16390"/>
                    <a:pt x="7135" y="16313"/>
                  </a:cubicBezTo>
                  <a:cubicBezTo>
                    <a:pt x="7143" y="16271"/>
                    <a:pt x="7143" y="16220"/>
                    <a:pt x="7143" y="16178"/>
                  </a:cubicBezTo>
                  <a:cubicBezTo>
                    <a:pt x="7135" y="16033"/>
                    <a:pt x="7143" y="15898"/>
                    <a:pt x="7160" y="15762"/>
                  </a:cubicBezTo>
                  <a:cubicBezTo>
                    <a:pt x="7160" y="15703"/>
                    <a:pt x="7168" y="15652"/>
                    <a:pt x="7168" y="15592"/>
                  </a:cubicBezTo>
                  <a:cubicBezTo>
                    <a:pt x="7168" y="15541"/>
                    <a:pt x="7160" y="15491"/>
                    <a:pt x="7151" y="15448"/>
                  </a:cubicBezTo>
                  <a:cubicBezTo>
                    <a:pt x="7143" y="15406"/>
                    <a:pt x="7135" y="15363"/>
                    <a:pt x="7143" y="15312"/>
                  </a:cubicBezTo>
                  <a:cubicBezTo>
                    <a:pt x="7151" y="15270"/>
                    <a:pt x="7168" y="15236"/>
                    <a:pt x="7185" y="15202"/>
                  </a:cubicBezTo>
                  <a:cubicBezTo>
                    <a:pt x="7219" y="15143"/>
                    <a:pt x="7262" y="15075"/>
                    <a:pt x="7236" y="14965"/>
                  </a:cubicBezTo>
                  <a:lnTo>
                    <a:pt x="7228" y="14931"/>
                  </a:lnTo>
                  <a:lnTo>
                    <a:pt x="7194" y="14922"/>
                  </a:lnTo>
                  <a:cubicBezTo>
                    <a:pt x="7160" y="14914"/>
                    <a:pt x="7135" y="14905"/>
                    <a:pt x="7118" y="14888"/>
                  </a:cubicBezTo>
                  <a:cubicBezTo>
                    <a:pt x="7160" y="14786"/>
                    <a:pt x="7135" y="14693"/>
                    <a:pt x="7033" y="14600"/>
                  </a:cubicBezTo>
                  <a:cubicBezTo>
                    <a:pt x="6999" y="14566"/>
                    <a:pt x="6965" y="14540"/>
                    <a:pt x="6931" y="14515"/>
                  </a:cubicBezTo>
                  <a:cubicBezTo>
                    <a:pt x="6804" y="14303"/>
                    <a:pt x="6668" y="14142"/>
                    <a:pt x="6524" y="14031"/>
                  </a:cubicBezTo>
                  <a:cubicBezTo>
                    <a:pt x="6490" y="14006"/>
                    <a:pt x="6464" y="13989"/>
                    <a:pt x="6456" y="13972"/>
                  </a:cubicBezTo>
                  <a:cubicBezTo>
                    <a:pt x="6405" y="13921"/>
                    <a:pt x="6388" y="13921"/>
                    <a:pt x="6286" y="13921"/>
                  </a:cubicBezTo>
                  <a:lnTo>
                    <a:pt x="6235" y="13921"/>
                  </a:lnTo>
                  <a:cubicBezTo>
                    <a:pt x="6216" y="13918"/>
                    <a:pt x="6195" y="13917"/>
                    <a:pt x="6174" y="13917"/>
                  </a:cubicBezTo>
                  <a:cubicBezTo>
                    <a:pt x="6132" y="13917"/>
                    <a:pt x="6088" y="13921"/>
                    <a:pt x="6049" y="13921"/>
                  </a:cubicBezTo>
                  <a:lnTo>
                    <a:pt x="5837" y="13921"/>
                  </a:lnTo>
                  <a:cubicBezTo>
                    <a:pt x="5667" y="13921"/>
                    <a:pt x="5557" y="13921"/>
                    <a:pt x="5379" y="13853"/>
                  </a:cubicBezTo>
                  <a:cubicBezTo>
                    <a:pt x="5239" y="13793"/>
                    <a:pt x="5154" y="13762"/>
                    <a:pt x="5076" y="13762"/>
                  </a:cubicBezTo>
                  <a:cubicBezTo>
                    <a:pt x="4989" y="13762"/>
                    <a:pt x="4911" y="13802"/>
                    <a:pt x="4776" y="13887"/>
                  </a:cubicBezTo>
                  <a:cubicBezTo>
                    <a:pt x="4687" y="13945"/>
                    <a:pt x="4632" y="13959"/>
                    <a:pt x="4570" y="13959"/>
                  </a:cubicBezTo>
                  <a:cubicBezTo>
                    <a:pt x="4549" y="13959"/>
                    <a:pt x="4528" y="13957"/>
                    <a:pt x="4505" y="13955"/>
                  </a:cubicBezTo>
                  <a:lnTo>
                    <a:pt x="4437" y="13955"/>
                  </a:lnTo>
                  <a:cubicBezTo>
                    <a:pt x="4361" y="13955"/>
                    <a:pt x="4242" y="13947"/>
                    <a:pt x="4157" y="13947"/>
                  </a:cubicBezTo>
                  <a:cubicBezTo>
                    <a:pt x="4086" y="13944"/>
                    <a:pt x="4026" y="13942"/>
                    <a:pt x="3968" y="13942"/>
                  </a:cubicBezTo>
                  <a:cubicBezTo>
                    <a:pt x="3853" y="13942"/>
                    <a:pt x="3750" y="13949"/>
                    <a:pt x="3597" y="13972"/>
                  </a:cubicBezTo>
                  <a:cubicBezTo>
                    <a:pt x="3555" y="13972"/>
                    <a:pt x="3512" y="13989"/>
                    <a:pt x="3470" y="13998"/>
                  </a:cubicBezTo>
                  <a:cubicBezTo>
                    <a:pt x="3427" y="14014"/>
                    <a:pt x="3385" y="14031"/>
                    <a:pt x="3326" y="14031"/>
                  </a:cubicBezTo>
                  <a:cubicBezTo>
                    <a:pt x="3321" y="14034"/>
                    <a:pt x="3314" y="14035"/>
                    <a:pt x="3307" y="14035"/>
                  </a:cubicBezTo>
                  <a:cubicBezTo>
                    <a:pt x="3289" y="14035"/>
                    <a:pt x="3265" y="14029"/>
                    <a:pt x="3241" y="14023"/>
                  </a:cubicBezTo>
                  <a:cubicBezTo>
                    <a:pt x="3200" y="14017"/>
                    <a:pt x="3155" y="14007"/>
                    <a:pt x="3109" y="14007"/>
                  </a:cubicBezTo>
                  <a:cubicBezTo>
                    <a:pt x="3088" y="14007"/>
                    <a:pt x="3067" y="14009"/>
                    <a:pt x="3046" y="14014"/>
                  </a:cubicBezTo>
                  <a:cubicBezTo>
                    <a:pt x="2995" y="14031"/>
                    <a:pt x="2969" y="14082"/>
                    <a:pt x="2961" y="14108"/>
                  </a:cubicBezTo>
                  <a:cubicBezTo>
                    <a:pt x="2961" y="14116"/>
                    <a:pt x="2961" y="14116"/>
                    <a:pt x="2952" y="14116"/>
                  </a:cubicBezTo>
                  <a:lnTo>
                    <a:pt x="2859" y="14116"/>
                  </a:lnTo>
                  <a:lnTo>
                    <a:pt x="2851" y="14125"/>
                  </a:lnTo>
                  <a:cubicBezTo>
                    <a:pt x="2791" y="14142"/>
                    <a:pt x="2706" y="14159"/>
                    <a:pt x="2639" y="14176"/>
                  </a:cubicBezTo>
                  <a:lnTo>
                    <a:pt x="2579" y="14184"/>
                  </a:lnTo>
                  <a:cubicBezTo>
                    <a:pt x="2477" y="14201"/>
                    <a:pt x="2376" y="14227"/>
                    <a:pt x="2274" y="14260"/>
                  </a:cubicBezTo>
                  <a:cubicBezTo>
                    <a:pt x="2138" y="14286"/>
                    <a:pt x="2002" y="14320"/>
                    <a:pt x="1875" y="14345"/>
                  </a:cubicBezTo>
                  <a:cubicBezTo>
                    <a:pt x="1848" y="14349"/>
                    <a:pt x="1822" y="14351"/>
                    <a:pt x="1796" y="14351"/>
                  </a:cubicBezTo>
                  <a:cubicBezTo>
                    <a:pt x="1707" y="14351"/>
                    <a:pt x="1621" y="14331"/>
                    <a:pt x="1536" y="14311"/>
                  </a:cubicBezTo>
                  <a:lnTo>
                    <a:pt x="1519" y="14303"/>
                  </a:lnTo>
                  <a:cubicBezTo>
                    <a:pt x="1425" y="14244"/>
                    <a:pt x="1332" y="14159"/>
                    <a:pt x="1222" y="14074"/>
                  </a:cubicBezTo>
                  <a:cubicBezTo>
                    <a:pt x="984" y="13870"/>
                    <a:pt x="755" y="13684"/>
                    <a:pt x="594" y="13675"/>
                  </a:cubicBezTo>
                  <a:cubicBezTo>
                    <a:pt x="441" y="13667"/>
                    <a:pt x="348" y="13616"/>
                    <a:pt x="306" y="13514"/>
                  </a:cubicBezTo>
                  <a:cubicBezTo>
                    <a:pt x="145" y="13115"/>
                    <a:pt x="806" y="12072"/>
                    <a:pt x="1146" y="11724"/>
                  </a:cubicBezTo>
                  <a:cubicBezTo>
                    <a:pt x="1315" y="11546"/>
                    <a:pt x="1400" y="11376"/>
                    <a:pt x="1493" y="11215"/>
                  </a:cubicBezTo>
                  <a:cubicBezTo>
                    <a:pt x="1570" y="11071"/>
                    <a:pt x="1638" y="10944"/>
                    <a:pt x="1756" y="10808"/>
                  </a:cubicBezTo>
                  <a:cubicBezTo>
                    <a:pt x="1841" y="10715"/>
                    <a:pt x="2163" y="10528"/>
                    <a:pt x="2291" y="10494"/>
                  </a:cubicBezTo>
                  <a:cubicBezTo>
                    <a:pt x="2320" y="10487"/>
                    <a:pt x="2350" y="10484"/>
                    <a:pt x="2383" y="10484"/>
                  </a:cubicBezTo>
                  <a:cubicBezTo>
                    <a:pt x="2464" y="10484"/>
                    <a:pt x="2553" y="10504"/>
                    <a:pt x="2639" y="10528"/>
                  </a:cubicBezTo>
                  <a:cubicBezTo>
                    <a:pt x="2730" y="10552"/>
                    <a:pt x="2812" y="10572"/>
                    <a:pt x="2886" y="10572"/>
                  </a:cubicBezTo>
                  <a:cubicBezTo>
                    <a:pt x="2915" y="10572"/>
                    <a:pt x="2943" y="10569"/>
                    <a:pt x="2969" y="10562"/>
                  </a:cubicBezTo>
                  <a:cubicBezTo>
                    <a:pt x="3173" y="10486"/>
                    <a:pt x="3258" y="10248"/>
                    <a:pt x="3326" y="10061"/>
                  </a:cubicBezTo>
                  <a:cubicBezTo>
                    <a:pt x="3343" y="10002"/>
                    <a:pt x="3368" y="9943"/>
                    <a:pt x="3385" y="9900"/>
                  </a:cubicBezTo>
                  <a:cubicBezTo>
                    <a:pt x="3487" y="9680"/>
                    <a:pt x="3606" y="9493"/>
                    <a:pt x="3733" y="9298"/>
                  </a:cubicBezTo>
                  <a:cubicBezTo>
                    <a:pt x="3818" y="9162"/>
                    <a:pt x="3911" y="9018"/>
                    <a:pt x="3987" y="8874"/>
                  </a:cubicBezTo>
                  <a:cubicBezTo>
                    <a:pt x="4106" y="8662"/>
                    <a:pt x="4174" y="8450"/>
                    <a:pt x="4242" y="8246"/>
                  </a:cubicBezTo>
                  <a:cubicBezTo>
                    <a:pt x="4301" y="8051"/>
                    <a:pt x="4361" y="7873"/>
                    <a:pt x="4454" y="7703"/>
                  </a:cubicBezTo>
                  <a:cubicBezTo>
                    <a:pt x="4492" y="7700"/>
                    <a:pt x="4529" y="7696"/>
                    <a:pt x="4563" y="7696"/>
                  </a:cubicBezTo>
                  <a:cubicBezTo>
                    <a:pt x="4614" y="7696"/>
                    <a:pt x="4660" y="7703"/>
                    <a:pt x="4700" y="7729"/>
                  </a:cubicBezTo>
                  <a:cubicBezTo>
                    <a:pt x="4776" y="7771"/>
                    <a:pt x="4751" y="7881"/>
                    <a:pt x="4700" y="8025"/>
                  </a:cubicBezTo>
                  <a:cubicBezTo>
                    <a:pt x="4674" y="8127"/>
                    <a:pt x="4641" y="8212"/>
                    <a:pt x="4683" y="8280"/>
                  </a:cubicBezTo>
                  <a:cubicBezTo>
                    <a:pt x="4700" y="8297"/>
                    <a:pt x="4717" y="8314"/>
                    <a:pt x="4751" y="8331"/>
                  </a:cubicBezTo>
                  <a:cubicBezTo>
                    <a:pt x="4751" y="8348"/>
                    <a:pt x="4759" y="8373"/>
                    <a:pt x="4793" y="8390"/>
                  </a:cubicBezTo>
                  <a:lnTo>
                    <a:pt x="4819" y="8407"/>
                  </a:lnTo>
                  <a:lnTo>
                    <a:pt x="4844" y="8399"/>
                  </a:lnTo>
                  <a:cubicBezTo>
                    <a:pt x="4954" y="8348"/>
                    <a:pt x="5056" y="8221"/>
                    <a:pt x="5141" y="8110"/>
                  </a:cubicBezTo>
                  <a:cubicBezTo>
                    <a:pt x="5175" y="8068"/>
                    <a:pt x="5200" y="8034"/>
                    <a:pt x="5234" y="8000"/>
                  </a:cubicBezTo>
                  <a:cubicBezTo>
                    <a:pt x="5370" y="7839"/>
                    <a:pt x="5387" y="7763"/>
                    <a:pt x="5412" y="7627"/>
                  </a:cubicBezTo>
                  <a:cubicBezTo>
                    <a:pt x="5421" y="7584"/>
                    <a:pt x="5429" y="7542"/>
                    <a:pt x="5438" y="7483"/>
                  </a:cubicBezTo>
                  <a:cubicBezTo>
                    <a:pt x="5455" y="7432"/>
                    <a:pt x="5480" y="7338"/>
                    <a:pt x="5514" y="7237"/>
                  </a:cubicBezTo>
                  <a:cubicBezTo>
                    <a:pt x="5642" y="6889"/>
                    <a:pt x="5828" y="6354"/>
                    <a:pt x="5650" y="6074"/>
                  </a:cubicBezTo>
                  <a:cubicBezTo>
                    <a:pt x="5675" y="6057"/>
                    <a:pt x="5692" y="6057"/>
                    <a:pt x="5718" y="6049"/>
                  </a:cubicBezTo>
                  <a:cubicBezTo>
                    <a:pt x="5752" y="6040"/>
                    <a:pt x="5786" y="6032"/>
                    <a:pt x="5837" y="6007"/>
                  </a:cubicBezTo>
                  <a:cubicBezTo>
                    <a:pt x="5871" y="5990"/>
                    <a:pt x="5938" y="5973"/>
                    <a:pt x="6006" y="5956"/>
                  </a:cubicBezTo>
                  <a:cubicBezTo>
                    <a:pt x="6057" y="5939"/>
                    <a:pt x="6100" y="5930"/>
                    <a:pt x="6142" y="5913"/>
                  </a:cubicBezTo>
                  <a:cubicBezTo>
                    <a:pt x="6151" y="5981"/>
                    <a:pt x="6159" y="6057"/>
                    <a:pt x="6159" y="6142"/>
                  </a:cubicBezTo>
                  <a:lnTo>
                    <a:pt x="6167" y="6210"/>
                  </a:lnTo>
                  <a:lnTo>
                    <a:pt x="6227" y="6202"/>
                  </a:lnTo>
                  <a:cubicBezTo>
                    <a:pt x="6233" y="6199"/>
                    <a:pt x="6239" y="6198"/>
                    <a:pt x="6246" y="6198"/>
                  </a:cubicBezTo>
                  <a:cubicBezTo>
                    <a:pt x="6261" y="6198"/>
                    <a:pt x="6278" y="6202"/>
                    <a:pt x="6295" y="6202"/>
                  </a:cubicBezTo>
                  <a:cubicBezTo>
                    <a:pt x="6320" y="6202"/>
                    <a:pt x="6337" y="6210"/>
                    <a:pt x="6354" y="6210"/>
                  </a:cubicBezTo>
                  <a:cubicBezTo>
                    <a:pt x="6354" y="6210"/>
                    <a:pt x="6363" y="6219"/>
                    <a:pt x="6363" y="6227"/>
                  </a:cubicBezTo>
                  <a:cubicBezTo>
                    <a:pt x="6371" y="6236"/>
                    <a:pt x="6371" y="6253"/>
                    <a:pt x="6371" y="6261"/>
                  </a:cubicBezTo>
                  <a:lnTo>
                    <a:pt x="6380" y="6303"/>
                  </a:lnTo>
                  <a:lnTo>
                    <a:pt x="6422" y="6312"/>
                  </a:lnTo>
                  <a:cubicBezTo>
                    <a:pt x="6442" y="6320"/>
                    <a:pt x="6467" y="6326"/>
                    <a:pt x="6492" y="6326"/>
                  </a:cubicBezTo>
                  <a:cubicBezTo>
                    <a:pt x="6522" y="6326"/>
                    <a:pt x="6552" y="6318"/>
                    <a:pt x="6575" y="6295"/>
                  </a:cubicBezTo>
                  <a:cubicBezTo>
                    <a:pt x="6617" y="6253"/>
                    <a:pt x="6617" y="6193"/>
                    <a:pt x="6617" y="6142"/>
                  </a:cubicBezTo>
                  <a:cubicBezTo>
                    <a:pt x="6609" y="6108"/>
                    <a:pt x="6609" y="6074"/>
                    <a:pt x="6617" y="6049"/>
                  </a:cubicBezTo>
                  <a:cubicBezTo>
                    <a:pt x="6651" y="5964"/>
                    <a:pt x="6702" y="5913"/>
                    <a:pt x="6770" y="5862"/>
                  </a:cubicBezTo>
                  <a:cubicBezTo>
                    <a:pt x="6804" y="5828"/>
                    <a:pt x="6838" y="5794"/>
                    <a:pt x="6872" y="5761"/>
                  </a:cubicBezTo>
                  <a:cubicBezTo>
                    <a:pt x="7075" y="5531"/>
                    <a:pt x="7135" y="5353"/>
                    <a:pt x="7118" y="5056"/>
                  </a:cubicBezTo>
                  <a:cubicBezTo>
                    <a:pt x="7118" y="4997"/>
                    <a:pt x="7126" y="4938"/>
                    <a:pt x="7135" y="4870"/>
                  </a:cubicBezTo>
                  <a:cubicBezTo>
                    <a:pt x="7143" y="4785"/>
                    <a:pt x="7160" y="4700"/>
                    <a:pt x="7143" y="4624"/>
                  </a:cubicBezTo>
                  <a:cubicBezTo>
                    <a:pt x="7135" y="4564"/>
                    <a:pt x="7118" y="4522"/>
                    <a:pt x="7109" y="4480"/>
                  </a:cubicBezTo>
                  <a:cubicBezTo>
                    <a:pt x="7101" y="4463"/>
                    <a:pt x="7092" y="4446"/>
                    <a:pt x="7092" y="4420"/>
                  </a:cubicBezTo>
                  <a:cubicBezTo>
                    <a:pt x="7084" y="4369"/>
                    <a:pt x="7084" y="4318"/>
                    <a:pt x="7075" y="4259"/>
                  </a:cubicBezTo>
                  <a:cubicBezTo>
                    <a:pt x="7075" y="4242"/>
                    <a:pt x="7084" y="4217"/>
                    <a:pt x="7084" y="4191"/>
                  </a:cubicBezTo>
                  <a:cubicBezTo>
                    <a:pt x="7092" y="4166"/>
                    <a:pt x="7101" y="4123"/>
                    <a:pt x="7101" y="4089"/>
                  </a:cubicBezTo>
                  <a:lnTo>
                    <a:pt x="7126" y="4115"/>
                  </a:lnTo>
                  <a:lnTo>
                    <a:pt x="7126" y="4115"/>
                  </a:lnTo>
                  <a:lnTo>
                    <a:pt x="7101" y="4022"/>
                  </a:lnTo>
                  <a:cubicBezTo>
                    <a:pt x="7101" y="4005"/>
                    <a:pt x="7101" y="3979"/>
                    <a:pt x="7092" y="3954"/>
                  </a:cubicBezTo>
                  <a:cubicBezTo>
                    <a:pt x="7084" y="3937"/>
                    <a:pt x="7084" y="3928"/>
                    <a:pt x="7075" y="3911"/>
                  </a:cubicBezTo>
                  <a:cubicBezTo>
                    <a:pt x="7075" y="3903"/>
                    <a:pt x="7067" y="3886"/>
                    <a:pt x="7067" y="3877"/>
                  </a:cubicBezTo>
                  <a:cubicBezTo>
                    <a:pt x="7050" y="3826"/>
                    <a:pt x="7016" y="3792"/>
                    <a:pt x="6982" y="3759"/>
                  </a:cubicBezTo>
                  <a:cubicBezTo>
                    <a:pt x="6965" y="3691"/>
                    <a:pt x="6948" y="3631"/>
                    <a:pt x="6931" y="3563"/>
                  </a:cubicBezTo>
                  <a:cubicBezTo>
                    <a:pt x="6914" y="3479"/>
                    <a:pt x="6897" y="3402"/>
                    <a:pt x="6872" y="3317"/>
                  </a:cubicBezTo>
                  <a:cubicBezTo>
                    <a:pt x="6872" y="3309"/>
                    <a:pt x="6880" y="3300"/>
                    <a:pt x="6880" y="3292"/>
                  </a:cubicBezTo>
                  <a:cubicBezTo>
                    <a:pt x="6982" y="3334"/>
                    <a:pt x="7084" y="3351"/>
                    <a:pt x="7194" y="3377"/>
                  </a:cubicBezTo>
                  <a:cubicBezTo>
                    <a:pt x="7236" y="3385"/>
                    <a:pt x="7279" y="3402"/>
                    <a:pt x="7321" y="3411"/>
                  </a:cubicBezTo>
                  <a:cubicBezTo>
                    <a:pt x="7321" y="3436"/>
                    <a:pt x="7330" y="3453"/>
                    <a:pt x="7347" y="3479"/>
                  </a:cubicBezTo>
                  <a:cubicBezTo>
                    <a:pt x="7423" y="3606"/>
                    <a:pt x="7737" y="3691"/>
                    <a:pt x="7881" y="3708"/>
                  </a:cubicBezTo>
                  <a:lnTo>
                    <a:pt x="7881" y="3716"/>
                  </a:lnTo>
                  <a:lnTo>
                    <a:pt x="7881" y="3759"/>
                  </a:lnTo>
                  <a:lnTo>
                    <a:pt x="7923" y="3776"/>
                  </a:lnTo>
                  <a:cubicBezTo>
                    <a:pt x="7949" y="3776"/>
                    <a:pt x="7966" y="3776"/>
                    <a:pt x="7983" y="3784"/>
                  </a:cubicBezTo>
                  <a:cubicBezTo>
                    <a:pt x="7974" y="3809"/>
                    <a:pt x="7974" y="3843"/>
                    <a:pt x="7983" y="3877"/>
                  </a:cubicBezTo>
                  <a:cubicBezTo>
                    <a:pt x="7983" y="3911"/>
                    <a:pt x="8008" y="3971"/>
                    <a:pt x="8093" y="3996"/>
                  </a:cubicBezTo>
                  <a:cubicBezTo>
                    <a:pt x="8051" y="4166"/>
                    <a:pt x="8059" y="4191"/>
                    <a:pt x="8229" y="4284"/>
                  </a:cubicBezTo>
                  <a:cubicBezTo>
                    <a:pt x="8254" y="4301"/>
                    <a:pt x="8280" y="4318"/>
                    <a:pt x="8314" y="4335"/>
                  </a:cubicBezTo>
                  <a:cubicBezTo>
                    <a:pt x="8373" y="4378"/>
                    <a:pt x="8424" y="4420"/>
                    <a:pt x="8483" y="4437"/>
                  </a:cubicBezTo>
                  <a:lnTo>
                    <a:pt x="8483" y="4471"/>
                  </a:lnTo>
                  <a:cubicBezTo>
                    <a:pt x="8483" y="4505"/>
                    <a:pt x="8483" y="4539"/>
                    <a:pt x="8483" y="4564"/>
                  </a:cubicBezTo>
                  <a:lnTo>
                    <a:pt x="8483" y="4598"/>
                  </a:lnTo>
                  <a:lnTo>
                    <a:pt x="8517" y="4615"/>
                  </a:lnTo>
                  <a:cubicBezTo>
                    <a:pt x="8653" y="4666"/>
                    <a:pt x="8797" y="4760"/>
                    <a:pt x="8882" y="4853"/>
                  </a:cubicBezTo>
                  <a:cubicBezTo>
                    <a:pt x="8916" y="4895"/>
                    <a:pt x="8933" y="4946"/>
                    <a:pt x="8958" y="5006"/>
                  </a:cubicBezTo>
                  <a:cubicBezTo>
                    <a:pt x="8984" y="5065"/>
                    <a:pt x="9009" y="5124"/>
                    <a:pt x="9060" y="5184"/>
                  </a:cubicBezTo>
                  <a:cubicBezTo>
                    <a:pt x="9111" y="5243"/>
                    <a:pt x="9179" y="5302"/>
                    <a:pt x="9238" y="5353"/>
                  </a:cubicBezTo>
                  <a:cubicBezTo>
                    <a:pt x="9281" y="5396"/>
                    <a:pt x="9323" y="5438"/>
                    <a:pt x="9366" y="5472"/>
                  </a:cubicBezTo>
                  <a:cubicBezTo>
                    <a:pt x="9374" y="5481"/>
                    <a:pt x="9383" y="5506"/>
                    <a:pt x="9391" y="5531"/>
                  </a:cubicBezTo>
                  <a:cubicBezTo>
                    <a:pt x="9408" y="5574"/>
                    <a:pt x="9425" y="5616"/>
                    <a:pt x="9450" y="5642"/>
                  </a:cubicBezTo>
                  <a:cubicBezTo>
                    <a:pt x="9484" y="5676"/>
                    <a:pt x="9510" y="5684"/>
                    <a:pt x="9535" y="5693"/>
                  </a:cubicBezTo>
                  <a:cubicBezTo>
                    <a:pt x="9552" y="5701"/>
                    <a:pt x="9569" y="5701"/>
                    <a:pt x="9586" y="5744"/>
                  </a:cubicBezTo>
                  <a:lnTo>
                    <a:pt x="9603" y="5769"/>
                  </a:lnTo>
                  <a:lnTo>
                    <a:pt x="9629" y="5769"/>
                  </a:lnTo>
                  <a:cubicBezTo>
                    <a:pt x="9639" y="5770"/>
                    <a:pt x="9649" y="5771"/>
                    <a:pt x="9660" y="5771"/>
                  </a:cubicBezTo>
                  <a:cubicBezTo>
                    <a:pt x="9730" y="5771"/>
                    <a:pt x="9791" y="5745"/>
                    <a:pt x="9858" y="5693"/>
                  </a:cubicBezTo>
                  <a:cubicBezTo>
                    <a:pt x="10197" y="5396"/>
                    <a:pt x="10307" y="4318"/>
                    <a:pt x="10316" y="4140"/>
                  </a:cubicBezTo>
                  <a:cubicBezTo>
                    <a:pt x="10316" y="4005"/>
                    <a:pt x="10358" y="3903"/>
                    <a:pt x="10409" y="3801"/>
                  </a:cubicBezTo>
                  <a:cubicBezTo>
                    <a:pt x="10443" y="3708"/>
                    <a:pt x="10485" y="3614"/>
                    <a:pt x="10502" y="3496"/>
                  </a:cubicBezTo>
                  <a:cubicBezTo>
                    <a:pt x="10536" y="3275"/>
                    <a:pt x="10545" y="2936"/>
                    <a:pt x="10519" y="2732"/>
                  </a:cubicBezTo>
                  <a:lnTo>
                    <a:pt x="10528" y="2732"/>
                  </a:lnTo>
                  <a:cubicBezTo>
                    <a:pt x="10511" y="2562"/>
                    <a:pt x="10426" y="2418"/>
                    <a:pt x="10350" y="2291"/>
                  </a:cubicBezTo>
                  <a:cubicBezTo>
                    <a:pt x="10265" y="2138"/>
                    <a:pt x="10180" y="2003"/>
                    <a:pt x="10197" y="1824"/>
                  </a:cubicBezTo>
                  <a:cubicBezTo>
                    <a:pt x="10197" y="1740"/>
                    <a:pt x="10222" y="1663"/>
                    <a:pt x="10248" y="1578"/>
                  </a:cubicBezTo>
                  <a:cubicBezTo>
                    <a:pt x="10299" y="1434"/>
                    <a:pt x="10350" y="1281"/>
                    <a:pt x="10282" y="1095"/>
                  </a:cubicBezTo>
                  <a:cubicBezTo>
                    <a:pt x="10248" y="1010"/>
                    <a:pt x="10205" y="942"/>
                    <a:pt x="10171" y="883"/>
                  </a:cubicBezTo>
                  <a:cubicBezTo>
                    <a:pt x="10104" y="773"/>
                    <a:pt x="10053" y="688"/>
                    <a:pt x="10061" y="510"/>
                  </a:cubicBezTo>
                  <a:cubicBezTo>
                    <a:pt x="10061" y="467"/>
                    <a:pt x="10061" y="433"/>
                    <a:pt x="10070" y="399"/>
                  </a:cubicBezTo>
                  <a:cubicBezTo>
                    <a:pt x="10078" y="247"/>
                    <a:pt x="10104" y="170"/>
                    <a:pt x="10036" y="34"/>
                  </a:cubicBezTo>
                  <a:lnTo>
                    <a:pt x="9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95"/>
            <p:cNvSpPr/>
            <p:nvPr/>
          </p:nvSpPr>
          <p:spPr>
            <a:xfrm>
              <a:off x="-726778" y="3310644"/>
              <a:ext cx="540115" cy="427850"/>
            </a:xfrm>
            <a:custGeom>
              <a:avLst/>
              <a:gdLst/>
              <a:ahLst/>
              <a:cxnLst/>
              <a:rect l="l" t="t" r="r" b="b"/>
              <a:pathLst>
                <a:path w="15915" h="12607" extrusionOk="0">
                  <a:moveTo>
                    <a:pt x="1366" y="0"/>
                  </a:moveTo>
                  <a:cubicBezTo>
                    <a:pt x="560" y="0"/>
                    <a:pt x="0" y="993"/>
                    <a:pt x="119" y="2214"/>
                  </a:cubicBezTo>
                  <a:cubicBezTo>
                    <a:pt x="229" y="3351"/>
                    <a:pt x="882" y="4284"/>
                    <a:pt x="1620" y="4420"/>
                  </a:cubicBezTo>
                  <a:cubicBezTo>
                    <a:pt x="2307" y="8763"/>
                    <a:pt x="5616" y="12089"/>
                    <a:pt x="9951" y="12606"/>
                  </a:cubicBezTo>
                  <a:cubicBezTo>
                    <a:pt x="12190" y="12428"/>
                    <a:pt x="14260" y="11546"/>
                    <a:pt x="15914" y="10180"/>
                  </a:cubicBezTo>
                  <a:lnTo>
                    <a:pt x="15914" y="10180"/>
                  </a:lnTo>
                  <a:cubicBezTo>
                    <a:pt x="14608" y="10799"/>
                    <a:pt x="13191" y="11147"/>
                    <a:pt x="11724" y="11147"/>
                  </a:cubicBezTo>
                  <a:cubicBezTo>
                    <a:pt x="7346" y="11147"/>
                    <a:pt x="3784" y="8153"/>
                    <a:pt x="2545" y="4089"/>
                  </a:cubicBezTo>
                  <a:cubicBezTo>
                    <a:pt x="2910" y="3699"/>
                    <a:pt x="3113" y="3003"/>
                    <a:pt x="3037" y="2214"/>
                  </a:cubicBezTo>
                  <a:cubicBezTo>
                    <a:pt x="2918" y="993"/>
                    <a:pt x="2172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95"/>
            <p:cNvSpPr/>
            <p:nvPr/>
          </p:nvSpPr>
          <p:spPr>
            <a:xfrm>
              <a:off x="-704345" y="3340577"/>
              <a:ext cx="464401" cy="434739"/>
            </a:xfrm>
            <a:custGeom>
              <a:avLst/>
              <a:gdLst/>
              <a:ahLst/>
              <a:cxnLst/>
              <a:rect l="l" t="t" r="r" b="b"/>
              <a:pathLst>
                <a:path w="13684" h="12810" extrusionOk="0">
                  <a:moveTo>
                    <a:pt x="1" y="1"/>
                  </a:moveTo>
                  <a:cubicBezTo>
                    <a:pt x="1" y="6270"/>
                    <a:pt x="3598" y="12810"/>
                    <a:pt x="8543" y="12810"/>
                  </a:cubicBezTo>
                  <a:cubicBezTo>
                    <a:pt x="10426" y="12810"/>
                    <a:pt x="12208" y="12021"/>
                    <a:pt x="13684" y="10681"/>
                  </a:cubicBezTo>
                  <a:lnTo>
                    <a:pt x="13684" y="10681"/>
                  </a:lnTo>
                  <a:cubicBezTo>
                    <a:pt x="12411" y="11580"/>
                    <a:pt x="10588" y="12428"/>
                    <a:pt x="9069" y="12428"/>
                  </a:cubicBezTo>
                  <a:cubicBezTo>
                    <a:pt x="4471" y="12428"/>
                    <a:pt x="2045" y="7143"/>
                    <a:pt x="1748" y="1265"/>
                  </a:cubicBezTo>
                  <a:cubicBezTo>
                    <a:pt x="1714" y="552"/>
                    <a:pt x="1121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95"/>
            <p:cNvSpPr/>
            <p:nvPr/>
          </p:nvSpPr>
          <p:spPr>
            <a:xfrm>
              <a:off x="-712965" y="3340577"/>
              <a:ext cx="464672" cy="434739"/>
            </a:xfrm>
            <a:custGeom>
              <a:avLst/>
              <a:gdLst/>
              <a:ahLst/>
              <a:cxnLst/>
              <a:rect l="l" t="t" r="r" b="b"/>
              <a:pathLst>
                <a:path w="13692" h="12810" extrusionOk="0">
                  <a:moveTo>
                    <a:pt x="0" y="1"/>
                  </a:moveTo>
                  <a:cubicBezTo>
                    <a:pt x="0" y="6270"/>
                    <a:pt x="3606" y="12810"/>
                    <a:pt x="8543" y="12810"/>
                  </a:cubicBezTo>
                  <a:cubicBezTo>
                    <a:pt x="10434" y="12810"/>
                    <a:pt x="12207" y="12021"/>
                    <a:pt x="13692" y="10681"/>
                  </a:cubicBezTo>
                  <a:lnTo>
                    <a:pt x="13692" y="10681"/>
                  </a:lnTo>
                  <a:cubicBezTo>
                    <a:pt x="12411" y="11580"/>
                    <a:pt x="10587" y="12428"/>
                    <a:pt x="9069" y="12428"/>
                  </a:cubicBezTo>
                  <a:cubicBezTo>
                    <a:pt x="4148" y="12428"/>
                    <a:pt x="1714" y="6363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95"/>
            <p:cNvSpPr/>
            <p:nvPr/>
          </p:nvSpPr>
          <p:spPr>
            <a:xfrm>
              <a:off x="-712965" y="3340577"/>
              <a:ext cx="72558" cy="138804"/>
            </a:xfrm>
            <a:custGeom>
              <a:avLst/>
              <a:gdLst/>
              <a:ahLst/>
              <a:cxnLst/>
              <a:rect l="l" t="t" r="r" b="b"/>
              <a:pathLst>
                <a:path w="2138" h="4090" extrusionOk="0">
                  <a:moveTo>
                    <a:pt x="0" y="1"/>
                  </a:moveTo>
                  <a:cubicBezTo>
                    <a:pt x="0" y="1375"/>
                    <a:pt x="170" y="2766"/>
                    <a:pt x="492" y="4089"/>
                  </a:cubicBezTo>
                  <a:cubicBezTo>
                    <a:pt x="569" y="4047"/>
                    <a:pt x="653" y="4005"/>
                    <a:pt x="738" y="3971"/>
                  </a:cubicBezTo>
                  <a:cubicBezTo>
                    <a:pt x="990" y="3858"/>
                    <a:pt x="1306" y="3820"/>
                    <a:pt x="1616" y="3820"/>
                  </a:cubicBezTo>
                  <a:cubicBezTo>
                    <a:pt x="1796" y="3820"/>
                    <a:pt x="1975" y="3833"/>
                    <a:pt x="2138" y="3852"/>
                  </a:cubicBezTo>
                  <a:cubicBezTo>
                    <a:pt x="1934" y="2630"/>
                    <a:pt x="1714" y="1290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95"/>
            <p:cNvSpPr/>
            <p:nvPr/>
          </p:nvSpPr>
          <p:spPr>
            <a:xfrm>
              <a:off x="-486704" y="3703029"/>
              <a:ext cx="238411" cy="74900"/>
            </a:xfrm>
            <a:custGeom>
              <a:avLst/>
              <a:gdLst/>
              <a:ahLst/>
              <a:cxnLst/>
              <a:rect l="l" t="t" r="r" b="b"/>
              <a:pathLst>
                <a:path w="7025" h="2207" extrusionOk="0">
                  <a:moveTo>
                    <a:pt x="7025" y="1"/>
                  </a:moveTo>
                  <a:cubicBezTo>
                    <a:pt x="5744" y="900"/>
                    <a:pt x="3920" y="1748"/>
                    <a:pt x="2402" y="1748"/>
                  </a:cubicBezTo>
                  <a:cubicBezTo>
                    <a:pt x="1579" y="1748"/>
                    <a:pt x="832" y="1579"/>
                    <a:pt x="145" y="1273"/>
                  </a:cubicBezTo>
                  <a:cubicBezTo>
                    <a:pt x="103" y="1460"/>
                    <a:pt x="60" y="1638"/>
                    <a:pt x="1" y="1808"/>
                  </a:cubicBezTo>
                  <a:cubicBezTo>
                    <a:pt x="595" y="2011"/>
                    <a:pt x="1205" y="2206"/>
                    <a:pt x="1859" y="2206"/>
                  </a:cubicBezTo>
                  <a:cubicBezTo>
                    <a:pt x="3742" y="2206"/>
                    <a:pt x="5540" y="1341"/>
                    <a:pt x="7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95"/>
            <p:cNvSpPr/>
            <p:nvPr/>
          </p:nvSpPr>
          <p:spPr>
            <a:xfrm>
              <a:off x="-731699" y="3308607"/>
              <a:ext cx="85556" cy="134494"/>
            </a:xfrm>
            <a:custGeom>
              <a:avLst/>
              <a:gdLst/>
              <a:ahLst/>
              <a:cxnLst/>
              <a:rect l="l" t="t" r="r" b="b"/>
              <a:pathLst>
                <a:path w="2521" h="3963" extrusionOk="0">
                  <a:moveTo>
                    <a:pt x="1256" y="1"/>
                  </a:moveTo>
                  <a:cubicBezTo>
                    <a:pt x="561" y="1"/>
                    <a:pt x="1" y="892"/>
                    <a:pt x="1" y="1978"/>
                  </a:cubicBezTo>
                  <a:cubicBezTo>
                    <a:pt x="1" y="3072"/>
                    <a:pt x="561" y="3963"/>
                    <a:pt x="1256" y="3963"/>
                  </a:cubicBezTo>
                  <a:cubicBezTo>
                    <a:pt x="1960" y="3963"/>
                    <a:pt x="2520" y="3072"/>
                    <a:pt x="2520" y="1978"/>
                  </a:cubicBezTo>
                  <a:cubicBezTo>
                    <a:pt x="2520" y="892"/>
                    <a:pt x="1960" y="1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95"/>
            <p:cNvSpPr/>
            <p:nvPr/>
          </p:nvSpPr>
          <p:spPr>
            <a:xfrm>
              <a:off x="-632092" y="3815905"/>
              <a:ext cx="248219" cy="113725"/>
            </a:xfrm>
            <a:custGeom>
              <a:avLst/>
              <a:gdLst/>
              <a:ahLst/>
              <a:cxnLst/>
              <a:rect l="l" t="t" r="r" b="b"/>
              <a:pathLst>
                <a:path w="7314" h="3351" extrusionOk="0">
                  <a:moveTo>
                    <a:pt x="5523" y="0"/>
                  </a:moveTo>
                  <a:cubicBezTo>
                    <a:pt x="5345" y="984"/>
                    <a:pt x="4505" y="1739"/>
                    <a:pt x="3504" y="1739"/>
                  </a:cubicBezTo>
                  <a:cubicBezTo>
                    <a:pt x="3309" y="1739"/>
                    <a:pt x="3114" y="1705"/>
                    <a:pt x="2936" y="1646"/>
                  </a:cubicBezTo>
                  <a:cubicBezTo>
                    <a:pt x="2877" y="1629"/>
                    <a:pt x="2809" y="1620"/>
                    <a:pt x="2741" y="1620"/>
                  </a:cubicBezTo>
                  <a:cubicBezTo>
                    <a:pt x="2402" y="1620"/>
                    <a:pt x="2130" y="1900"/>
                    <a:pt x="2130" y="2257"/>
                  </a:cubicBezTo>
                  <a:cubicBezTo>
                    <a:pt x="2130" y="2333"/>
                    <a:pt x="2147" y="2401"/>
                    <a:pt x="2173" y="2469"/>
                  </a:cubicBezTo>
                  <a:lnTo>
                    <a:pt x="1494" y="2732"/>
                  </a:lnTo>
                  <a:lnTo>
                    <a:pt x="603" y="2732"/>
                  </a:lnTo>
                  <a:cubicBezTo>
                    <a:pt x="272" y="2732"/>
                    <a:pt x="1" y="3003"/>
                    <a:pt x="1" y="3342"/>
                  </a:cubicBezTo>
                  <a:lnTo>
                    <a:pt x="1" y="3351"/>
                  </a:lnTo>
                  <a:lnTo>
                    <a:pt x="6567" y="3351"/>
                  </a:lnTo>
                  <a:cubicBezTo>
                    <a:pt x="6974" y="3012"/>
                    <a:pt x="7220" y="2621"/>
                    <a:pt x="7254" y="2180"/>
                  </a:cubicBezTo>
                  <a:cubicBezTo>
                    <a:pt x="7313" y="1366"/>
                    <a:pt x="6643" y="577"/>
                    <a:pt x="5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95"/>
            <p:cNvSpPr/>
            <p:nvPr/>
          </p:nvSpPr>
          <p:spPr>
            <a:xfrm>
              <a:off x="-734278" y="3308064"/>
              <a:ext cx="74900" cy="122073"/>
            </a:xfrm>
            <a:custGeom>
              <a:avLst/>
              <a:gdLst/>
              <a:ahLst/>
              <a:cxnLst/>
              <a:rect l="l" t="t" r="r" b="b"/>
              <a:pathLst>
                <a:path w="2207" h="3597" extrusionOk="0">
                  <a:moveTo>
                    <a:pt x="1103" y="0"/>
                  </a:moveTo>
                  <a:cubicBezTo>
                    <a:pt x="493" y="0"/>
                    <a:pt x="1" y="806"/>
                    <a:pt x="1" y="1798"/>
                  </a:cubicBezTo>
                  <a:cubicBezTo>
                    <a:pt x="1" y="2791"/>
                    <a:pt x="493" y="3597"/>
                    <a:pt x="1103" y="3597"/>
                  </a:cubicBezTo>
                  <a:cubicBezTo>
                    <a:pt x="1706" y="3597"/>
                    <a:pt x="2206" y="2791"/>
                    <a:pt x="2206" y="1798"/>
                  </a:cubicBezTo>
                  <a:cubicBezTo>
                    <a:pt x="2206" y="806"/>
                    <a:pt x="17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95"/>
            <p:cNvSpPr/>
            <p:nvPr/>
          </p:nvSpPr>
          <p:spPr>
            <a:xfrm>
              <a:off x="-355977" y="2939537"/>
              <a:ext cx="45510" cy="49277"/>
            </a:xfrm>
            <a:custGeom>
              <a:avLst/>
              <a:gdLst/>
              <a:ahLst/>
              <a:cxnLst/>
              <a:rect l="l" t="t" r="r" b="b"/>
              <a:pathLst>
                <a:path w="1341" h="1452" extrusionOk="0">
                  <a:moveTo>
                    <a:pt x="170" y="1"/>
                  </a:moveTo>
                  <a:cubicBezTo>
                    <a:pt x="161" y="35"/>
                    <a:pt x="161" y="60"/>
                    <a:pt x="161" y="86"/>
                  </a:cubicBezTo>
                  <a:cubicBezTo>
                    <a:pt x="144" y="408"/>
                    <a:pt x="204" y="713"/>
                    <a:pt x="331" y="976"/>
                  </a:cubicBezTo>
                  <a:cubicBezTo>
                    <a:pt x="153" y="1078"/>
                    <a:pt x="34" y="1248"/>
                    <a:pt x="0" y="1451"/>
                  </a:cubicBezTo>
                  <a:lnTo>
                    <a:pt x="1341" y="925"/>
                  </a:lnTo>
                  <a:cubicBezTo>
                    <a:pt x="1341" y="925"/>
                    <a:pt x="772" y="713"/>
                    <a:pt x="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6" name="Google Shape;7346;p95"/>
          <p:cNvGrpSpPr/>
          <p:nvPr/>
        </p:nvGrpSpPr>
        <p:grpSpPr>
          <a:xfrm rot="10800000">
            <a:off x="389736" y="839526"/>
            <a:ext cx="931038" cy="697349"/>
            <a:chOff x="3147236" y="1647441"/>
            <a:chExt cx="931038" cy="697349"/>
          </a:xfrm>
        </p:grpSpPr>
        <p:sp>
          <p:nvSpPr>
            <p:cNvPr id="7347" name="Google Shape;7347;p95"/>
            <p:cNvSpPr/>
            <p:nvPr/>
          </p:nvSpPr>
          <p:spPr>
            <a:xfrm rot="-1321500">
              <a:off x="3291077" y="1877235"/>
              <a:ext cx="220518" cy="140681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95"/>
            <p:cNvSpPr/>
            <p:nvPr/>
          </p:nvSpPr>
          <p:spPr>
            <a:xfrm rot="-1321500">
              <a:off x="3178267" y="1777138"/>
              <a:ext cx="752395" cy="311915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95"/>
            <p:cNvSpPr/>
            <p:nvPr/>
          </p:nvSpPr>
          <p:spPr>
            <a:xfrm rot="-1321500">
              <a:off x="3190819" y="1960925"/>
              <a:ext cx="94880" cy="7114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95"/>
            <p:cNvSpPr/>
            <p:nvPr/>
          </p:nvSpPr>
          <p:spPr>
            <a:xfrm rot="-1321500">
              <a:off x="3245502" y="1940312"/>
              <a:ext cx="115395" cy="28798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95"/>
            <p:cNvSpPr/>
            <p:nvPr/>
          </p:nvSpPr>
          <p:spPr>
            <a:xfrm rot="-1321500">
              <a:off x="3412005" y="1805145"/>
              <a:ext cx="189701" cy="109103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95"/>
            <p:cNvSpPr/>
            <p:nvPr/>
          </p:nvSpPr>
          <p:spPr>
            <a:xfrm rot="-1321500">
              <a:off x="3505191" y="1780068"/>
              <a:ext cx="177848" cy="2792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95"/>
            <p:cNvSpPr/>
            <p:nvPr/>
          </p:nvSpPr>
          <p:spPr>
            <a:xfrm rot="-1321500">
              <a:off x="3395020" y="1938852"/>
              <a:ext cx="47440" cy="29822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95"/>
            <p:cNvSpPr/>
            <p:nvPr/>
          </p:nvSpPr>
          <p:spPr>
            <a:xfrm rot="-1321500">
              <a:off x="3195703" y="1796472"/>
              <a:ext cx="836944" cy="406209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95"/>
            <p:cNvSpPr/>
            <p:nvPr/>
          </p:nvSpPr>
          <p:spPr>
            <a:xfrm rot="-1321500">
              <a:off x="3492689" y="1775034"/>
              <a:ext cx="477355" cy="373022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95"/>
            <p:cNvSpPr/>
            <p:nvPr/>
          </p:nvSpPr>
          <p:spPr>
            <a:xfrm rot="-1321500">
              <a:off x="3255145" y="1975391"/>
              <a:ext cx="405449" cy="270299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7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3" name="Google Shape;7813;p97"/>
          <p:cNvPicPr preferRelativeResize="0"/>
          <p:nvPr/>
        </p:nvPicPr>
        <p:blipFill rotWithShape="1">
          <a:blip r:embed="rId3">
            <a:alphaModFix/>
          </a:blip>
          <a:srcRect l="16299" r="16292"/>
          <a:stretch/>
        </p:blipFill>
        <p:spPr>
          <a:xfrm>
            <a:off x="1278450" y="1365832"/>
            <a:ext cx="1933800" cy="191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14" name="Google Shape;7814;p97"/>
          <p:cNvPicPr preferRelativeResize="0"/>
          <p:nvPr/>
        </p:nvPicPr>
        <p:blipFill rotWithShape="1">
          <a:blip r:embed="rId4">
            <a:alphaModFix/>
          </a:blip>
          <a:srcRect l="16320" r="16320"/>
          <a:stretch/>
        </p:blipFill>
        <p:spPr>
          <a:xfrm>
            <a:off x="3605100" y="1365832"/>
            <a:ext cx="1933800" cy="191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15" name="Google Shape;7815;p97"/>
          <p:cNvPicPr preferRelativeResize="0"/>
          <p:nvPr/>
        </p:nvPicPr>
        <p:blipFill rotWithShape="1">
          <a:blip r:embed="rId5">
            <a:alphaModFix/>
          </a:blip>
          <a:srcRect l="16320" r="16320"/>
          <a:stretch/>
        </p:blipFill>
        <p:spPr>
          <a:xfrm>
            <a:off x="5931750" y="1365832"/>
            <a:ext cx="1933800" cy="19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16" name="Google Shape;7816;p97"/>
          <p:cNvSpPr/>
          <p:nvPr/>
        </p:nvSpPr>
        <p:spPr>
          <a:xfrm>
            <a:off x="1184901" y="1432980"/>
            <a:ext cx="648423" cy="648658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7" name="Google Shape;7817;p97"/>
          <p:cNvSpPr/>
          <p:nvPr/>
        </p:nvSpPr>
        <p:spPr>
          <a:xfrm>
            <a:off x="3406701" y="1432980"/>
            <a:ext cx="648423" cy="648658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8" name="Google Shape;7818;p97"/>
          <p:cNvSpPr/>
          <p:nvPr/>
        </p:nvSpPr>
        <p:spPr>
          <a:xfrm>
            <a:off x="5628501" y="1432980"/>
            <a:ext cx="648423" cy="648658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9" name="Google Shape;7819;p9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workers</a:t>
            </a:r>
            <a:endParaRPr/>
          </a:p>
        </p:txBody>
      </p:sp>
      <p:sp>
        <p:nvSpPr>
          <p:cNvPr id="7820" name="Google Shape;7820;p97"/>
          <p:cNvSpPr txBox="1">
            <a:spLocks noGrp="1"/>
          </p:cNvSpPr>
          <p:nvPr>
            <p:ph type="subTitle" idx="1"/>
          </p:nvPr>
        </p:nvSpPr>
        <p:spPr>
          <a:xfrm>
            <a:off x="1184900" y="3867400"/>
            <a:ext cx="67743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Mercury, and its atmosphere is extremely poisonous. It’s the second-brightest natural object in the night sky after the Moon</a:t>
            </a:r>
            <a:endParaRPr/>
          </a:p>
        </p:txBody>
      </p:sp>
      <p:grpSp>
        <p:nvGrpSpPr>
          <p:cNvPr id="7821" name="Google Shape;7821;p97"/>
          <p:cNvGrpSpPr/>
          <p:nvPr/>
        </p:nvGrpSpPr>
        <p:grpSpPr>
          <a:xfrm>
            <a:off x="8106580" y="1095706"/>
            <a:ext cx="648376" cy="880878"/>
            <a:chOff x="638276" y="3526008"/>
            <a:chExt cx="714936" cy="971200"/>
          </a:xfrm>
        </p:grpSpPr>
        <p:sp>
          <p:nvSpPr>
            <p:cNvPr id="7822" name="Google Shape;7822;p97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23" name="Google Shape;7823;p97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7824" name="Google Shape;7824;p97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97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97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97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97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97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97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97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97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97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97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97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97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97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97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97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97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97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97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97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97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97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97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97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97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97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50" name="Google Shape;7850;p97"/>
          <p:cNvGrpSpPr/>
          <p:nvPr/>
        </p:nvGrpSpPr>
        <p:grpSpPr>
          <a:xfrm rot="1321491" flipH="1">
            <a:off x="355764" y="3186133"/>
            <a:ext cx="714934" cy="378491"/>
            <a:chOff x="-1074225" y="4512538"/>
            <a:chExt cx="714950" cy="378500"/>
          </a:xfrm>
        </p:grpSpPr>
        <p:sp>
          <p:nvSpPr>
            <p:cNvPr id="7851" name="Google Shape;7851;p97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97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97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97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97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97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97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97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97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97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97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97"/>
          <p:cNvGrpSpPr/>
          <p:nvPr/>
        </p:nvGrpSpPr>
        <p:grpSpPr>
          <a:xfrm>
            <a:off x="8073288" y="4091175"/>
            <a:ext cx="714950" cy="378500"/>
            <a:chOff x="-1074225" y="4512538"/>
            <a:chExt cx="714950" cy="378500"/>
          </a:xfrm>
        </p:grpSpPr>
        <p:sp>
          <p:nvSpPr>
            <p:cNvPr id="7863" name="Google Shape;7863;p97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97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97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97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97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97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97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97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97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97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97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97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5" name="Google Shape;7875;p97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6" name="Google Shape;7876;p97"/>
          <p:cNvSpPr txBox="1">
            <a:spLocks noGrp="1"/>
          </p:cNvSpPr>
          <p:nvPr>
            <p:ph type="title" idx="2"/>
          </p:nvPr>
        </p:nvSpPr>
        <p:spPr>
          <a:xfrm>
            <a:off x="1182000" y="3346950"/>
            <a:ext cx="21267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Angelina M</a:t>
            </a:r>
            <a:endParaRPr/>
          </a:p>
        </p:txBody>
      </p:sp>
      <p:sp>
        <p:nvSpPr>
          <p:cNvPr id="7877" name="Google Shape;7877;p97"/>
          <p:cNvSpPr txBox="1">
            <a:spLocks noGrp="1"/>
          </p:cNvSpPr>
          <p:nvPr>
            <p:ph type="title" idx="3"/>
          </p:nvPr>
        </p:nvSpPr>
        <p:spPr>
          <a:xfrm>
            <a:off x="3406650" y="3346950"/>
            <a:ext cx="23307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Rousse P</a:t>
            </a:r>
            <a:endParaRPr/>
          </a:p>
        </p:txBody>
      </p:sp>
      <p:sp>
        <p:nvSpPr>
          <p:cNvPr id="7878" name="Google Shape;7878;p97"/>
          <p:cNvSpPr txBox="1">
            <a:spLocks noGrp="1"/>
          </p:cNvSpPr>
          <p:nvPr>
            <p:ph type="title" idx="4"/>
          </p:nvPr>
        </p:nvSpPr>
        <p:spPr>
          <a:xfrm>
            <a:off x="5835300" y="3346950"/>
            <a:ext cx="21267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Lauren V</a:t>
            </a:r>
            <a:endParaRPr/>
          </a:p>
        </p:txBody>
      </p:sp>
      <p:grpSp>
        <p:nvGrpSpPr>
          <p:cNvPr id="7879" name="Google Shape;7879;p97"/>
          <p:cNvGrpSpPr/>
          <p:nvPr/>
        </p:nvGrpSpPr>
        <p:grpSpPr>
          <a:xfrm>
            <a:off x="3581766" y="1607803"/>
            <a:ext cx="300468" cy="299013"/>
            <a:chOff x="-41893475" y="3584850"/>
            <a:chExt cx="318225" cy="316650"/>
          </a:xfrm>
        </p:grpSpPr>
        <p:sp>
          <p:nvSpPr>
            <p:cNvPr id="7880" name="Google Shape;7880;p97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97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97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97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4" name="Google Shape;7884;p97"/>
          <p:cNvGrpSpPr/>
          <p:nvPr/>
        </p:nvGrpSpPr>
        <p:grpSpPr>
          <a:xfrm>
            <a:off x="5805232" y="1609350"/>
            <a:ext cx="294872" cy="295917"/>
            <a:chOff x="4991425" y="3234750"/>
            <a:chExt cx="296175" cy="297225"/>
          </a:xfrm>
        </p:grpSpPr>
        <p:sp>
          <p:nvSpPr>
            <p:cNvPr id="7885" name="Google Shape;7885;p97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97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97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97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97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97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1" name="Google Shape;7891;p97"/>
          <p:cNvGrpSpPr/>
          <p:nvPr/>
        </p:nvGrpSpPr>
        <p:grpSpPr>
          <a:xfrm>
            <a:off x="1361498" y="1607185"/>
            <a:ext cx="294884" cy="300247"/>
            <a:chOff x="-62148800" y="3377700"/>
            <a:chExt cx="311125" cy="316750"/>
          </a:xfrm>
        </p:grpSpPr>
        <p:sp>
          <p:nvSpPr>
            <p:cNvPr id="7892" name="Google Shape;7892;p9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9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8" name="Google Shape;7898;p9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342" t="5078" r="7338"/>
          <a:stretch/>
        </p:blipFill>
        <p:spPr>
          <a:xfrm>
            <a:off x="939169" y="943605"/>
            <a:ext cx="1986900" cy="198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99" name="Google Shape;7899;p9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0934" t="4859" r="38491" b="19325"/>
          <a:stretch/>
        </p:blipFill>
        <p:spPr>
          <a:xfrm>
            <a:off x="3581632" y="1320708"/>
            <a:ext cx="1986900" cy="198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00" name="Google Shape;7900;p98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14124" r="29626"/>
          <a:stretch/>
        </p:blipFill>
        <p:spPr>
          <a:xfrm>
            <a:off x="6215288" y="943605"/>
            <a:ext cx="1986900" cy="198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01" name="Google Shape;7901;p98"/>
          <p:cNvSpPr txBox="1">
            <a:spLocks noGrp="1"/>
          </p:cNvSpPr>
          <p:nvPr>
            <p:ph type="title"/>
          </p:nvPr>
        </p:nvSpPr>
        <p:spPr>
          <a:xfrm>
            <a:off x="948919" y="2998598"/>
            <a:ext cx="1967400" cy="3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Angelina M</a:t>
            </a:r>
            <a:endParaRPr/>
          </a:p>
        </p:txBody>
      </p:sp>
      <p:sp>
        <p:nvSpPr>
          <p:cNvPr id="7902" name="Google Shape;7902;p98"/>
          <p:cNvSpPr txBox="1">
            <a:spLocks noGrp="1"/>
          </p:cNvSpPr>
          <p:nvPr>
            <p:ph type="subTitle" idx="1"/>
          </p:nvPr>
        </p:nvSpPr>
        <p:spPr>
          <a:xfrm>
            <a:off x="948919" y="3295650"/>
            <a:ext cx="1967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7903" name="Google Shape;7903;p98"/>
          <p:cNvSpPr txBox="1">
            <a:spLocks noGrp="1"/>
          </p:cNvSpPr>
          <p:nvPr>
            <p:ph type="title" idx="2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workers</a:t>
            </a:r>
            <a:endParaRPr/>
          </a:p>
        </p:txBody>
      </p:sp>
      <p:sp>
        <p:nvSpPr>
          <p:cNvPr id="7904" name="Google Shape;7904;p98"/>
          <p:cNvSpPr txBox="1">
            <a:spLocks noGrp="1"/>
          </p:cNvSpPr>
          <p:nvPr>
            <p:ph type="title" idx="3"/>
          </p:nvPr>
        </p:nvSpPr>
        <p:spPr>
          <a:xfrm>
            <a:off x="3591691" y="3366824"/>
            <a:ext cx="1967400" cy="3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F</a:t>
            </a:r>
            <a:endParaRPr/>
          </a:p>
        </p:txBody>
      </p:sp>
      <p:sp>
        <p:nvSpPr>
          <p:cNvPr id="7905" name="Google Shape;7905;p98"/>
          <p:cNvSpPr txBox="1">
            <a:spLocks noGrp="1"/>
          </p:cNvSpPr>
          <p:nvPr>
            <p:ph type="subTitle" idx="4"/>
          </p:nvPr>
        </p:nvSpPr>
        <p:spPr>
          <a:xfrm>
            <a:off x="3591691" y="3663875"/>
            <a:ext cx="1967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7906" name="Google Shape;7906;p98"/>
          <p:cNvSpPr txBox="1">
            <a:spLocks noGrp="1"/>
          </p:cNvSpPr>
          <p:nvPr>
            <p:ph type="title" idx="5"/>
          </p:nvPr>
        </p:nvSpPr>
        <p:spPr>
          <a:xfrm>
            <a:off x="6225038" y="2998598"/>
            <a:ext cx="1967400" cy="3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Rousse P</a:t>
            </a:r>
            <a:endParaRPr/>
          </a:p>
        </p:txBody>
      </p:sp>
      <p:sp>
        <p:nvSpPr>
          <p:cNvPr id="7907" name="Google Shape;7907;p98"/>
          <p:cNvSpPr txBox="1">
            <a:spLocks noGrp="1"/>
          </p:cNvSpPr>
          <p:nvPr>
            <p:ph type="subTitle" idx="6"/>
          </p:nvPr>
        </p:nvSpPr>
        <p:spPr>
          <a:xfrm>
            <a:off x="6225038" y="3295650"/>
            <a:ext cx="1967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grpSp>
        <p:nvGrpSpPr>
          <p:cNvPr id="7908" name="Google Shape;7908;p98"/>
          <p:cNvGrpSpPr/>
          <p:nvPr/>
        </p:nvGrpSpPr>
        <p:grpSpPr>
          <a:xfrm>
            <a:off x="8363258" y="4017692"/>
            <a:ext cx="529619" cy="789869"/>
            <a:chOff x="-769675" y="2880248"/>
            <a:chExt cx="703626" cy="1049381"/>
          </a:xfrm>
        </p:grpSpPr>
        <p:sp>
          <p:nvSpPr>
            <p:cNvPr id="7909" name="Google Shape;7909;p98"/>
            <p:cNvSpPr/>
            <p:nvPr/>
          </p:nvSpPr>
          <p:spPr>
            <a:xfrm>
              <a:off x="-374405" y="2880248"/>
              <a:ext cx="272382" cy="884140"/>
            </a:xfrm>
            <a:custGeom>
              <a:avLst/>
              <a:gdLst/>
              <a:ahLst/>
              <a:cxnLst/>
              <a:rect l="l" t="t" r="r" b="b"/>
              <a:pathLst>
                <a:path w="8026" h="26052" extrusionOk="0">
                  <a:moveTo>
                    <a:pt x="2520" y="0"/>
                  </a:moveTo>
                  <a:cubicBezTo>
                    <a:pt x="1561" y="0"/>
                    <a:pt x="755" y="823"/>
                    <a:pt x="704" y="1841"/>
                  </a:cubicBezTo>
                  <a:cubicBezTo>
                    <a:pt x="687" y="2155"/>
                    <a:pt x="747" y="2460"/>
                    <a:pt x="874" y="2723"/>
                  </a:cubicBezTo>
                  <a:cubicBezTo>
                    <a:pt x="670" y="2842"/>
                    <a:pt x="543" y="3054"/>
                    <a:pt x="543" y="3300"/>
                  </a:cubicBezTo>
                  <a:cubicBezTo>
                    <a:pt x="543" y="3665"/>
                    <a:pt x="823" y="3953"/>
                    <a:pt x="1188" y="3970"/>
                  </a:cubicBezTo>
                  <a:lnTo>
                    <a:pt x="1188" y="3987"/>
                  </a:lnTo>
                  <a:cubicBezTo>
                    <a:pt x="4819" y="5480"/>
                    <a:pt x="7355" y="10053"/>
                    <a:pt x="7194" y="15473"/>
                  </a:cubicBezTo>
                  <a:cubicBezTo>
                    <a:pt x="7092" y="18739"/>
                    <a:pt x="3631" y="25398"/>
                    <a:pt x="0" y="26052"/>
                  </a:cubicBezTo>
                  <a:cubicBezTo>
                    <a:pt x="1900" y="25941"/>
                    <a:pt x="3351" y="24567"/>
                    <a:pt x="3529" y="24414"/>
                  </a:cubicBezTo>
                  <a:cubicBezTo>
                    <a:pt x="5574" y="22616"/>
                    <a:pt x="7745" y="18994"/>
                    <a:pt x="7873" y="14829"/>
                  </a:cubicBezTo>
                  <a:cubicBezTo>
                    <a:pt x="8025" y="9730"/>
                    <a:pt x="5777" y="4513"/>
                    <a:pt x="2486" y="2613"/>
                  </a:cubicBezTo>
                  <a:cubicBezTo>
                    <a:pt x="2231" y="2299"/>
                    <a:pt x="2070" y="1900"/>
                    <a:pt x="2053" y="1459"/>
                  </a:cubicBezTo>
                  <a:cubicBezTo>
                    <a:pt x="2028" y="866"/>
                    <a:pt x="2274" y="340"/>
                    <a:pt x="2672" y="9"/>
                  </a:cubicBezTo>
                  <a:cubicBezTo>
                    <a:pt x="2622" y="0"/>
                    <a:pt x="2571" y="0"/>
                    <a:pt x="2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98"/>
            <p:cNvSpPr/>
            <p:nvPr/>
          </p:nvSpPr>
          <p:spPr>
            <a:xfrm>
              <a:off x="-292649" y="3037413"/>
              <a:ext cx="187437" cy="420655"/>
            </a:xfrm>
            <a:custGeom>
              <a:avLst/>
              <a:gdLst/>
              <a:ahLst/>
              <a:cxnLst/>
              <a:rect l="l" t="t" r="r" b="b"/>
              <a:pathLst>
                <a:path w="5523" h="12395" extrusionOk="0">
                  <a:moveTo>
                    <a:pt x="0" y="1"/>
                  </a:moveTo>
                  <a:cubicBezTo>
                    <a:pt x="2961" y="1935"/>
                    <a:pt x="4929" y="6058"/>
                    <a:pt x="4785" y="10834"/>
                  </a:cubicBezTo>
                  <a:cubicBezTo>
                    <a:pt x="4768" y="11300"/>
                    <a:pt x="4692" y="11826"/>
                    <a:pt x="4547" y="12395"/>
                  </a:cubicBezTo>
                  <a:cubicBezTo>
                    <a:pt x="4946" y="11979"/>
                    <a:pt x="5243" y="11411"/>
                    <a:pt x="5430" y="10749"/>
                  </a:cubicBezTo>
                  <a:cubicBezTo>
                    <a:pt x="5447" y="10562"/>
                    <a:pt x="5455" y="10384"/>
                    <a:pt x="5464" y="10198"/>
                  </a:cubicBezTo>
                  <a:cubicBezTo>
                    <a:pt x="5523" y="8187"/>
                    <a:pt x="5209" y="6168"/>
                    <a:pt x="4607" y="4327"/>
                  </a:cubicBezTo>
                  <a:cubicBezTo>
                    <a:pt x="3470" y="1876"/>
                    <a:pt x="1655" y="20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98"/>
            <p:cNvSpPr/>
            <p:nvPr/>
          </p:nvSpPr>
          <p:spPr>
            <a:xfrm>
              <a:off x="-356282" y="2880248"/>
              <a:ext cx="72592" cy="121530"/>
            </a:xfrm>
            <a:custGeom>
              <a:avLst/>
              <a:gdLst/>
              <a:ahLst/>
              <a:cxnLst/>
              <a:rect l="l" t="t" r="r" b="b"/>
              <a:pathLst>
                <a:path w="2139" h="3581" extrusionOk="0">
                  <a:moveTo>
                    <a:pt x="1986" y="0"/>
                  </a:moveTo>
                  <a:cubicBezTo>
                    <a:pt x="1027" y="0"/>
                    <a:pt x="221" y="823"/>
                    <a:pt x="170" y="1841"/>
                  </a:cubicBezTo>
                  <a:cubicBezTo>
                    <a:pt x="153" y="2155"/>
                    <a:pt x="213" y="2460"/>
                    <a:pt x="332" y="2723"/>
                  </a:cubicBezTo>
                  <a:cubicBezTo>
                    <a:pt x="136" y="2842"/>
                    <a:pt x="1" y="3054"/>
                    <a:pt x="1" y="3300"/>
                  </a:cubicBezTo>
                  <a:cubicBezTo>
                    <a:pt x="1" y="3385"/>
                    <a:pt x="18" y="3461"/>
                    <a:pt x="43" y="3529"/>
                  </a:cubicBezTo>
                  <a:cubicBezTo>
                    <a:pt x="179" y="3563"/>
                    <a:pt x="323" y="3580"/>
                    <a:pt x="459" y="3580"/>
                  </a:cubicBezTo>
                  <a:cubicBezTo>
                    <a:pt x="1078" y="3580"/>
                    <a:pt x="1638" y="3232"/>
                    <a:pt x="2037" y="2664"/>
                  </a:cubicBezTo>
                  <a:cubicBezTo>
                    <a:pt x="2011" y="2647"/>
                    <a:pt x="1986" y="2630"/>
                    <a:pt x="1952" y="2613"/>
                  </a:cubicBezTo>
                  <a:cubicBezTo>
                    <a:pt x="1697" y="2299"/>
                    <a:pt x="1536" y="1900"/>
                    <a:pt x="1519" y="1459"/>
                  </a:cubicBezTo>
                  <a:cubicBezTo>
                    <a:pt x="1494" y="866"/>
                    <a:pt x="1740" y="340"/>
                    <a:pt x="2138" y="9"/>
                  </a:cubicBezTo>
                  <a:cubicBezTo>
                    <a:pt x="2088" y="0"/>
                    <a:pt x="2037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98"/>
            <p:cNvSpPr/>
            <p:nvPr/>
          </p:nvSpPr>
          <p:spPr>
            <a:xfrm>
              <a:off x="-632092" y="3763200"/>
              <a:ext cx="428732" cy="166429"/>
            </a:xfrm>
            <a:custGeom>
              <a:avLst/>
              <a:gdLst/>
              <a:ahLst/>
              <a:cxnLst/>
              <a:rect l="l" t="t" r="r" b="b"/>
              <a:pathLst>
                <a:path w="12633" h="4904" extrusionOk="0">
                  <a:moveTo>
                    <a:pt x="5303" y="1"/>
                  </a:moveTo>
                  <a:cubicBezTo>
                    <a:pt x="5303" y="9"/>
                    <a:pt x="5303" y="26"/>
                    <a:pt x="5303" y="35"/>
                  </a:cubicBezTo>
                  <a:cubicBezTo>
                    <a:pt x="5303" y="179"/>
                    <a:pt x="5354" y="315"/>
                    <a:pt x="5430" y="425"/>
                  </a:cubicBezTo>
                  <a:cubicBezTo>
                    <a:pt x="5515" y="654"/>
                    <a:pt x="5557" y="900"/>
                    <a:pt x="5557" y="1154"/>
                  </a:cubicBezTo>
                  <a:cubicBezTo>
                    <a:pt x="5557" y="2333"/>
                    <a:pt x="4641" y="3292"/>
                    <a:pt x="3504" y="3292"/>
                  </a:cubicBezTo>
                  <a:cubicBezTo>
                    <a:pt x="3309" y="3292"/>
                    <a:pt x="3114" y="3258"/>
                    <a:pt x="2936" y="3207"/>
                  </a:cubicBezTo>
                  <a:cubicBezTo>
                    <a:pt x="2877" y="3182"/>
                    <a:pt x="2809" y="3173"/>
                    <a:pt x="2741" y="3173"/>
                  </a:cubicBezTo>
                  <a:cubicBezTo>
                    <a:pt x="2410" y="3173"/>
                    <a:pt x="2130" y="3462"/>
                    <a:pt x="2130" y="3810"/>
                  </a:cubicBezTo>
                  <a:cubicBezTo>
                    <a:pt x="2130" y="3886"/>
                    <a:pt x="2147" y="3962"/>
                    <a:pt x="2173" y="4030"/>
                  </a:cubicBezTo>
                  <a:lnTo>
                    <a:pt x="1494" y="4285"/>
                  </a:lnTo>
                  <a:lnTo>
                    <a:pt x="612" y="4285"/>
                  </a:lnTo>
                  <a:cubicBezTo>
                    <a:pt x="272" y="4285"/>
                    <a:pt x="1" y="4556"/>
                    <a:pt x="1" y="4895"/>
                  </a:cubicBezTo>
                  <a:lnTo>
                    <a:pt x="1" y="4904"/>
                  </a:lnTo>
                  <a:lnTo>
                    <a:pt x="12632" y="4904"/>
                  </a:lnTo>
                  <a:lnTo>
                    <a:pt x="12632" y="4895"/>
                  </a:lnTo>
                  <a:cubicBezTo>
                    <a:pt x="12632" y="4556"/>
                    <a:pt x="12361" y="4285"/>
                    <a:pt x="12021" y="4285"/>
                  </a:cubicBezTo>
                  <a:lnTo>
                    <a:pt x="11139" y="4285"/>
                  </a:lnTo>
                  <a:lnTo>
                    <a:pt x="10461" y="4022"/>
                  </a:lnTo>
                  <a:cubicBezTo>
                    <a:pt x="10486" y="3954"/>
                    <a:pt x="10503" y="3886"/>
                    <a:pt x="10503" y="3810"/>
                  </a:cubicBezTo>
                  <a:cubicBezTo>
                    <a:pt x="10503" y="3453"/>
                    <a:pt x="10223" y="3173"/>
                    <a:pt x="9884" y="3173"/>
                  </a:cubicBezTo>
                  <a:cubicBezTo>
                    <a:pt x="9824" y="3173"/>
                    <a:pt x="9756" y="3182"/>
                    <a:pt x="9697" y="3207"/>
                  </a:cubicBezTo>
                  <a:cubicBezTo>
                    <a:pt x="9519" y="3258"/>
                    <a:pt x="9324" y="3292"/>
                    <a:pt x="9129" y="3292"/>
                  </a:cubicBezTo>
                  <a:cubicBezTo>
                    <a:pt x="7992" y="3292"/>
                    <a:pt x="7076" y="2333"/>
                    <a:pt x="7076" y="1154"/>
                  </a:cubicBezTo>
                  <a:cubicBezTo>
                    <a:pt x="7076" y="900"/>
                    <a:pt x="7118" y="654"/>
                    <a:pt x="7203" y="425"/>
                  </a:cubicBezTo>
                  <a:cubicBezTo>
                    <a:pt x="7245" y="365"/>
                    <a:pt x="7279" y="289"/>
                    <a:pt x="7305" y="213"/>
                  </a:cubicBezTo>
                  <a:lnTo>
                    <a:pt x="7305" y="213"/>
                  </a:lnTo>
                  <a:cubicBezTo>
                    <a:pt x="7144" y="230"/>
                    <a:pt x="6991" y="238"/>
                    <a:pt x="6821" y="238"/>
                  </a:cubicBezTo>
                  <a:cubicBezTo>
                    <a:pt x="6270" y="238"/>
                    <a:pt x="5752" y="153"/>
                    <a:pt x="5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98"/>
            <p:cNvSpPr/>
            <p:nvPr/>
          </p:nvSpPr>
          <p:spPr>
            <a:xfrm>
              <a:off x="-452155" y="3763200"/>
              <a:ext cx="67977" cy="53010"/>
            </a:xfrm>
            <a:custGeom>
              <a:avLst/>
              <a:gdLst/>
              <a:ahLst/>
              <a:cxnLst/>
              <a:rect l="l" t="t" r="r" b="b"/>
              <a:pathLst>
                <a:path w="2003" h="1562" extrusionOk="0">
                  <a:moveTo>
                    <a:pt x="1" y="1"/>
                  </a:moveTo>
                  <a:cubicBezTo>
                    <a:pt x="1" y="9"/>
                    <a:pt x="1" y="18"/>
                    <a:pt x="1" y="35"/>
                  </a:cubicBezTo>
                  <a:cubicBezTo>
                    <a:pt x="1" y="179"/>
                    <a:pt x="52" y="315"/>
                    <a:pt x="128" y="425"/>
                  </a:cubicBezTo>
                  <a:cubicBezTo>
                    <a:pt x="196" y="611"/>
                    <a:pt x="238" y="807"/>
                    <a:pt x="247" y="1010"/>
                  </a:cubicBezTo>
                  <a:cubicBezTo>
                    <a:pt x="612" y="1180"/>
                    <a:pt x="1002" y="1324"/>
                    <a:pt x="1426" y="1460"/>
                  </a:cubicBezTo>
                  <a:cubicBezTo>
                    <a:pt x="1553" y="1494"/>
                    <a:pt x="1681" y="1536"/>
                    <a:pt x="1808" y="1562"/>
                  </a:cubicBezTo>
                  <a:cubicBezTo>
                    <a:pt x="1782" y="1434"/>
                    <a:pt x="1774" y="1290"/>
                    <a:pt x="1774" y="1154"/>
                  </a:cubicBezTo>
                  <a:cubicBezTo>
                    <a:pt x="1774" y="900"/>
                    <a:pt x="1816" y="654"/>
                    <a:pt x="1893" y="425"/>
                  </a:cubicBezTo>
                  <a:cubicBezTo>
                    <a:pt x="1943" y="365"/>
                    <a:pt x="1977" y="289"/>
                    <a:pt x="2003" y="213"/>
                  </a:cubicBezTo>
                  <a:lnTo>
                    <a:pt x="2003" y="213"/>
                  </a:lnTo>
                  <a:cubicBezTo>
                    <a:pt x="1842" y="230"/>
                    <a:pt x="1681" y="238"/>
                    <a:pt x="1519" y="238"/>
                  </a:cubicBezTo>
                  <a:cubicBezTo>
                    <a:pt x="968" y="238"/>
                    <a:pt x="450" y="15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98"/>
            <p:cNvSpPr/>
            <p:nvPr/>
          </p:nvSpPr>
          <p:spPr>
            <a:xfrm>
              <a:off x="-769675" y="3036293"/>
              <a:ext cx="703626" cy="703626"/>
            </a:xfrm>
            <a:custGeom>
              <a:avLst/>
              <a:gdLst/>
              <a:ahLst/>
              <a:cxnLst/>
              <a:rect l="l" t="t" r="r" b="b"/>
              <a:pathLst>
                <a:path w="20733" h="20733" extrusionOk="0">
                  <a:moveTo>
                    <a:pt x="10366" y="0"/>
                  </a:moveTo>
                  <a:cubicBezTo>
                    <a:pt x="4640" y="0"/>
                    <a:pt x="0" y="4640"/>
                    <a:pt x="0" y="10366"/>
                  </a:cubicBezTo>
                  <a:cubicBezTo>
                    <a:pt x="0" y="16084"/>
                    <a:pt x="4640" y="20733"/>
                    <a:pt x="10366" y="20733"/>
                  </a:cubicBezTo>
                  <a:cubicBezTo>
                    <a:pt x="16092" y="20733"/>
                    <a:pt x="20733" y="16084"/>
                    <a:pt x="20733" y="10366"/>
                  </a:cubicBezTo>
                  <a:cubicBezTo>
                    <a:pt x="20733" y="4640"/>
                    <a:pt x="16092" y="0"/>
                    <a:pt x="10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98"/>
            <p:cNvSpPr/>
            <p:nvPr/>
          </p:nvSpPr>
          <p:spPr>
            <a:xfrm>
              <a:off x="-769675" y="3036293"/>
              <a:ext cx="589630" cy="585592"/>
            </a:xfrm>
            <a:custGeom>
              <a:avLst/>
              <a:gdLst/>
              <a:ahLst/>
              <a:cxnLst/>
              <a:rect l="l" t="t" r="r" b="b"/>
              <a:pathLst>
                <a:path w="17374" h="17255" extrusionOk="0">
                  <a:moveTo>
                    <a:pt x="10366" y="0"/>
                  </a:moveTo>
                  <a:cubicBezTo>
                    <a:pt x="4649" y="0"/>
                    <a:pt x="0" y="4640"/>
                    <a:pt x="0" y="10366"/>
                  </a:cubicBezTo>
                  <a:cubicBezTo>
                    <a:pt x="0" y="11520"/>
                    <a:pt x="195" y="12631"/>
                    <a:pt x="543" y="13675"/>
                  </a:cubicBezTo>
                  <a:cubicBezTo>
                    <a:pt x="2274" y="15855"/>
                    <a:pt x="4946" y="17255"/>
                    <a:pt x="7940" y="17255"/>
                  </a:cubicBezTo>
                  <a:cubicBezTo>
                    <a:pt x="13149" y="17255"/>
                    <a:pt x="17373" y="13030"/>
                    <a:pt x="17373" y="7821"/>
                  </a:cubicBezTo>
                  <a:cubicBezTo>
                    <a:pt x="17373" y="4971"/>
                    <a:pt x="16118" y="2426"/>
                    <a:pt x="14124" y="696"/>
                  </a:cubicBezTo>
                  <a:cubicBezTo>
                    <a:pt x="12962" y="246"/>
                    <a:pt x="11690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98"/>
            <p:cNvSpPr/>
            <p:nvPr/>
          </p:nvSpPr>
          <p:spPr>
            <a:xfrm>
              <a:off x="-187002" y="3190573"/>
              <a:ext cx="118646" cy="259215"/>
            </a:xfrm>
            <a:custGeom>
              <a:avLst/>
              <a:gdLst/>
              <a:ahLst/>
              <a:cxnLst/>
              <a:rect l="l" t="t" r="r" b="b"/>
              <a:pathLst>
                <a:path w="3496" h="7638" extrusionOk="0">
                  <a:moveTo>
                    <a:pt x="1782" y="1"/>
                  </a:moveTo>
                  <a:lnTo>
                    <a:pt x="1782" y="1"/>
                  </a:lnTo>
                  <a:cubicBezTo>
                    <a:pt x="1833" y="247"/>
                    <a:pt x="1892" y="476"/>
                    <a:pt x="1816" y="756"/>
                  </a:cubicBezTo>
                  <a:lnTo>
                    <a:pt x="1825" y="756"/>
                  </a:lnTo>
                  <a:cubicBezTo>
                    <a:pt x="1791" y="875"/>
                    <a:pt x="1646" y="1027"/>
                    <a:pt x="1663" y="1146"/>
                  </a:cubicBezTo>
                  <a:cubicBezTo>
                    <a:pt x="1689" y="1290"/>
                    <a:pt x="1850" y="1299"/>
                    <a:pt x="1935" y="1418"/>
                  </a:cubicBezTo>
                  <a:cubicBezTo>
                    <a:pt x="2206" y="1791"/>
                    <a:pt x="1926" y="1893"/>
                    <a:pt x="1808" y="2300"/>
                  </a:cubicBezTo>
                  <a:cubicBezTo>
                    <a:pt x="1706" y="2682"/>
                    <a:pt x="1689" y="2877"/>
                    <a:pt x="1205" y="2928"/>
                  </a:cubicBezTo>
                  <a:cubicBezTo>
                    <a:pt x="1231" y="3080"/>
                    <a:pt x="1273" y="3191"/>
                    <a:pt x="1273" y="3343"/>
                  </a:cubicBezTo>
                  <a:cubicBezTo>
                    <a:pt x="1190" y="3313"/>
                    <a:pt x="1131" y="3300"/>
                    <a:pt x="1080" y="3300"/>
                  </a:cubicBezTo>
                  <a:cubicBezTo>
                    <a:pt x="975" y="3300"/>
                    <a:pt x="907" y="3357"/>
                    <a:pt x="747" y="3437"/>
                  </a:cubicBezTo>
                  <a:cubicBezTo>
                    <a:pt x="586" y="3521"/>
                    <a:pt x="315" y="3640"/>
                    <a:pt x="230" y="3733"/>
                  </a:cubicBezTo>
                  <a:cubicBezTo>
                    <a:pt x="1" y="3996"/>
                    <a:pt x="196" y="4819"/>
                    <a:pt x="340" y="5091"/>
                  </a:cubicBezTo>
                  <a:cubicBezTo>
                    <a:pt x="501" y="5388"/>
                    <a:pt x="637" y="5523"/>
                    <a:pt x="739" y="5863"/>
                  </a:cubicBezTo>
                  <a:cubicBezTo>
                    <a:pt x="807" y="6109"/>
                    <a:pt x="756" y="6363"/>
                    <a:pt x="815" y="6601"/>
                  </a:cubicBezTo>
                  <a:cubicBezTo>
                    <a:pt x="856" y="6775"/>
                    <a:pt x="939" y="6841"/>
                    <a:pt x="1040" y="6841"/>
                  </a:cubicBezTo>
                  <a:cubicBezTo>
                    <a:pt x="1151" y="6841"/>
                    <a:pt x="1285" y="6762"/>
                    <a:pt x="1409" y="6660"/>
                  </a:cubicBezTo>
                  <a:lnTo>
                    <a:pt x="1409" y="6660"/>
                  </a:lnTo>
                  <a:lnTo>
                    <a:pt x="1316" y="6753"/>
                  </a:lnTo>
                  <a:cubicBezTo>
                    <a:pt x="1519" y="6932"/>
                    <a:pt x="1417" y="7585"/>
                    <a:pt x="1858" y="7636"/>
                  </a:cubicBezTo>
                  <a:cubicBezTo>
                    <a:pt x="1871" y="7637"/>
                    <a:pt x="1883" y="7638"/>
                    <a:pt x="1895" y="7638"/>
                  </a:cubicBezTo>
                  <a:cubicBezTo>
                    <a:pt x="2042" y="7638"/>
                    <a:pt x="2126" y="7540"/>
                    <a:pt x="2181" y="7407"/>
                  </a:cubicBezTo>
                  <a:cubicBezTo>
                    <a:pt x="2317" y="7245"/>
                    <a:pt x="2435" y="6999"/>
                    <a:pt x="2461" y="6906"/>
                  </a:cubicBezTo>
                  <a:cubicBezTo>
                    <a:pt x="2503" y="6762"/>
                    <a:pt x="2529" y="6643"/>
                    <a:pt x="2588" y="6499"/>
                  </a:cubicBezTo>
                  <a:cubicBezTo>
                    <a:pt x="2656" y="6346"/>
                    <a:pt x="2724" y="6219"/>
                    <a:pt x="2800" y="6075"/>
                  </a:cubicBezTo>
                  <a:cubicBezTo>
                    <a:pt x="2910" y="5880"/>
                    <a:pt x="2843" y="5854"/>
                    <a:pt x="2868" y="5651"/>
                  </a:cubicBezTo>
                  <a:cubicBezTo>
                    <a:pt x="2876" y="5523"/>
                    <a:pt x="2936" y="5320"/>
                    <a:pt x="2995" y="5201"/>
                  </a:cubicBezTo>
                  <a:cubicBezTo>
                    <a:pt x="3063" y="5048"/>
                    <a:pt x="3267" y="4921"/>
                    <a:pt x="3368" y="4777"/>
                  </a:cubicBezTo>
                  <a:cubicBezTo>
                    <a:pt x="3411" y="4718"/>
                    <a:pt x="3453" y="4667"/>
                    <a:pt x="3496" y="4616"/>
                  </a:cubicBezTo>
                  <a:cubicBezTo>
                    <a:pt x="3301" y="2919"/>
                    <a:pt x="2698" y="1350"/>
                    <a:pt x="1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98"/>
            <p:cNvSpPr/>
            <p:nvPr/>
          </p:nvSpPr>
          <p:spPr>
            <a:xfrm>
              <a:off x="-125371" y="3422332"/>
              <a:ext cx="57592" cy="156079"/>
            </a:xfrm>
            <a:custGeom>
              <a:avLst/>
              <a:gdLst/>
              <a:ahLst/>
              <a:cxnLst/>
              <a:rect l="l" t="t" r="r" b="b"/>
              <a:pathLst>
                <a:path w="1697" h="4599" extrusionOk="0">
                  <a:moveTo>
                    <a:pt x="1697" y="1"/>
                  </a:moveTo>
                  <a:cubicBezTo>
                    <a:pt x="1400" y="272"/>
                    <a:pt x="1154" y="875"/>
                    <a:pt x="933" y="1197"/>
                  </a:cubicBezTo>
                  <a:cubicBezTo>
                    <a:pt x="730" y="1485"/>
                    <a:pt x="93" y="1867"/>
                    <a:pt x="26" y="2240"/>
                  </a:cubicBezTo>
                  <a:cubicBezTo>
                    <a:pt x="0" y="2376"/>
                    <a:pt x="161" y="2588"/>
                    <a:pt x="170" y="2724"/>
                  </a:cubicBezTo>
                  <a:cubicBezTo>
                    <a:pt x="178" y="2919"/>
                    <a:pt x="110" y="3131"/>
                    <a:pt x="136" y="3360"/>
                  </a:cubicBezTo>
                  <a:cubicBezTo>
                    <a:pt x="178" y="3598"/>
                    <a:pt x="178" y="3827"/>
                    <a:pt x="170" y="4064"/>
                  </a:cubicBezTo>
                  <a:cubicBezTo>
                    <a:pt x="110" y="4217"/>
                    <a:pt x="119" y="4412"/>
                    <a:pt x="102" y="4599"/>
                  </a:cubicBezTo>
                  <a:cubicBezTo>
                    <a:pt x="976" y="3250"/>
                    <a:pt x="1536" y="1680"/>
                    <a:pt x="1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98"/>
            <p:cNvSpPr/>
            <p:nvPr/>
          </p:nvSpPr>
          <p:spPr>
            <a:xfrm>
              <a:off x="-749821" y="3035987"/>
              <a:ext cx="459514" cy="703660"/>
            </a:xfrm>
            <a:custGeom>
              <a:avLst/>
              <a:gdLst/>
              <a:ahLst/>
              <a:cxnLst/>
              <a:rect l="l" t="t" r="r" b="b"/>
              <a:pathLst>
                <a:path w="13540" h="20734" extrusionOk="0">
                  <a:moveTo>
                    <a:pt x="9781" y="1"/>
                  </a:moveTo>
                  <a:cubicBezTo>
                    <a:pt x="6074" y="1"/>
                    <a:pt x="2825" y="1943"/>
                    <a:pt x="993" y="4870"/>
                  </a:cubicBezTo>
                  <a:cubicBezTo>
                    <a:pt x="993" y="4938"/>
                    <a:pt x="993" y="4997"/>
                    <a:pt x="959" y="5056"/>
                  </a:cubicBezTo>
                  <a:cubicBezTo>
                    <a:pt x="908" y="5141"/>
                    <a:pt x="857" y="5150"/>
                    <a:pt x="806" y="5184"/>
                  </a:cubicBezTo>
                  <a:cubicBezTo>
                    <a:pt x="764" y="5260"/>
                    <a:pt x="721" y="5328"/>
                    <a:pt x="679" y="5404"/>
                  </a:cubicBezTo>
                  <a:cubicBezTo>
                    <a:pt x="679" y="5404"/>
                    <a:pt x="679" y="5413"/>
                    <a:pt x="679" y="5421"/>
                  </a:cubicBezTo>
                  <a:cubicBezTo>
                    <a:pt x="637" y="5540"/>
                    <a:pt x="603" y="5684"/>
                    <a:pt x="526" y="5803"/>
                  </a:cubicBezTo>
                  <a:cubicBezTo>
                    <a:pt x="501" y="5820"/>
                    <a:pt x="475" y="5837"/>
                    <a:pt x="450" y="5854"/>
                  </a:cubicBezTo>
                  <a:cubicBezTo>
                    <a:pt x="365" y="6024"/>
                    <a:pt x="289" y="6202"/>
                    <a:pt x="213" y="6380"/>
                  </a:cubicBezTo>
                  <a:cubicBezTo>
                    <a:pt x="221" y="6405"/>
                    <a:pt x="213" y="6431"/>
                    <a:pt x="213" y="6456"/>
                  </a:cubicBezTo>
                  <a:cubicBezTo>
                    <a:pt x="196" y="6566"/>
                    <a:pt x="111" y="6558"/>
                    <a:pt x="111" y="6694"/>
                  </a:cubicBezTo>
                  <a:cubicBezTo>
                    <a:pt x="111" y="6685"/>
                    <a:pt x="102" y="6685"/>
                    <a:pt x="94" y="6685"/>
                  </a:cubicBezTo>
                  <a:cubicBezTo>
                    <a:pt x="60" y="6770"/>
                    <a:pt x="26" y="6855"/>
                    <a:pt x="0" y="6940"/>
                  </a:cubicBezTo>
                  <a:cubicBezTo>
                    <a:pt x="68" y="7084"/>
                    <a:pt x="153" y="7228"/>
                    <a:pt x="51" y="7313"/>
                  </a:cubicBezTo>
                  <a:cubicBezTo>
                    <a:pt x="68" y="7381"/>
                    <a:pt x="68" y="7432"/>
                    <a:pt x="77" y="7491"/>
                  </a:cubicBezTo>
                  <a:cubicBezTo>
                    <a:pt x="238" y="7559"/>
                    <a:pt x="179" y="7729"/>
                    <a:pt x="187" y="7873"/>
                  </a:cubicBezTo>
                  <a:cubicBezTo>
                    <a:pt x="204" y="8051"/>
                    <a:pt x="263" y="8110"/>
                    <a:pt x="306" y="8255"/>
                  </a:cubicBezTo>
                  <a:cubicBezTo>
                    <a:pt x="348" y="8390"/>
                    <a:pt x="314" y="8551"/>
                    <a:pt x="357" y="8679"/>
                  </a:cubicBezTo>
                  <a:cubicBezTo>
                    <a:pt x="382" y="8789"/>
                    <a:pt x="492" y="8882"/>
                    <a:pt x="518" y="8993"/>
                  </a:cubicBezTo>
                  <a:cubicBezTo>
                    <a:pt x="543" y="9128"/>
                    <a:pt x="459" y="9306"/>
                    <a:pt x="518" y="9417"/>
                  </a:cubicBezTo>
                  <a:cubicBezTo>
                    <a:pt x="560" y="9527"/>
                    <a:pt x="721" y="9586"/>
                    <a:pt x="806" y="9671"/>
                  </a:cubicBezTo>
                  <a:cubicBezTo>
                    <a:pt x="883" y="9748"/>
                    <a:pt x="993" y="9807"/>
                    <a:pt x="1044" y="9934"/>
                  </a:cubicBezTo>
                  <a:cubicBezTo>
                    <a:pt x="1103" y="10087"/>
                    <a:pt x="1052" y="10180"/>
                    <a:pt x="1222" y="10274"/>
                  </a:cubicBezTo>
                  <a:cubicBezTo>
                    <a:pt x="1188" y="10392"/>
                    <a:pt x="1180" y="10613"/>
                    <a:pt x="1180" y="10740"/>
                  </a:cubicBezTo>
                  <a:cubicBezTo>
                    <a:pt x="1188" y="10833"/>
                    <a:pt x="1146" y="10825"/>
                    <a:pt x="1180" y="10910"/>
                  </a:cubicBezTo>
                  <a:cubicBezTo>
                    <a:pt x="1205" y="10995"/>
                    <a:pt x="1307" y="10978"/>
                    <a:pt x="1324" y="11088"/>
                  </a:cubicBezTo>
                  <a:cubicBezTo>
                    <a:pt x="1460" y="11198"/>
                    <a:pt x="1748" y="11300"/>
                    <a:pt x="1629" y="11512"/>
                  </a:cubicBezTo>
                  <a:cubicBezTo>
                    <a:pt x="1589" y="11485"/>
                    <a:pt x="1553" y="11475"/>
                    <a:pt x="1517" y="11475"/>
                  </a:cubicBezTo>
                  <a:cubicBezTo>
                    <a:pt x="1485" y="11475"/>
                    <a:pt x="1453" y="11483"/>
                    <a:pt x="1417" y="11495"/>
                  </a:cubicBezTo>
                  <a:cubicBezTo>
                    <a:pt x="1519" y="11648"/>
                    <a:pt x="1756" y="11682"/>
                    <a:pt x="1680" y="11894"/>
                  </a:cubicBezTo>
                  <a:cubicBezTo>
                    <a:pt x="1765" y="11919"/>
                    <a:pt x="1901" y="11936"/>
                    <a:pt x="1943" y="12021"/>
                  </a:cubicBezTo>
                  <a:cubicBezTo>
                    <a:pt x="1960" y="12055"/>
                    <a:pt x="1884" y="12165"/>
                    <a:pt x="1918" y="12250"/>
                  </a:cubicBezTo>
                  <a:cubicBezTo>
                    <a:pt x="1985" y="12386"/>
                    <a:pt x="2316" y="12420"/>
                    <a:pt x="2452" y="12445"/>
                  </a:cubicBezTo>
                  <a:cubicBezTo>
                    <a:pt x="2435" y="12547"/>
                    <a:pt x="2511" y="12632"/>
                    <a:pt x="2511" y="12708"/>
                  </a:cubicBezTo>
                  <a:cubicBezTo>
                    <a:pt x="2511" y="12801"/>
                    <a:pt x="2452" y="12852"/>
                    <a:pt x="2461" y="12963"/>
                  </a:cubicBezTo>
                  <a:cubicBezTo>
                    <a:pt x="2622" y="13014"/>
                    <a:pt x="2825" y="13149"/>
                    <a:pt x="2944" y="13302"/>
                  </a:cubicBezTo>
                  <a:cubicBezTo>
                    <a:pt x="3122" y="13735"/>
                    <a:pt x="2995" y="14150"/>
                    <a:pt x="3131" y="14659"/>
                  </a:cubicBezTo>
                  <a:cubicBezTo>
                    <a:pt x="3139" y="14693"/>
                    <a:pt x="3148" y="14761"/>
                    <a:pt x="3148" y="14829"/>
                  </a:cubicBezTo>
                  <a:cubicBezTo>
                    <a:pt x="3131" y="14897"/>
                    <a:pt x="3122" y="14965"/>
                    <a:pt x="3122" y="15049"/>
                  </a:cubicBezTo>
                  <a:cubicBezTo>
                    <a:pt x="3131" y="15287"/>
                    <a:pt x="3097" y="15499"/>
                    <a:pt x="3071" y="15728"/>
                  </a:cubicBezTo>
                  <a:cubicBezTo>
                    <a:pt x="3054" y="15923"/>
                    <a:pt x="3071" y="16229"/>
                    <a:pt x="3122" y="16424"/>
                  </a:cubicBezTo>
                  <a:cubicBezTo>
                    <a:pt x="3165" y="16576"/>
                    <a:pt x="3275" y="16704"/>
                    <a:pt x="3292" y="16865"/>
                  </a:cubicBezTo>
                  <a:cubicBezTo>
                    <a:pt x="3309" y="17060"/>
                    <a:pt x="3317" y="17238"/>
                    <a:pt x="3385" y="17408"/>
                  </a:cubicBezTo>
                  <a:cubicBezTo>
                    <a:pt x="3453" y="17569"/>
                    <a:pt x="3580" y="17705"/>
                    <a:pt x="3648" y="17866"/>
                  </a:cubicBezTo>
                  <a:cubicBezTo>
                    <a:pt x="3708" y="18010"/>
                    <a:pt x="3724" y="18180"/>
                    <a:pt x="3792" y="18332"/>
                  </a:cubicBezTo>
                  <a:cubicBezTo>
                    <a:pt x="3869" y="18511"/>
                    <a:pt x="3886" y="18680"/>
                    <a:pt x="3954" y="18850"/>
                  </a:cubicBezTo>
                  <a:cubicBezTo>
                    <a:pt x="3999" y="18822"/>
                    <a:pt x="4029" y="18812"/>
                    <a:pt x="4051" y="18812"/>
                  </a:cubicBezTo>
                  <a:cubicBezTo>
                    <a:pt x="4104" y="18812"/>
                    <a:pt x="4112" y="18871"/>
                    <a:pt x="4166" y="18901"/>
                  </a:cubicBezTo>
                  <a:cubicBezTo>
                    <a:pt x="4191" y="18918"/>
                    <a:pt x="4259" y="19019"/>
                    <a:pt x="4284" y="19036"/>
                  </a:cubicBezTo>
                  <a:cubicBezTo>
                    <a:pt x="4310" y="19062"/>
                    <a:pt x="4378" y="19045"/>
                    <a:pt x="4420" y="19070"/>
                  </a:cubicBezTo>
                  <a:cubicBezTo>
                    <a:pt x="4463" y="19113"/>
                    <a:pt x="4564" y="19240"/>
                    <a:pt x="4607" y="19291"/>
                  </a:cubicBezTo>
                  <a:cubicBezTo>
                    <a:pt x="4649" y="19333"/>
                    <a:pt x="4692" y="19367"/>
                    <a:pt x="4725" y="19410"/>
                  </a:cubicBezTo>
                  <a:cubicBezTo>
                    <a:pt x="6218" y="20250"/>
                    <a:pt x="7949" y="20733"/>
                    <a:pt x="9781" y="20733"/>
                  </a:cubicBezTo>
                  <a:cubicBezTo>
                    <a:pt x="10519" y="20733"/>
                    <a:pt x="11232" y="20657"/>
                    <a:pt x="11919" y="20512"/>
                  </a:cubicBezTo>
                  <a:cubicBezTo>
                    <a:pt x="11843" y="20504"/>
                    <a:pt x="11783" y="20487"/>
                    <a:pt x="11749" y="20470"/>
                  </a:cubicBezTo>
                  <a:cubicBezTo>
                    <a:pt x="11809" y="20300"/>
                    <a:pt x="11732" y="20131"/>
                    <a:pt x="11478" y="19953"/>
                  </a:cubicBezTo>
                  <a:cubicBezTo>
                    <a:pt x="11215" y="19774"/>
                    <a:pt x="11113" y="19749"/>
                    <a:pt x="10986" y="19478"/>
                  </a:cubicBezTo>
                  <a:cubicBezTo>
                    <a:pt x="10935" y="19376"/>
                    <a:pt x="10901" y="19274"/>
                    <a:pt x="10859" y="19172"/>
                  </a:cubicBezTo>
                  <a:cubicBezTo>
                    <a:pt x="10808" y="19036"/>
                    <a:pt x="10816" y="19045"/>
                    <a:pt x="10748" y="18952"/>
                  </a:cubicBezTo>
                  <a:cubicBezTo>
                    <a:pt x="10613" y="18790"/>
                    <a:pt x="10545" y="18697"/>
                    <a:pt x="10460" y="18502"/>
                  </a:cubicBezTo>
                  <a:cubicBezTo>
                    <a:pt x="10392" y="18324"/>
                    <a:pt x="10256" y="18222"/>
                    <a:pt x="10197" y="18052"/>
                  </a:cubicBezTo>
                  <a:cubicBezTo>
                    <a:pt x="10112" y="17815"/>
                    <a:pt x="10307" y="17569"/>
                    <a:pt x="10290" y="17340"/>
                  </a:cubicBezTo>
                  <a:cubicBezTo>
                    <a:pt x="10282" y="17187"/>
                    <a:pt x="10189" y="17153"/>
                    <a:pt x="10146" y="17034"/>
                  </a:cubicBezTo>
                  <a:cubicBezTo>
                    <a:pt x="10121" y="16933"/>
                    <a:pt x="10155" y="16788"/>
                    <a:pt x="10146" y="16687"/>
                  </a:cubicBezTo>
                  <a:cubicBezTo>
                    <a:pt x="10138" y="16483"/>
                    <a:pt x="10163" y="16296"/>
                    <a:pt x="10172" y="16093"/>
                  </a:cubicBezTo>
                  <a:cubicBezTo>
                    <a:pt x="10180" y="15991"/>
                    <a:pt x="10129" y="15915"/>
                    <a:pt x="10146" y="15813"/>
                  </a:cubicBezTo>
                  <a:cubicBezTo>
                    <a:pt x="10172" y="15686"/>
                    <a:pt x="10273" y="15635"/>
                    <a:pt x="10239" y="15482"/>
                  </a:cubicBezTo>
                  <a:cubicBezTo>
                    <a:pt x="10180" y="15465"/>
                    <a:pt x="10138" y="15440"/>
                    <a:pt x="10104" y="15406"/>
                  </a:cubicBezTo>
                  <a:cubicBezTo>
                    <a:pt x="10155" y="15321"/>
                    <a:pt x="10155" y="15245"/>
                    <a:pt x="10053" y="15143"/>
                  </a:cubicBezTo>
                  <a:cubicBezTo>
                    <a:pt x="10019" y="15109"/>
                    <a:pt x="9976" y="15083"/>
                    <a:pt x="9943" y="15058"/>
                  </a:cubicBezTo>
                  <a:cubicBezTo>
                    <a:pt x="9943" y="15049"/>
                    <a:pt x="9943" y="15049"/>
                    <a:pt x="9943" y="15049"/>
                  </a:cubicBezTo>
                  <a:cubicBezTo>
                    <a:pt x="9832" y="14871"/>
                    <a:pt x="9705" y="14702"/>
                    <a:pt x="9552" y="14583"/>
                  </a:cubicBezTo>
                  <a:cubicBezTo>
                    <a:pt x="9408" y="14473"/>
                    <a:pt x="9493" y="14490"/>
                    <a:pt x="9298" y="14481"/>
                  </a:cubicBezTo>
                  <a:cubicBezTo>
                    <a:pt x="9275" y="14479"/>
                    <a:pt x="9251" y="14479"/>
                    <a:pt x="9228" y="14479"/>
                  </a:cubicBezTo>
                  <a:cubicBezTo>
                    <a:pt x="9164" y="14479"/>
                    <a:pt x="9101" y="14484"/>
                    <a:pt x="9037" y="14484"/>
                  </a:cubicBezTo>
                  <a:cubicBezTo>
                    <a:pt x="9014" y="14484"/>
                    <a:pt x="8990" y="14483"/>
                    <a:pt x="8967" y="14481"/>
                  </a:cubicBezTo>
                  <a:cubicBezTo>
                    <a:pt x="8932" y="14481"/>
                    <a:pt x="8899" y="14481"/>
                    <a:pt x="8867" y="14481"/>
                  </a:cubicBezTo>
                  <a:cubicBezTo>
                    <a:pt x="8710" y="14481"/>
                    <a:pt x="8594" y="14475"/>
                    <a:pt x="8424" y="14405"/>
                  </a:cubicBezTo>
                  <a:cubicBezTo>
                    <a:pt x="8293" y="14349"/>
                    <a:pt x="8216" y="14319"/>
                    <a:pt x="8145" y="14319"/>
                  </a:cubicBezTo>
                  <a:cubicBezTo>
                    <a:pt x="8066" y="14319"/>
                    <a:pt x="7995" y="14358"/>
                    <a:pt x="7864" y="14439"/>
                  </a:cubicBezTo>
                  <a:cubicBezTo>
                    <a:pt x="7757" y="14507"/>
                    <a:pt x="7687" y="14518"/>
                    <a:pt x="7612" y="14518"/>
                  </a:cubicBezTo>
                  <a:cubicBezTo>
                    <a:pt x="7575" y="14518"/>
                    <a:pt x="7536" y="14515"/>
                    <a:pt x="7491" y="14515"/>
                  </a:cubicBezTo>
                  <a:cubicBezTo>
                    <a:pt x="7423" y="14515"/>
                    <a:pt x="7304" y="14515"/>
                    <a:pt x="7211" y="14507"/>
                  </a:cubicBezTo>
                  <a:cubicBezTo>
                    <a:pt x="7143" y="14504"/>
                    <a:pt x="7085" y="14502"/>
                    <a:pt x="7029" y="14502"/>
                  </a:cubicBezTo>
                  <a:cubicBezTo>
                    <a:pt x="6917" y="14502"/>
                    <a:pt x="6815" y="14509"/>
                    <a:pt x="6668" y="14532"/>
                  </a:cubicBezTo>
                  <a:cubicBezTo>
                    <a:pt x="6566" y="14540"/>
                    <a:pt x="6498" y="14591"/>
                    <a:pt x="6388" y="14591"/>
                  </a:cubicBezTo>
                  <a:cubicBezTo>
                    <a:pt x="6383" y="14592"/>
                    <a:pt x="6377" y="14592"/>
                    <a:pt x="6371" y="14592"/>
                  </a:cubicBezTo>
                  <a:cubicBezTo>
                    <a:pt x="6318" y="14592"/>
                    <a:pt x="6246" y="14567"/>
                    <a:pt x="6180" y="14567"/>
                  </a:cubicBezTo>
                  <a:cubicBezTo>
                    <a:pt x="6161" y="14567"/>
                    <a:pt x="6142" y="14569"/>
                    <a:pt x="6125" y="14574"/>
                  </a:cubicBezTo>
                  <a:cubicBezTo>
                    <a:pt x="6066" y="14591"/>
                    <a:pt x="6074" y="14668"/>
                    <a:pt x="6040" y="14676"/>
                  </a:cubicBezTo>
                  <a:cubicBezTo>
                    <a:pt x="6032" y="14679"/>
                    <a:pt x="6017" y="14680"/>
                    <a:pt x="6000" y="14680"/>
                  </a:cubicBezTo>
                  <a:cubicBezTo>
                    <a:pt x="5968" y="14680"/>
                    <a:pt x="5930" y="14676"/>
                    <a:pt x="5930" y="14676"/>
                  </a:cubicBezTo>
                  <a:cubicBezTo>
                    <a:pt x="5854" y="14710"/>
                    <a:pt x="5735" y="14727"/>
                    <a:pt x="5650" y="14744"/>
                  </a:cubicBezTo>
                  <a:cubicBezTo>
                    <a:pt x="5413" y="14786"/>
                    <a:pt x="5175" y="14863"/>
                    <a:pt x="4946" y="14905"/>
                  </a:cubicBezTo>
                  <a:cubicBezTo>
                    <a:pt x="4919" y="14908"/>
                    <a:pt x="4893" y="14910"/>
                    <a:pt x="4867" y="14910"/>
                  </a:cubicBezTo>
                  <a:cubicBezTo>
                    <a:pt x="4755" y="14910"/>
                    <a:pt x="4652" y="14883"/>
                    <a:pt x="4556" y="14863"/>
                  </a:cubicBezTo>
                  <a:cubicBezTo>
                    <a:pt x="4259" y="14651"/>
                    <a:pt x="3860" y="14244"/>
                    <a:pt x="3648" y="14235"/>
                  </a:cubicBezTo>
                  <a:cubicBezTo>
                    <a:pt x="2732" y="14193"/>
                    <a:pt x="3784" y="12581"/>
                    <a:pt x="4166" y="12182"/>
                  </a:cubicBezTo>
                  <a:cubicBezTo>
                    <a:pt x="4471" y="11868"/>
                    <a:pt x="4513" y="11571"/>
                    <a:pt x="4776" y="11274"/>
                  </a:cubicBezTo>
                  <a:cubicBezTo>
                    <a:pt x="4870" y="11164"/>
                    <a:pt x="5201" y="10978"/>
                    <a:pt x="5336" y="10944"/>
                  </a:cubicBezTo>
                  <a:cubicBezTo>
                    <a:pt x="5367" y="10935"/>
                    <a:pt x="5400" y="10931"/>
                    <a:pt x="5434" y="10931"/>
                  </a:cubicBezTo>
                  <a:cubicBezTo>
                    <a:pt x="5604" y="10931"/>
                    <a:pt x="5805" y="11021"/>
                    <a:pt x="5941" y="11021"/>
                  </a:cubicBezTo>
                  <a:cubicBezTo>
                    <a:pt x="5965" y="11021"/>
                    <a:pt x="5987" y="11018"/>
                    <a:pt x="6006" y="11012"/>
                  </a:cubicBezTo>
                  <a:cubicBezTo>
                    <a:pt x="6252" y="10927"/>
                    <a:pt x="6303" y="10570"/>
                    <a:pt x="6397" y="10375"/>
                  </a:cubicBezTo>
                  <a:cubicBezTo>
                    <a:pt x="6566" y="10002"/>
                    <a:pt x="6804" y="9705"/>
                    <a:pt x="6999" y="9349"/>
                  </a:cubicBezTo>
                  <a:cubicBezTo>
                    <a:pt x="7219" y="8950"/>
                    <a:pt x="7270" y="8526"/>
                    <a:pt x="7474" y="8153"/>
                  </a:cubicBezTo>
                  <a:cubicBezTo>
                    <a:pt x="7525" y="8149"/>
                    <a:pt x="7578" y="8143"/>
                    <a:pt x="7628" y="8143"/>
                  </a:cubicBezTo>
                  <a:cubicBezTo>
                    <a:pt x="7687" y="8143"/>
                    <a:pt x="7742" y="8151"/>
                    <a:pt x="7788" y="8178"/>
                  </a:cubicBezTo>
                  <a:cubicBezTo>
                    <a:pt x="8017" y="8331"/>
                    <a:pt x="7627" y="8755"/>
                    <a:pt x="7847" y="8780"/>
                  </a:cubicBezTo>
                  <a:cubicBezTo>
                    <a:pt x="7864" y="8806"/>
                    <a:pt x="7856" y="8831"/>
                    <a:pt x="7881" y="8848"/>
                  </a:cubicBezTo>
                  <a:cubicBezTo>
                    <a:pt x="8017" y="8789"/>
                    <a:pt x="8144" y="8577"/>
                    <a:pt x="8246" y="8467"/>
                  </a:cubicBezTo>
                  <a:cubicBezTo>
                    <a:pt x="8424" y="8272"/>
                    <a:pt x="8390" y="8212"/>
                    <a:pt x="8441" y="7975"/>
                  </a:cubicBezTo>
                  <a:cubicBezTo>
                    <a:pt x="8509" y="7712"/>
                    <a:pt x="8908" y="6889"/>
                    <a:pt x="8636" y="6575"/>
                  </a:cubicBezTo>
                  <a:cubicBezTo>
                    <a:pt x="8729" y="6473"/>
                    <a:pt x="8755" y="6516"/>
                    <a:pt x="8874" y="6465"/>
                  </a:cubicBezTo>
                  <a:cubicBezTo>
                    <a:pt x="8942" y="6431"/>
                    <a:pt x="9128" y="6388"/>
                    <a:pt x="9238" y="6346"/>
                  </a:cubicBezTo>
                  <a:cubicBezTo>
                    <a:pt x="9264" y="6431"/>
                    <a:pt x="9272" y="6524"/>
                    <a:pt x="9281" y="6651"/>
                  </a:cubicBezTo>
                  <a:cubicBezTo>
                    <a:pt x="9292" y="6648"/>
                    <a:pt x="9303" y="6646"/>
                    <a:pt x="9316" y="6646"/>
                  </a:cubicBezTo>
                  <a:cubicBezTo>
                    <a:pt x="9350" y="6646"/>
                    <a:pt x="9390" y="6656"/>
                    <a:pt x="9424" y="6656"/>
                  </a:cubicBezTo>
                  <a:cubicBezTo>
                    <a:pt x="9436" y="6656"/>
                    <a:pt x="9448" y="6655"/>
                    <a:pt x="9459" y="6651"/>
                  </a:cubicBezTo>
                  <a:cubicBezTo>
                    <a:pt x="9459" y="6694"/>
                    <a:pt x="9484" y="6719"/>
                    <a:pt x="9493" y="6762"/>
                  </a:cubicBezTo>
                  <a:cubicBezTo>
                    <a:pt x="9516" y="6766"/>
                    <a:pt x="9535" y="6768"/>
                    <a:pt x="9550" y="6768"/>
                  </a:cubicBezTo>
                  <a:cubicBezTo>
                    <a:pt x="9674" y="6768"/>
                    <a:pt x="9591" y="6630"/>
                    <a:pt x="9629" y="6533"/>
                  </a:cubicBezTo>
                  <a:cubicBezTo>
                    <a:pt x="9680" y="6388"/>
                    <a:pt x="9790" y="6337"/>
                    <a:pt x="9892" y="6227"/>
                  </a:cubicBezTo>
                  <a:cubicBezTo>
                    <a:pt x="10078" y="6007"/>
                    <a:pt x="10138" y="5845"/>
                    <a:pt x="10121" y="5565"/>
                  </a:cubicBezTo>
                  <a:cubicBezTo>
                    <a:pt x="10112" y="5430"/>
                    <a:pt x="10172" y="5260"/>
                    <a:pt x="10146" y="5133"/>
                  </a:cubicBezTo>
                  <a:cubicBezTo>
                    <a:pt x="10138" y="5056"/>
                    <a:pt x="10112" y="5006"/>
                    <a:pt x="10095" y="4938"/>
                  </a:cubicBezTo>
                  <a:cubicBezTo>
                    <a:pt x="10087" y="4878"/>
                    <a:pt x="10087" y="4819"/>
                    <a:pt x="10078" y="4768"/>
                  </a:cubicBezTo>
                  <a:cubicBezTo>
                    <a:pt x="10087" y="4675"/>
                    <a:pt x="10129" y="4573"/>
                    <a:pt x="10095" y="4471"/>
                  </a:cubicBezTo>
                  <a:cubicBezTo>
                    <a:pt x="10095" y="4463"/>
                    <a:pt x="10087" y="4446"/>
                    <a:pt x="10078" y="4437"/>
                  </a:cubicBezTo>
                  <a:cubicBezTo>
                    <a:pt x="10078" y="4429"/>
                    <a:pt x="10070" y="4412"/>
                    <a:pt x="10070" y="4403"/>
                  </a:cubicBezTo>
                  <a:cubicBezTo>
                    <a:pt x="10053" y="4361"/>
                    <a:pt x="10019" y="4327"/>
                    <a:pt x="9985" y="4285"/>
                  </a:cubicBezTo>
                  <a:cubicBezTo>
                    <a:pt x="9951" y="4132"/>
                    <a:pt x="9909" y="3979"/>
                    <a:pt x="9875" y="3826"/>
                  </a:cubicBezTo>
                  <a:cubicBezTo>
                    <a:pt x="9883" y="3792"/>
                    <a:pt x="9883" y="3759"/>
                    <a:pt x="9883" y="3716"/>
                  </a:cubicBezTo>
                  <a:cubicBezTo>
                    <a:pt x="10061" y="3792"/>
                    <a:pt x="10256" y="3826"/>
                    <a:pt x="10443" y="3869"/>
                  </a:cubicBezTo>
                  <a:cubicBezTo>
                    <a:pt x="10358" y="4030"/>
                    <a:pt x="10867" y="4157"/>
                    <a:pt x="10994" y="4157"/>
                  </a:cubicBezTo>
                  <a:cubicBezTo>
                    <a:pt x="10994" y="4174"/>
                    <a:pt x="10994" y="4200"/>
                    <a:pt x="10994" y="4217"/>
                  </a:cubicBezTo>
                  <a:cubicBezTo>
                    <a:pt x="11016" y="4222"/>
                    <a:pt x="11037" y="4225"/>
                    <a:pt x="11058" y="4225"/>
                  </a:cubicBezTo>
                  <a:cubicBezTo>
                    <a:pt x="11095" y="4225"/>
                    <a:pt x="11131" y="4216"/>
                    <a:pt x="11161" y="4197"/>
                  </a:cubicBezTo>
                  <a:lnTo>
                    <a:pt x="11161" y="4197"/>
                  </a:lnTo>
                  <a:cubicBezTo>
                    <a:pt x="11060" y="4279"/>
                    <a:pt x="11048" y="4438"/>
                    <a:pt x="11223" y="4454"/>
                  </a:cubicBezTo>
                  <a:cubicBezTo>
                    <a:pt x="11173" y="4658"/>
                    <a:pt x="11156" y="4641"/>
                    <a:pt x="11317" y="4734"/>
                  </a:cubicBezTo>
                  <a:cubicBezTo>
                    <a:pt x="11393" y="4785"/>
                    <a:pt x="11512" y="4878"/>
                    <a:pt x="11597" y="4895"/>
                  </a:cubicBezTo>
                  <a:cubicBezTo>
                    <a:pt x="11597" y="4955"/>
                    <a:pt x="11588" y="5006"/>
                    <a:pt x="11597" y="5065"/>
                  </a:cubicBezTo>
                  <a:cubicBezTo>
                    <a:pt x="11724" y="5107"/>
                    <a:pt x="11885" y="5209"/>
                    <a:pt x="11978" y="5319"/>
                  </a:cubicBezTo>
                  <a:cubicBezTo>
                    <a:pt x="12063" y="5413"/>
                    <a:pt x="12072" y="5548"/>
                    <a:pt x="12157" y="5650"/>
                  </a:cubicBezTo>
                  <a:cubicBezTo>
                    <a:pt x="12250" y="5761"/>
                    <a:pt x="12377" y="5845"/>
                    <a:pt x="12462" y="5939"/>
                  </a:cubicBezTo>
                  <a:cubicBezTo>
                    <a:pt x="12487" y="5973"/>
                    <a:pt x="12513" y="6066"/>
                    <a:pt x="12547" y="6108"/>
                  </a:cubicBezTo>
                  <a:cubicBezTo>
                    <a:pt x="12598" y="6159"/>
                    <a:pt x="12640" y="6117"/>
                    <a:pt x="12691" y="6219"/>
                  </a:cubicBezTo>
                  <a:cubicBezTo>
                    <a:pt x="12698" y="6219"/>
                    <a:pt x="12705" y="6220"/>
                    <a:pt x="12712" y="6220"/>
                  </a:cubicBezTo>
                  <a:cubicBezTo>
                    <a:pt x="13137" y="6220"/>
                    <a:pt x="13302" y="4941"/>
                    <a:pt x="13319" y="4632"/>
                  </a:cubicBezTo>
                  <a:cubicBezTo>
                    <a:pt x="13327" y="4369"/>
                    <a:pt x="13471" y="4234"/>
                    <a:pt x="13505" y="3988"/>
                  </a:cubicBezTo>
                  <a:cubicBezTo>
                    <a:pt x="13531" y="3784"/>
                    <a:pt x="13539" y="3445"/>
                    <a:pt x="13522" y="3241"/>
                  </a:cubicBezTo>
                  <a:cubicBezTo>
                    <a:pt x="13488" y="2893"/>
                    <a:pt x="13166" y="2690"/>
                    <a:pt x="13192" y="2325"/>
                  </a:cubicBezTo>
                  <a:cubicBezTo>
                    <a:pt x="13208" y="2087"/>
                    <a:pt x="13378" y="1875"/>
                    <a:pt x="13285" y="1621"/>
                  </a:cubicBezTo>
                  <a:cubicBezTo>
                    <a:pt x="13192" y="1383"/>
                    <a:pt x="13039" y="1315"/>
                    <a:pt x="13056" y="1010"/>
                  </a:cubicBezTo>
                  <a:cubicBezTo>
                    <a:pt x="13073" y="773"/>
                    <a:pt x="13098" y="679"/>
                    <a:pt x="13005" y="510"/>
                  </a:cubicBezTo>
                  <a:cubicBezTo>
                    <a:pt x="11995" y="179"/>
                    <a:pt x="10910" y="1"/>
                    <a:pt x="9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98"/>
            <p:cNvSpPr/>
            <p:nvPr/>
          </p:nvSpPr>
          <p:spPr>
            <a:xfrm>
              <a:off x="-189004" y="3189453"/>
              <a:ext cx="121225" cy="262303"/>
            </a:xfrm>
            <a:custGeom>
              <a:avLst/>
              <a:gdLst/>
              <a:ahLst/>
              <a:cxnLst/>
              <a:rect l="l" t="t" r="r" b="b"/>
              <a:pathLst>
                <a:path w="3572" h="7729" extrusionOk="0">
                  <a:moveTo>
                    <a:pt x="1816" y="0"/>
                  </a:moveTo>
                  <a:lnTo>
                    <a:pt x="1799" y="76"/>
                  </a:lnTo>
                  <a:cubicBezTo>
                    <a:pt x="1850" y="305"/>
                    <a:pt x="1901" y="526"/>
                    <a:pt x="1833" y="780"/>
                  </a:cubicBezTo>
                  <a:cubicBezTo>
                    <a:pt x="1816" y="814"/>
                    <a:pt x="1790" y="865"/>
                    <a:pt x="1765" y="916"/>
                  </a:cubicBezTo>
                  <a:cubicBezTo>
                    <a:pt x="1714" y="1001"/>
                    <a:pt x="1655" y="1094"/>
                    <a:pt x="1671" y="1188"/>
                  </a:cubicBezTo>
                  <a:cubicBezTo>
                    <a:pt x="1688" y="1298"/>
                    <a:pt x="1765" y="1349"/>
                    <a:pt x="1841" y="1391"/>
                  </a:cubicBezTo>
                  <a:cubicBezTo>
                    <a:pt x="1884" y="1417"/>
                    <a:pt x="1926" y="1442"/>
                    <a:pt x="1951" y="1485"/>
                  </a:cubicBezTo>
                  <a:cubicBezTo>
                    <a:pt x="2121" y="1714"/>
                    <a:pt x="2062" y="1807"/>
                    <a:pt x="1968" y="1985"/>
                  </a:cubicBezTo>
                  <a:cubicBezTo>
                    <a:pt x="1917" y="2078"/>
                    <a:pt x="1858" y="2180"/>
                    <a:pt x="1816" y="2316"/>
                  </a:cubicBezTo>
                  <a:lnTo>
                    <a:pt x="1799" y="2409"/>
                  </a:lnTo>
                  <a:cubicBezTo>
                    <a:pt x="1705" y="2732"/>
                    <a:pt x="1671" y="2867"/>
                    <a:pt x="1264" y="2910"/>
                  </a:cubicBezTo>
                  <a:lnTo>
                    <a:pt x="1205" y="2918"/>
                  </a:lnTo>
                  <a:lnTo>
                    <a:pt x="1213" y="2978"/>
                  </a:lnTo>
                  <a:cubicBezTo>
                    <a:pt x="1222" y="3028"/>
                    <a:pt x="1230" y="3088"/>
                    <a:pt x="1247" y="3139"/>
                  </a:cubicBezTo>
                  <a:cubicBezTo>
                    <a:pt x="1256" y="3190"/>
                    <a:pt x="1264" y="3241"/>
                    <a:pt x="1273" y="3300"/>
                  </a:cubicBezTo>
                  <a:cubicBezTo>
                    <a:pt x="1219" y="3285"/>
                    <a:pt x="1175" y="3278"/>
                    <a:pt x="1135" y="3278"/>
                  </a:cubicBezTo>
                  <a:cubicBezTo>
                    <a:pt x="1043" y="3278"/>
                    <a:pt x="977" y="3314"/>
                    <a:pt x="883" y="3368"/>
                  </a:cubicBezTo>
                  <a:cubicBezTo>
                    <a:pt x="857" y="3385"/>
                    <a:pt x="823" y="3402"/>
                    <a:pt x="781" y="3419"/>
                  </a:cubicBezTo>
                  <a:cubicBezTo>
                    <a:pt x="747" y="3444"/>
                    <a:pt x="704" y="3461"/>
                    <a:pt x="662" y="3487"/>
                  </a:cubicBezTo>
                  <a:cubicBezTo>
                    <a:pt x="501" y="3563"/>
                    <a:pt x="323" y="3648"/>
                    <a:pt x="246" y="3733"/>
                  </a:cubicBezTo>
                  <a:cubicBezTo>
                    <a:pt x="0" y="4012"/>
                    <a:pt x="204" y="4869"/>
                    <a:pt x="357" y="5149"/>
                  </a:cubicBezTo>
                  <a:cubicBezTo>
                    <a:pt x="408" y="5243"/>
                    <a:pt x="458" y="5319"/>
                    <a:pt x="501" y="5395"/>
                  </a:cubicBezTo>
                  <a:cubicBezTo>
                    <a:pt x="603" y="5556"/>
                    <a:pt x="679" y="5684"/>
                    <a:pt x="747" y="5913"/>
                  </a:cubicBezTo>
                  <a:cubicBezTo>
                    <a:pt x="781" y="6040"/>
                    <a:pt x="789" y="6167"/>
                    <a:pt x="789" y="6294"/>
                  </a:cubicBezTo>
                  <a:cubicBezTo>
                    <a:pt x="789" y="6413"/>
                    <a:pt x="798" y="6532"/>
                    <a:pt x="823" y="6642"/>
                  </a:cubicBezTo>
                  <a:cubicBezTo>
                    <a:pt x="857" y="6795"/>
                    <a:pt x="925" y="6880"/>
                    <a:pt x="1018" y="6914"/>
                  </a:cubicBezTo>
                  <a:cubicBezTo>
                    <a:pt x="1045" y="6923"/>
                    <a:pt x="1074" y="6928"/>
                    <a:pt x="1104" y="6928"/>
                  </a:cubicBezTo>
                  <a:cubicBezTo>
                    <a:pt x="1180" y="6928"/>
                    <a:pt x="1267" y="6898"/>
                    <a:pt x="1358" y="6837"/>
                  </a:cubicBezTo>
                  <a:cubicBezTo>
                    <a:pt x="1409" y="6905"/>
                    <a:pt x="1442" y="7024"/>
                    <a:pt x="1468" y="7151"/>
                  </a:cubicBezTo>
                  <a:cubicBezTo>
                    <a:pt x="1527" y="7389"/>
                    <a:pt x="1604" y="7694"/>
                    <a:pt x="1917" y="7720"/>
                  </a:cubicBezTo>
                  <a:cubicBezTo>
                    <a:pt x="1926" y="7728"/>
                    <a:pt x="1943" y="7728"/>
                    <a:pt x="1960" y="7728"/>
                  </a:cubicBezTo>
                  <a:cubicBezTo>
                    <a:pt x="2113" y="7728"/>
                    <a:pt x="2223" y="7643"/>
                    <a:pt x="2291" y="7474"/>
                  </a:cubicBezTo>
                  <a:cubicBezTo>
                    <a:pt x="2435" y="7295"/>
                    <a:pt x="2545" y="7049"/>
                    <a:pt x="2571" y="6956"/>
                  </a:cubicBezTo>
                  <a:lnTo>
                    <a:pt x="2596" y="6880"/>
                  </a:lnTo>
                  <a:cubicBezTo>
                    <a:pt x="2630" y="6769"/>
                    <a:pt x="2656" y="6668"/>
                    <a:pt x="2698" y="6557"/>
                  </a:cubicBezTo>
                  <a:cubicBezTo>
                    <a:pt x="2766" y="6405"/>
                    <a:pt x="2834" y="6277"/>
                    <a:pt x="2910" y="6133"/>
                  </a:cubicBezTo>
                  <a:cubicBezTo>
                    <a:pt x="2986" y="5998"/>
                    <a:pt x="2986" y="5930"/>
                    <a:pt x="2978" y="5845"/>
                  </a:cubicBezTo>
                  <a:cubicBezTo>
                    <a:pt x="2978" y="5802"/>
                    <a:pt x="2969" y="5760"/>
                    <a:pt x="2978" y="5692"/>
                  </a:cubicBezTo>
                  <a:cubicBezTo>
                    <a:pt x="2995" y="5573"/>
                    <a:pt x="3054" y="5378"/>
                    <a:pt x="3105" y="5259"/>
                  </a:cubicBezTo>
                  <a:cubicBezTo>
                    <a:pt x="3139" y="5183"/>
                    <a:pt x="3215" y="5115"/>
                    <a:pt x="3292" y="5039"/>
                  </a:cubicBezTo>
                  <a:cubicBezTo>
                    <a:pt x="3360" y="4980"/>
                    <a:pt x="3427" y="4912"/>
                    <a:pt x="3478" y="4835"/>
                  </a:cubicBezTo>
                  <a:cubicBezTo>
                    <a:pt x="3504" y="4810"/>
                    <a:pt x="3546" y="4784"/>
                    <a:pt x="3572" y="4751"/>
                  </a:cubicBezTo>
                  <a:lnTo>
                    <a:pt x="3555" y="4589"/>
                  </a:lnTo>
                  <a:lnTo>
                    <a:pt x="3555" y="4598"/>
                  </a:lnTo>
                  <a:cubicBezTo>
                    <a:pt x="3521" y="4632"/>
                    <a:pt x="3419" y="4725"/>
                    <a:pt x="3385" y="4776"/>
                  </a:cubicBezTo>
                  <a:cubicBezTo>
                    <a:pt x="3343" y="4844"/>
                    <a:pt x="3283" y="4903"/>
                    <a:pt x="3215" y="4963"/>
                  </a:cubicBezTo>
                  <a:cubicBezTo>
                    <a:pt x="3139" y="5039"/>
                    <a:pt x="3054" y="5124"/>
                    <a:pt x="3003" y="5217"/>
                  </a:cubicBezTo>
                  <a:cubicBezTo>
                    <a:pt x="2944" y="5336"/>
                    <a:pt x="2885" y="5548"/>
                    <a:pt x="2868" y="5675"/>
                  </a:cubicBezTo>
                  <a:cubicBezTo>
                    <a:pt x="2859" y="5760"/>
                    <a:pt x="2868" y="5811"/>
                    <a:pt x="2868" y="5853"/>
                  </a:cubicBezTo>
                  <a:cubicBezTo>
                    <a:pt x="2876" y="5930"/>
                    <a:pt x="2876" y="5972"/>
                    <a:pt x="2817" y="6082"/>
                  </a:cubicBezTo>
                  <a:cubicBezTo>
                    <a:pt x="2740" y="6218"/>
                    <a:pt x="2664" y="6354"/>
                    <a:pt x="2596" y="6515"/>
                  </a:cubicBezTo>
                  <a:cubicBezTo>
                    <a:pt x="2554" y="6634"/>
                    <a:pt x="2520" y="6736"/>
                    <a:pt x="2486" y="6846"/>
                  </a:cubicBezTo>
                  <a:lnTo>
                    <a:pt x="2469" y="6922"/>
                  </a:lnTo>
                  <a:cubicBezTo>
                    <a:pt x="2443" y="7015"/>
                    <a:pt x="2333" y="7253"/>
                    <a:pt x="2206" y="7406"/>
                  </a:cubicBezTo>
                  <a:lnTo>
                    <a:pt x="2197" y="7423"/>
                  </a:lnTo>
                  <a:cubicBezTo>
                    <a:pt x="2145" y="7551"/>
                    <a:pt x="2072" y="7612"/>
                    <a:pt x="1967" y="7612"/>
                  </a:cubicBezTo>
                  <a:cubicBezTo>
                    <a:pt x="1954" y="7612"/>
                    <a:pt x="1940" y="7611"/>
                    <a:pt x="1926" y="7609"/>
                  </a:cubicBezTo>
                  <a:cubicBezTo>
                    <a:pt x="1688" y="7584"/>
                    <a:pt x="1629" y="7346"/>
                    <a:pt x="1578" y="7117"/>
                  </a:cubicBezTo>
                  <a:cubicBezTo>
                    <a:pt x="1544" y="6990"/>
                    <a:pt x="1519" y="6871"/>
                    <a:pt x="1451" y="6786"/>
                  </a:cubicBezTo>
                  <a:lnTo>
                    <a:pt x="1510" y="6727"/>
                  </a:lnTo>
                  <a:lnTo>
                    <a:pt x="1434" y="6651"/>
                  </a:lnTo>
                  <a:cubicBezTo>
                    <a:pt x="1297" y="6759"/>
                    <a:pt x="1179" y="6818"/>
                    <a:pt x="1094" y="6818"/>
                  </a:cubicBezTo>
                  <a:cubicBezTo>
                    <a:pt x="1079" y="6818"/>
                    <a:pt x="1065" y="6816"/>
                    <a:pt x="1052" y="6812"/>
                  </a:cubicBezTo>
                  <a:cubicBezTo>
                    <a:pt x="993" y="6795"/>
                    <a:pt x="950" y="6727"/>
                    <a:pt x="925" y="6617"/>
                  </a:cubicBezTo>
                  <a:cubicBezTo>
                    <a:pt x="908" y="6515"/>
                    <a:pt x="900" y="6405"/>
                    <a:pt x="900" y="6294"/>
                  </a:cubicBezTo>
                  <a:cubicBezTo>
                    <a:pt x="900" y="6159"/>
                    <a:pt x="891" y="6014"/>
                    <a:pt x="857" y="5879"/>
                  </a:cubicBezTo>
                  <a:cubicBezTo>
                    <a:pt x="781" y="5641"/>
                    <a:pt x="696" y="5497"/>
                    <a:pt x="594" y="5336"/>
                  </a:cubicBezTo>
                  <a:cubicBezTo>
                    <a:pt x="552" y="5259"/>
                    <a:pt x="501" y="5192"/>
                    <a:pt x="450" y="5098"/>
                  </a:cubicBezTo>
                  <a:cubicBezTo>
                    <a:pt x="306" y="4835"/>
                    <a:pt x="128" y="4038"/>
                    <a:pt x="331" y="3809"/>
                  </a:cubicBezTo>
                  <a:cubicBezTo>
                    <a:pt x="391" y="3741"/>
                    <a:pt x="569" y="3648"/>
                    <a:pt x="713" y="3580"/>
                  </a:cubicBezTo>
                  <a:cubicBezTo>
                    <a:pt x="755" y="3563"/>
                    <a:pt x="798" y="3537"/>
                    <a:pt x="832" y="3520"/>
                  </a:cubicBezTo>
                  <a:cubicBezTo>
                    <a:pt x="874" y="3495"/>
                    <a:pt x="908" y="3478"/>
                    <a:pt x="942" y="3461"/>
                  </a:cubicBezTo>
                  <a:cubicBezTo>
                    <a:pt x="1028" y="3415"/>
                    <a:pt x="1078" y="3388"/>
                    <a:pt x="1145" y="3388"/>
                  </a:cubicBezTo>
                  <a:cubicBezTo>
                    <a:pt x="1189" y="3388"/>
                    <a:pt x="1241" y="3400"/>
                    <a:pt x="1315" y="3427"/>
                  </a:cubicBezTo>
                  <a:lnTo>
                    <a:pt x="1392" y="3461"/>
                  </a:lnTo>
                  <a:lnTo>
                    <a:pt x="1392" y="3376"/>
                  </a:lnTo>
                  <a:cubicBezTo>
                    <a:pt x="1392" y="3274"/>
                    <a:pt x="1375" y="3190"/>
                    <a:pt x="1349" y="3113"/>
                  </a:cubicBezTo>
                  <a:cubicBezTo>
                    <a:pt x="1349" y="3079"/>
                    <a:pt x="1341" y="3045"/>
                    <a:pt x="1332" y="3011"/>
                  </a:cubicBezTo>
                  <a:cubicBezTo>
                    <a:pt x="1756" y="2952"/>
                    <a:pt x="1816" y="2749"/>
                    <a:pt x="1901" y="2435"/>
                  </a:cubicBezTo>
                  <a:lnTo>
                    <a:pt x="1926" y="2341"/>
                  </a:lnTo>
                  <a:cubicBezTo>
                    <a:pt x="1960" y="2223"/>
                    <a:pt x="2011" y="2121"/>
                    <a:pt x="2062" y="2036"/>
                  </a:cubicBezTo>
                  <a:cubicBezTo>
                    <a:pt x="2164" y="1858"/>
                    <a:pt x="2248" y="1697"/>
                    <a:pt x="2045" y="1417"/>
                  </a:cubicBezTo>
                  <a:cubicBezTo>
                    <a:pt x="2002" y="1357"/>
                    <a:pt x="1943" y="1323"/>
                    <a:pt x="1892" y="1289"/>
                  </a:cubicBezTo>
                  <a:cubicBezTo>
                    <a:pt x="1824" y="1256"/>
                    <a:pt x="1790" y="1230"/>
                    <a:pt x="1782" y="1171"/>
                  </a:cubicBezTo>
                  <a:cubicBezTo>
                    <a:pt x="1773" y="1120"/>
                    <a:pt x="1816" y="1043"/>
                    <a:pt x="1858" y="967"/>
                  </a:cubicBezTo>
                  <a:cubicBezTo>
                    <a:pt x="1892" y="916"/>
                    <a:pt x="1917" y="857"/>
                    <a:pt x="1934" y="806"/>
                  </a:cubicBezTo>
                  <a:cubicBezTo>
                    <a:pt x="1985" y="636"/>
                    <a:pt x="2002" y="382"/>
                    <a:pt x="1977" y="229"/>
                  </a:cubicBezTo>
                  <a:lnTo>
                    <a:pt x="1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98"/>
            <p:cNvSpPr/>
            <p:nvPr/>
          </p:nvSpPr>
          <p:spPr>
            <a:xfrm>
              <a:off x="-127102" y="3418599"/>
              <a:ext cx="59900" cy="162391"/>
            </a:xfrm>
            <a:custGeom>
              <a:avLst/>
              <a:gdLst/>
              <a:ahLst/>
              <a:cxnLst/>
              <a:rect l="l" t="t" r="r" b="b"/>
              <a:pathLst>
                <a:path w="1765" h="4785" extrusionOk="0">
                  <a:moveTo>
                    <a:pt x="1765" y="0"/>
                  </a:moveTo>
                  <a:lnTo>
                    <a:pt x="1714" y="68"/>
                  </a:lnTo>
                  <a:cubicBezTo>
                    <a:pt x="1510" y="247"/>
                    <a:pt x="1332" y="569"/>
                    <a:pt x="1179" y="857"/>
                  </a:cubicBezTo>
                  <a:cubicBezTo>
                    <a:pt x="1094" y="1010"/>
                    <a:pt x="1010" y="1163"/>
                    <a:pt x="933" y="1273"/>
                  </a:cubicBezTo>
                  <a:cubicBezTo>
                    <a:pt x="865" y="1375"/>
                    <a:pt x="730" y="1494"/>
                    <a:pt x="586" y="1621"/>
                  </a:cubicBezTo>
                  <a:cubicBezTo>
                    <a:pt x="331" y="1850"/>
                    <a:pt x="68" y="2087"/>
                    <a:pt x="17" y="2333"/>
                  </a:cubicBezTo>
                  <a:cubicBezTo>
                    <a:pt x="0" y="2427"/>
                    <a:pt x="51" y="2537"/>
                    <a:pt x="93" y="2639"/>
                  </a:cubicBezTo>
                  <a:cubicBezTo>
                    <a:pt x="127" y="2715"/>
                    <a:pt x="161" y="2783"/>
                    <a:pt x="161" y="2834"/>
                  </a:cubicBezTo>
                  <a:cubicBezTo>
                    <a:pt x="170" y="2910"/>
                    <a:pt x="161" y="2995"/>
                    <a:pt x="144" y="3088"/>
                  </a:cubicBezTo>
                  <a:cubicBezTo>
                    <a:pt x="127" y="3207"/>
                    <a:pt x="119" y="3334"/>
                    <a:pt x="136" y="3470"/>
                  </a:cubicBezTo>
                  <a:cubicBezTo>
                    <a:pt x="170" y="3674"/>
                    <a:pt x="178" y="3894"/>
                    <a:pt x="161" y="4157"/>
                  </a:cubicBezTo>
                  <a:cubicBezTo>
                    <a:pt x="119" y="4276"/>
                    <a:pt x="119" y="4412"/>
                    <a:pt x="110" y="4547"/>
                  </a:cubicBezTo>
                  <a:cubicBezTo>
                    <a:pt x="102" y="4598"/>
                    <a:pt x="102" y="4649"/>
                    <a:pt x="102" y="4700"/>
                  </a:cubicBezTo>
                  <a:lnTo>
                    <a:pt x="102" y="4785"/>
                  </a:lnTo>
                  <a:lnTo>
                    <a:pt x="238" y="4573"/>
                  </a:lnTo>
                  <a:cubicBezTo>
                    <a:pt x="246" y="4471"/>
                    <a:pt x="238" y="4267"/>
                    <a:pt x="272" y="4191"/>
                  </a:cubicBezTo>
                  <a:lnTo>
                    <a:pt x="272" y="4174"/>
                  </a:lnTo>
                  <a:cubicBezTo>
                    <a:pt x="289" y="3903"/>
                    <a:pt x="280" y="3674"/>
                    <a:pt x="246" y="3462"/>
                  </a:cubicBezTo>
                  <a:cubicBezTo>
                    <a:pt x="229" y="3334"/>
                    <a:pt x="246" y="3216"/>
                    <a:pt x="255" y="3097"/>
                  </a:cubicBezTo>
                  <a:cubicBezTo>
                    <a:pt x="263" y="3003"/>
                    <a:pt x="280" y="2919"/>
                    <a:pt x="272" y="2825"/>
                  </a:cubicBezTo>
                  <a:cubicBezTo>
                    <a:pt x="272" y="2757"/>
                    <a:pt x="238" y="2681"/>
                    <a:pt x="195" y="2596"/>
                  </a:cubicBezTo>
                  <a:cubicBezTo>
                    <a:pt x="161" y="2511"/>
                    <a:pt x="119" y="2418"/>
                    <a:pt x="127" y="2359"/>
                  </a:cubicBezTo>
                  <a:cubicBezTo>
                    <a:pt x="170" y="2147"/>
                    <a:pt x="424" y="1918"/>
                    <a:pt x="653" y="1706"/>
                  </a:cubicBezTo>
                  <a:cubicBezTo>
                    <a:pt x="806" y="1578"/>
                    <a:pt x="942" y="1451"/>
                    <a:pt x="1027" y="1332"/>
                  </a:cubicBezTo>
                  <a:cubicBezTo>
                    <a:pt x="1103" y="1222"/>
                    <a:pt x="1188" y="1069"/>
                    <a:pt x="1273" y="908"/>
                  </a:cubicBezTo>
                  <a:cubicBezTo>
                    <a:pt x="1400" y="688"/>
                    <a:pt x="1536" y="442"/>
                    <a:pt x="1680" y="263"/>
                  </a:cubicBezTo>
                  <a:cubicBezTo>
                    <a:pt x="1680" y="264"/>
                    <a:pt x="1680" y="265"/>
                    <a:pt x="1681" y="265"/>
                  </a:cubicBezTo>
                  <a:cubicBezTo>
                    <a:pt x="1689" y="265"/>
                    <a:pt x="1730" y="237"/>
                    <a:pt x="1738" y="237"/>
                  </a:cubicBezTo>
                  <a:cubicBezTo>
                    <a:pt x="1739" y="237"/>
                    <a:pt x="1739" y="237"/>
                    <a:pt x="1739" y="238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98"/>
            <p:cNvSpPr/>
            <p:nvPr/>
          </p:nvSpPr>
          <p:spPr>
            <a:xfrm>
              <a:off x="-750975" y="3268595"/>
              <a:ext cx="137651" cy="411730"/>
            </a:xfrm>
            <a:custGeom>
              <a:avLst/>
              <a:gdLst/>
              <a:ahLst/>
              <a:cxnLst/>
              <a:rect l="l" t="t" r="r" b="b"/>
              <a:pathLst>
                <a:path w="4056" h="12132" extrusionOk="0">
                  <a:moveTo>
                    <a:pt x="68" y="1"/>
                  </a:moveTo>
                  <a:lnTo>
                    <a:pt x="1" y="171"/>
                  </a:lnTo>
                  <a:cubicBezTo>
                    <a:pt x="1" y="171"/>
                    <a:pt x="111" y="374"/>
                    <a:pt x="51" y="425"/>
                  </a:cubicBezTo>
                  <a:lnTo>
                    <a:pt x="26" y="442"/>
                  </a:lnTo>
                  <a:lnTo>
                    <a:pt x="34" y="476"/>
                  </a:lnTo>
                  <a:cubicBezTo>
                    <a:pt x="43" y="544"/>
                    <a:pt x="51" y="586"/>
                    <a:pt x="51" y="646"/>
                  </a:cubicBezTo>
                  <a:lnTo>
                    <a:pt x="60" y="679"/>
                  </a:lnTo>
                  <a:lnTo>
                    <a:pt x="85" y="696"/>
                  </a:lnTo>
                  <a:cubicBezTo>
                    <a:pt x="170" y="730"/>
                    <a:pt x="170" y="798"/>
                    <a:pt x="170" y="917"/>
                  </a:cubicBezTo>
                  <a:cubicBezTo>
                    <a:pt x="170" y="959"/>
                    <a:pt x="162" y="993"/>
                    <a:pt x="170" y="1036"/>
                  </a:cubicBezTo>
                  <a:cubicBezTo>
                    <a:pt x="179" y="1155"/>
                    <a:pt x="204" y="1222"/>
                    <a:pt x="238" y="1299"/>
                  </a:cubicBezTo>
                  <a:cubicBezTo>
                    <a:pt x="255" y="1333"/>
                    <a:pt x="272" y="1375"/>
                    <a:pt x="289" y="1426"/>
                  </a:cubicBezTo>
                  <a:cubicBezTo>
                    <a:pt x="306" y="1485"/>
                    <a:pt x="306" y="1553"/>
                    <a:pt x="306" y="1621"/>
                  </a:cubicBezTo>
                  <a:cubicBezTo>
                    <a:pt x="314" y="1697"/>
                    <a:pt x="314" y="1774"/>
                    <a:pt x="340" y="1850"/>
                  </a:cubicBezTo>
                  <a:cubicBezTo>
                    <a:pt x="357" y="1901"/>
                    <a:pt x="391" y="1952"/>
                    <a:pt x="416" y="2003"/>
                  </a:cubicBezTo>
                  <a:cubicBezTo>
                    <a:pt x="450" y="2054"/>
                    <a:pt x="484" y="2105"/>
                    <a:pt x="501" y="2156"/>
                  </a:cubicBezTo>
                  <a:cubicBezTo>
                    <a:pt x="509" y="2206"/>
                    <a:pt x="501" y="2274"/>
                    <a:pt x="493" y="2342"/>
                  </a:cubicBezTo>
                  <a:cubicBezTo>
                    <a:pt x="476" y="2427"/>
                    <a:pt x="467" y="2520"/>
                    <a:pt x="501" y="2597"/>
                  </a:cubicBezTo>
                  <a:cubicBezTo>
                    <a:pt x="535" y="2673"/>
                    <a:pt x="620" y="2732"/>
                    <a:pt x="696" y="2783"/>
                  </a:cubicBezTo>
                  <a:cubicBezTo>
                    <a:pt x="739" y="2809"/>
                    <a:pt x="772" y="2834"/>
                    <a:pt x="798" y="2860"/>
                  </a:cubicBezTo>
                  <a:cubicBezTo>
                    <a:pt x="823" y="2885"/>
                    <a:pt x="849" y="2902"/>
                    <a:pt x="874" y="2927"/>
                  </a:cubicBezTo>
                  <a:cubicBezTo>
                    <a:pt x="942" y="2978"/>
                    <a:pt x="1002" y="3021"/>
                    <a:pt x="1035" y="3106"/>
                  </a:cubicBezTo>
                  <a:cubicBezTo>
                    <a:pt x="1044" y="3148"/>
                    <a:pt x="1052" y="3182"/>
                    <a:pt x="1061" y="3224"/>
                  </a:cubicBezTo>
                  <a:cubicBezTo>
                    <a:pt x="1078" y="3301"/>
                    <a:pt x="1095" y="3377"/>
                    <a:pt x="1197" y="3453"/>
                  </a:cubicBezTo>
                  <a:cubicBezTo>
                    <a:pt x="1163" y="3581"/>
                    <a:pt x="1163" y="3784"/>
                    <a:pt x="1163" y="3895"/>
                  </a:cubicBezTo>
                  <a:cubicBezTo>
                    <a:pt x="1163" y="3920"/>
                    <a:pt x="1163" y="3937"/>
                    <a:pt x="1154" y="3954"/>
                  </a:cubicBezTo>
                  <a:cubicBezTo>
                    <a:pt x="1146" y="3988"/>
                    <a:pt x="1137" y="4022"/>
                    <a:pt x="1163" y="4081"/>
                  </a:cubicBezTo>
                  <a:cubicBezTo>
                    <a:pt x="1180" y="4132"/>
                    <a:pt x="1222" y="4158"/>
                    <a:pt x="1256" y="4183"/>
                  </a:cubicBezTo>
                  <a:cubicBezTo>
                    <a:pt x="1290" y="4208"/>
                    <a:pt x="1307" y="4217"/>
                    <a:pt x="1307" y="4251"/>
                  </a:cubicBezTo>
                  <a:lnTo>
                    <a:pt x="1315" y="4276"/>
                  </a:lnTo>
                  <a:lnTo>
                    <a:pt x="1332" y="4285"/>
                  </a:lnTo>
                  <a:cubicBezTo>
                    <a:pt x="1358" y="4310"/>
                    <a:pt x="1400" y="4336"/>
                    <a:pt x="1443" y="4361"/>
                  </a:cubicBezTo>
                  <a:cubicBezTo>
                    <a:pt x="1578" y="4454"/>
                    <a:pt x="1646" y="4505"/>
                    <a:pt x="1638" y="4590"/>
                  </a:cubicBezTo>
                  <a:cubicBezTo>
                    <a:pt x="1607" y="4577"/>
                    <a:pt x="1578" y="4571"/>
                    <a:pt x="1550" y="4571"/>
                  </a:cubicBezTo>
                  <a:cubicBezTo>
                    <a:pt x="1508" y="4571"/>
                    <a:pt x="1470" y="4583"/>
                    <a:pt x="1434" y="4599"/>
                  </a:cubicBezTo>
                  <a:lnTo>
                    <a:pt x="1375" y="4624"/>
                  </a:lnTo>
                  <a:lnTo>
                    <a:pt x="1409" y="4683"/>
                  </a:lnTo>
                  <a:cubicBezTo>
                    <a:pt x="1451" y="4743"/>
                    <a:pt x="1510" y="4777"/>
                    <a:pt x="1553" y="4819"/>
                  </a:cubicBezTo>
                  <a:cubicBezTo>
                    <a:pt x="1655" y="4896"/>
                    <a:pt x="1697" y="4929"/>
                    <a:pt x="1663" y="5031"/>
                  </a:cubicBezTo>
                  <a:lnTo>
                    <a:pt x="1646" y="5082"/>
                  </a:lnTo>
                  <a:lnTo>
                    <a:pt x="1706" y="5099"/>
                  </a:lnTo>
                  <a:cubicBezTo>
                    <a:pt x="1723" y="5108"/>
                    <a:pt x="1740" y="5116"/>
                    <a:pt x="1765" y="5116"/>
                  </a:cubicBezTo>
                  <a:cubicBezTo>
                    <a:pt x="1824" y="5133"/>
                    <a:pt x="1901" y="5150"/>
                    <a:pt x="1926" y="5192"/>
                  </a:cubicBezTo>
                  <a:cubicBezTo>
                    <a:pt x="1926" y="5201"/>
                    <a:pt x="1918" y="5218"/>
                    <a:pt x="1918" y="5226"/>
                  </a:cubicBezTo>
                  <a:cubicBezTo>
                    <a:pt x="1901" y="5286"/>
                    <a:pt x="1875" y="5354"/>
                    <a:pt x="1909" y="5421"/>
                  </a:cubicBezTo>
                  <a:cubicBezTo>
                    <a:pt x="1977" y="5566"/>
                    <a:pt x="2232" y="5608"/>
                    <a:pt x="2418" y="5642"/>
                  </a:cubicBezTo>
                  <a:lnTo>
                    <a:pt x="2435" y="5642"/>
                  </a:lnTo>
                  <a:cubicBezTo>
                    <a:pt x="2444" y="5693"/>
                    <a:pt x="2461" y="5744"/>
                    <a:pt x="2469" y="5778"/>
                  </a:cubicBezTo>
                  <a:cubicBezTo>
                    <a:pt x="2478" y="5812"/>
                    <a:pt x="2495" y="5837"/>
                    <a:pt x="2495" y="5854"/>
                  </a:cubicBezTo>
                  <a:cubicBezTo>
                    <a:pt x="2495" y="5888"/>
                    <a:pt x="2478" y="5922"/>
                    <a:pt x="2469" y="5956"/>
                  </a:cubicBezTo>
                  <a:cubicBezTo>
                    <a:pt x="2452" y="5998"/>
                    <a:pt x="2444" y="6049"/>
                    <a:pt x="2444" y="6117"/>
                  </a:cubicBezTo>
                  <a:lnTo>
                    <a:pt x="2452" y="6151"/>
                  </a:lnTo>
                  <a:lnTo>
                    <a:pt x="2486" y="6168"/>
                  </a:lnTo>
                  <a:cubicBezTo>
                    <a:pt x="2639" y="6219"/>
                    <a:pt x="2825" y="6346"/>
                    <a:pt x="2936" y="6482"/>
                  </a:cubicBezTo>
                  <a:cubicBezTo>
                    <a:pt x="3020" y="6702"/>
                    <a:pt x="3029" y="6923"/>
                    <a:pt x="3037" y="7161"/>
                  </a:cubicBezTo>
                  <a:cubicBezTo>
                    <a:pt x="3046" y="7364"/>
                    <a:pt x="3054" y="7585"/>
                    <a:pt x="3114" y="7822"/>
                  </a:cubicBezTo>
                  <a:cubicBezTo>
                    <a:pt x="3122" y="7856"/>
                    <a:pt x="3131" y="7907"/>
                    <a:pt x="3131" y="7975"/>
                  </a:cubicBezTo>
                  <a:cubicBezTo>
                    <a:pt x="3114" y="8043"/>
                    <a:pt x="3105" y="8119"/>
                    <a:pt x="3105" y="8195"/>
                  </a:cubicBezTo>
                  <a:cubicBezTo>
                    <a:pt x="3114" y="8382"/>
                    <a:pt x="3097" y="8543"/>
                    <a:pt x="3071" y="8721"/>
                  </a:cubicBezTo>
                  <a:cubicBezTo>
                    <a:pt x="3071" y="8772"/>
                    <a:pt x="3063" y="8823"/>
                    <a:pt x="3054" y="8874"/>
                  </a:cubicBezTo>
                  <a:cubicBezTo>
                    <a:pt x="3037" y="9061"/>
                    <a:pt x="3054" y="9375"/>
                    <a:pt x="3105" y="9587"/>
                  </a:cubicBezTo>
                  <a:cubicBezTo>
                    <a:pt x="3122" y="9655"/>
                    <a:pt x="3156" y="9722"/>
                    <a:pt x="3190" y="9790"/>
                  </a:cubicBezTo>
                  <a:cubicBezTo>
                    <a:pt x="3224" y="9867"/>
                    <a:pt x="3266" y="9943"/>
                    <a:pt x="3275" y="10028"/>
                  </a:cubicBezTo>
                  <a:lnTo>
                    <a:pt x="3283" y="10113"/>
                  </a:lnTo>
                  <a:cubicBezTo>
                    <a:pt x="3292" y="10274"/>
                    <a:pt x="3309" y="10426"/>
                    <a:pt x="3377" y="10588"/>
                  </a:cubicBezTo>
                  <a:cubicBezTo>
                    <a:pt x="3411" y="10664"/>
                    <a:pt x="3462" y="10740"/>
                    <a:pt x="3504" y="10817"/>
                  </a:cubicBezTo>
                  <a:cubicBezTo>
                    <a:pt x="3555" y="10893"/>
                    <a:pt x="3606" y="10961"/>
                    <a:pt x="3631" y="11037"/>
                  </a:cubicBezTo>
                  <a:cubicBezTo>
                    <a:pt x="3657" y="11105"/>
                    <a:pt x="3674" y="11173"/>
                    <a:pt x="3699" y="11249"/>
                  </a:cubicBezTo>
                  <a:cubicBezTo>
                    <a:pt x="3716" y="11334"/>
                    <a:pt x="3742" y="11427"/>
                    <a:pt x="3775" y="11512"/>
                  </a:cubicBezTo>
                  <a:cubicBezTo>
                    <a:pt x="3818" y="11597"/>
                    <a:pt x="3843" y="11690"/>
                    <a:pt x="3869" y="11775"/>
                  </a:cubicBezTo>
                  <a:lnTo>
                    <a:pt x="3860" y="11775"/>
                  </a:lnTo>
                  <a:cubicBezTo>
                    <a:pt x="3869" y="11801"/>
                    <a:pt x="3886" y="11996"/>
                    <a:pt x="3894" y="12021"/>
                  </a:cubicBezTo>
                  <a:lnTo>
                    <a:pt x="4055" y="12132"/>
                  </a:lnTo>
                  <a:cubicBezTo>
                    <a:pt x="4047" y="12106"/>
                    <a:pt x="3971" y="11775"/>
                    <a:pt x="3962" y="11750"/>
                  </a:cubicBezTo>
                  <a:cubicBezTo>
                    <a:pt x="3945" y="11657"/>
                    <a:pt x="3920" y="11563"/>
                    <a:pt x="3869" y="11461"/>
                  </a:cubicBezTo>
                  <a:cubicBezTo>
                    <a:pt x="3835" y="11385"/>
                    <a:pt x="3818" y="11300"/>
                    <a:pt x="3792" y="11215"/>
                  </a:cubicBezTo>
                  <a:cubicBezTo>
                    <a:pt x="3775" y="11139"/>
                    <a:pt x="3758" y="11063"/>
                    <a:pt x="3725" y="10986"/>
                  </a:cubicBezTo>
                  <a:cubicBezTo>
                    <a:pt x="3691" y="10910"/>
                    <a:pt x="3640" y="10825"/>
                    <a:pt x="3597" y="10749"/>
                  </a:cubicBezTo>
                  <a:cubicBezTo>
                    <a:pt x="3546" y="10681"/>
                    <a:pt x="3504" y="10613"/>
                    <a:pt x="3470" y="10537"/>
                  </a:cubicBezTo>
                  <a:cubicBezTo>
                    <a:pt x="3411" y="10401"/>
                    <a:pt x="3402" y="10257"/>
                    <a:pt x="3385" y="10104"/>
                  </a:cubicBezTo>
                  <a:lnTo>
                    <a:pt x="3377" y="10011"/>
                  </a:lnTo>
                  <a:cubicBezTo>
                    <a:pt x="3368" y="9909"/>
                    <a:pt x="3326" y="9816"/>
                    <a:pt x="3283" y="9731"/>
                  </a:cubicBezTo>
                  <a:cubicBezTo>
                    <a:pt x="3250" y="9671"/>
                    <a:pt x="3224" y="9612"/>
                    <a:pt x="3207" y="9553"/>
                  </a:cubicBezTo>
                  <a:cubicBezTo>
                    <a:pt x="3165" y="9383"/>
                    <a:pt x="3139" y="9078"/>
                    <a:pt x="3165" y="8883"/>
                  </a:cubicBezTo>
                  <a:cubicBezTo>
                    <a:pt x="3165" y="8832"/>
                    <a:pt x="3173" y="8781"/>
                    <a:pt x="3182" y="8730"/>
                  </a:cubicBezTo>
                  <a:cubicBezTo>
                    <a:pt x="3199" y="8560"/>
                    <a:pt x="3224" y="8382"/>
                    <a:pt x="3207" y="8195"/>
                  </a:cubicBezTo>
                  <a:cubicBezTo>
                    <a:pt x="3207" y="8119"/>
                    <a:pt x="3216" y="8060"/>
                    <a:pt x="3233" y="7992"/>
                  </a:cubicBezTo>
                  <a:lnTo>
                    <a:pt x="3241" y="7983"/>
                  </a:lnTo>
                  <a:lnTo>
                    <a:pt x="3241" y="7975"/>
                  </a:lnTo>
                  <a:cubicBezTo>
                    <a:pt x="3241" y="7890"/>
                    <a:pt x="3233" y="7831"/>
                    <a:pt x="3216" y="7788"/>
                  </a:cubicBezTo>
                  <a:cubicBezTo>
                    <a:pt x="3156" y="7568"/>
                    <a:pt x="3148" y="7356"/>
                    <a:pt x="3148" y="7152"/>
                  </a:cubicBezTo>
                  <a:cubicBezTo>
                    <a:pt x="3139" y="6906"/>
                    <a:pt x="3131" y="6677"/>
                    <a:pt x="3029" y="6431"/>
                  </a:cubicBezTo>
                  <a:lnTo>
                    <a:pt x="3020" y="6422"/>
                  </a:lnTo>
                  <a:cubicBezTo>
                    <a:pt x="2902" y="6278"/>
                    <a:pt x="2724" y="6143"/>
                    <a:pt x="2554" y="6075"/>
                  </a:cubicBezTo>
                  <a:cubicBezTo>
                    <a:pt x="2554" y="6041"/>
                    <a:pt x="2562" y="6015"/>
                    <a:pt x="2571" y="5990"/>
                  </a:cubicBezTo>
                  <a:cubicBezTo>
                    <a:pt x="2579" y="5947"/>
                    <a:pt x="2596" y="5905"/>
                    <a:pt x="2596" y="5854"/>
                  </a:cubicBezTo>
                  <a:cubicBezTo>
                    <a:pt x="2596" y="5820"/>
                    <a:pt x="2588" y="5778"/>
                    <a:pt x="2571" y="5744"/>
                  </a:cubicBezTo>
                  <a:cubicBezTo>
                    <a:pt x="2554" y="5701"/>
                    <a:pt x="2537" y="5651"/>
                    <a:pt x="2545" y="5608"/>
                  </a:cubicBezTo>
                  <a:lnTo>
                    <a:pt x="2554" y="5557"/>
                  </a:lnTo>
                  <a:lnTo>
                    <a:pt x="2503" y="5540"/>
                  </a:lnTo>
                  <a:cubicBezTo>
                    <a:pt x="2478" y="5540"/>
                    <a:pt x="2452" y="5532"/>
                    <a:pt x="2427" y="5532"/>
                  </a:cubicBezTo>
                  <a:cubicBezTo>
                    <a:pt x="2299" y="5506"/>
                    <a:pt x="2045" y="5464"/>
                    <a:pt x="2003" y="5379"/>
                  </a:cubicBezTo>
                  <a:cubicBezTo>
                    <a:pt x="1994" y="5345"/>
                    <a:pt x="2003" y="5303"/>
                    <a:pt x="2019" y="5260"/>
                  </a:cubicBezTo>
                  <a:cubicBezTo>
                    <a:pt x="2028" y="5218"/>
                    <a:pt x="2045" y="5175"/>
                    <a:pt x="2028" y="5142"/>
                  </a:cubicBezTo>
                  <a:cubicBezTo>
                    <a:pt x="1977" y="5065"/>
                    <a:pt x="1875" y="5031"/>
                    <a:pt x="1790" y="5006"/>
                  </a:cubicBezTo>
                  <a:lnTo>
                    <a:pt x="1782" y="5006"/>
                  </a:lnTo>
                  <a:cubicBezTo>
                    <a:pt x="1807" y="4862"/>
                    <a:pt x="1706" y="4794"/>
                    <a:pt x="1621" y="4726"/>
                  </a:cubicBezTo>
                  <a:cubicBezTo>
                    <a:pt x="1604" y="4717"/>
                    <a:pt x="1578" y="4700"/>
                    <a:pt x="1561" y="4683"/>
                  </a:cubicBezTo>
                  <a:cubicBezTo>
                    <a:pt x="1587" y="4683"/>
                    <a:pt x="1604" y="4692"/>
                    <a:pt x="1629" y="4709"/>
                  </a:cubicBezTo>
                  <a:lnTo>
                    <a:pt x="1680" y="4743"/>
                  </a:lnTo>
                  <a:lnTo>
                    <a:pt x="1714" y="4692"/>
                  </a:lnTo>
                  <a:cubicBezTo>
                    <a:pt x="1833" y="4480"/>
                    <a:pt x="1629" y="4353"/>
                    <a:pt x="1502" y="4268"/>
                  </a:cubicBezTo>
                  <a:cubicBezTo>
                    <a:pt x="1468" y="4251"/>
                    <a:pt x="1434" y="4234"/>
                    <a:pt x="1417" y="4208"/>
                  </a:cubicBezTo>
                  <a:cubicBezTo>
                    <a:pt x="1392" y="4141"/>
                    <a:pt x="1349" y="4115"/>
                    <a:pt x="1315" y="4090"/>
                  </a:cubicBezTo>
                  <a:cubicBezTo>
                    <a:pt x="1290" y="4073"/>
                    <a:pt x="1273" y="4064"/>
                    <a:pt x="1264" y="4047"/>
                  </a:cubicBezTo>
                  <a:cubicBezTo>
                    <a:pt x="1256" y="4005"/>
                    <a:pt x="1256" y="4005"/>
                    <a:pt x="1264" y="3979"/>
                  </a:cubicBezTo>
                  <a:cubicBezTo>
                    <a:pt x="1264" y="3962"/>
                    <a:pt x="1273" y="3937"/>
                    <a:pt x="1273" y="3886"/>
                  </a:cubicBezTo>
                  <a:cubicBezTo>
                    <a:pt x="1273" y="3776"/>
                    <a:pt x="1281" y="3547"/>
                    <a:pt x="1315" y="3445"/>
                  </a:cubicBezTo>
                  <a:lnTo>
                    <a:pt x="1332" y="3394"/>
                  </a:lnTo>
                  <a:lnTo>
                    <a:pt x="1290" y="3377"/>
                  </a:lnTo>
                  <a:cubicBezTo>
                    <a:pt x="1197" y="3326"/>
                    <a:pt x="1188" y="3284"/>
                    <a:pt x="1171" y="3199"/>
                  </a:cubicBezTo>
                  <a:cubicBezTo>
                    <a:pt x="1163" y="3165"/>
                    <a:pt x="1154" y="3114"/>
                    <a:pt x="1137" y="3063"/>
                  </a:cubicBezTo>
                  <a:cubicBezTo>
                    <a:pt x="1095" y="2953"/>
                    <a:pt x="1010" y="2894"/>
                    <a:pt x="942" y="2834"/>
                  </a:cubicBezTo>
                  <a:cubicBezTo>
                    <a:pt x="925" y="2817"/>
                    <a:pt x="900" y="2800"/>
                    <a:pt x="874" y="2783"/>
                  </a:cubicBezTo>
                  <a:cubicBezTo>
                    <a:pt x="840" y="2749"/>
                    <a:pt x="798" y="2715"/>
                    <a:pt x="755" y="2690"/>
                  </a:cubicBezTo>
                  <a:cubicBezTo>
                    <a:pt x="696" y="2648"/>
                    <a:pt x="628" y="2597"/>
                    <a:pt x="603" y="2546"/>
                  </a:cubicBezTo>
                  <a:cubicBezTo>
                    <a:pt x="577" y="2503"/>
                    <a:pt x="586" y="2435"/>
                    <a:pt x="603" y="2359"/>
                  </a:cubicBezTo>
                  <a:cubicBezTo>
                    <a:pt x="611" y="2283"/>
                    <a:pt x="620" y="2206"/>
                    <a:pt x="603" y="2139"/>
                  </a:cubicBezTo>
                  <a:cubicBezTo>
                    <a:pt x="586" y="2062"/>
                    <a:pt x="552" y="2003"/>
                    <a:pt x="509" y="1943"/>
                  </a:cubicBezTo>
                  <a:cubicBezTo>
                    <a:pt x="484" y="1901"/>
                    <a:pt x="459" y="1859"/>
                    <a:pt x="442" y="1816"/>
                  </a:cubicBezTo>
                  <a:cubicBezTo>
                    <a:pt x="425" y="1757"/>
                    <a:pt x="425" y="1689"/>
                    <a:pt x="425" y="1621"/>
                  </a:cubicBezTo>
                  <a:cubicBezTo>
                    <a:pt x="416" y="1545"/>
                    <a:pt x="416" y="1468"/>
                    <a:pt x="399" y="1392"/>
                  </a:cubicBezTo>
                  <a:cubicBezTo>
                    <a:pt x="382" y="1333"/>
                    <a:pt x="357" y="1290"/>
                    <a:pt x="340" y="1248"/>
                  </a:cubicBezTo>
                  <a:cubicBezTo>
                    <a:pt x="314" y="1188"/>
                    <a:pt x="289" y="1129"/>
                    <a:pt x="280" y="1027"/>
                  </a:cubicBezTo>
                  <a:cubicBezTo>
                    <a:pt x="280" y="993"/>
                    <a:pt x="280" y="959"/>
                    <a:pt x="280" y="926"/>
                  </a:cubicBezTo>
                  <a:cubicBezTo>
                    <a:pt x="280" y="815"/>
                    <a:pt x="289" y="679"/>
                    <a:pt x="162" y="612"/>
                  </a:cubicBezTo>
                  <a:cubicBezTo>
                    <a:pt x="162" y="569"/>
                    <a:pt x="153" y="527"/>
                    <a:pt x="145" y="484"/>
                  </a:cubicBezTo>
                  <a:cubicBezTo>
                    <a:pt x="221" y="400"/>
                    <a:pt x="187" y="281"/>
                    <a:pt x="128" y="16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98"/>
            <p:cNvSpPr/>
            <p:nvPr/>
          </p:nvSpPr>
          <p:spPr>
            <a:xfrm>
              <a:off x="-646176" y="3053262"/>
              <a:ext cx="357871" cy="680888"/>
            </a:xfrm>
            <a:custGeom>
              <a:avLst/>
              <a:gdLst/>
              <a:ahLst/>
              <a:cxnLst/>
              <a:rect l="l" t="t" r="r" b="b"/>
              <a:pathLst>
                <a:path w="10545" h="20063" extrusionOk="0">
                  <a:moveTo>
                    <a:pt x="9917" y="1"/>
                  </a:moveTo>
                  <a:cubicBezTo>
                    <a:pt x="9959" y="85"/>
                    <a:pt x="9968" y="264"/>
                    <a:pt x="9959" y="391"/>
                  </a:cubicBezTo>
                  <a:cubicBezTo>
                    <a:pt x="9951" y="425"/>
                    <a:pt x="9951" y="459"/>
                    <a:pt x="9951" y="501"/>
                  </a:cubicBezTo>
                  <a:cubicBezTo>
                    <a:pt x="9934" y="713"/>
                    <a:pt x="10002" y="823"/>
                    <a:pt x="10078" y="942"/>
                  </a:cubicBezTo>
                  <a:cubicBezTo>
                    <a:pt x="10112" y="1002"/>
                    <a:pt x="10146" y="1061"/>
                    <a:pt x="10180" y="1137"/>
                  </a:cubicBezTo>
                  <a:cubicBezTo>
                    <a:pt x="10231" y="1281"/>
                    <a:pt x="10188" y="1409"/>
                    <a:pt x="10146" y="1553"/>
                  </a:cubicBezTo>
                  <a:cubicBezTo>
                    <a:pt x="10121" y="1638"/>
                    <a:pt x="10087" y="1723"/>
                    <a:pt x="10087" y="1816"/>
                  </a:cubicBezTo>
                  <a:cubicBezTo>
                    <a:pt x="10070" y="2028"/>
                    <a:pt x="10163" y="2189"/>
                    <a:pt x="10256" y="2342"/>
                  </a:cubicBezTo>
                  <a:cubicBezTo>
                    <a:pt x="10333" y="2469"/>
                    <a:pt x="10400" y="2596"/>
                    <a:pt x="10417" y="2741"/>
                  </a:cubicBezTo>
                  <a:cubicBezTo>
                    <a:pt x="10434" y="2936"/>
                    <a:pt x="10426" y="3267"/>
                    <a:pt x="10400" y="3479"/>
                  </a:cubicBezTo>
                  <a:cubicBezTo>
                    <a:pt x="10384" y="3580"/>
                    <a:pt x="10350" y="3665"/>
                    <a:pt x="10307" y="3759"/>
                  </a:cubicBezTo>
                  <a:cubicBezTo>
                    <a:pt x="10265" y="3860"/>
                    <a:pt x="10214" y="3979"/>
                    <a:pt x="10205" y="4132"/>
                  </a:cubicBezTo>
                  <a:cubicBezTo>
                    <a:pt x="10197" y="4386"/>
                    <a:pt x="10078" y="5353"/>
                    <a:pt x="9781" y="5608"/>
                  </a:cubicBezTo>
                  <a:cubicBezTo>
                    <a:pt x="9747" y="5642"/>
                    <a:pt x="9713" y="5659"/>
                    <a:pt x="9671" y="5659"/>
                  </a:cubicBezTo>
                  <a:cubicBezTo>
                    <a:pt x="9637" y="5608"/>
                    <a:pt x="9603" y="5599"/>
                    <a:pt x="9569" y="5582"/>
                  </a:cubicBezTo>
                  <a:cubicBezTo>
                    <a:pt x="9552" y="5582"/>
                    <a:pt x="9544" y="5574"/>
                    <a:pt x="9535" y="5565"/>
                  </a:cubicBezTo>
                  <a:cubicBezTo>
                    <a:pt x="9527" y="5548"/>
                    <a:pt x="9510" y="5523"/>
                    <a:pt x="9501" y="5489"/>
                  </a:cubicBezTo>
                  <a:cubicBezTo>
                    <a:pt x="9484" y="5455"/>
                    <a:pt x="9467" y="5421"/>
                    <a:pt x="9450" y="5396"/>
                  </a:cubicBezTo>
                  <a:cubicBezTo>
                    <a:pt x="9408" y="5353"/>
                    <a:pt x="9366" y="5311"/>
                    <a:pt x="9315" y="5269"/>
                  </a:cubicBezTo>
                  <a:cubicBezTo>
                    <a:pt x="9264" y="5218"/>
                    <a:pt x="9204" y="5167"/>
                    <a:pt x="9153" y="5107"/>
                  </a:cubicBezTo>
                  <a:cubicBezTo>
                    <a:pt x="9111" y="5065"/>
                    <a:pt x="9094" y="5014"/>
                    <a:pt x="9069" y="4963"/>
                  </a:cubicBezTo>
                  <a:cubicBezTo>
                    <a:pt x="9043" y="4895"/>
                    <a:pt x="9018" y="4836"/>
                    <a:pt x="8967" y="4785"/>
                  </a:cubicBezTo>
                  <a:cubicBezTo>
                    <a:pt x="8874" y="4666"/>
                    <a:pt x="8721" y="4573"/>
                    <a:pt x="8594" y="4522"/>
                  </a:cubicBezTo>
                  <a:lnTo>
                    <a:pt x="8594" y="4471"/>
                  </a:lnTo>
                  <a:lnTo>
                    <a:pt x="8594" y="4395"/>
                  </a:lnTo>
                  <a:lnTo>
                    <a:pt x="8594" y="4352"/>
                  </a:lnTo>
                  <a:lnTo>
                    <a:pt x="8551" y="4344"/>
                  </a:lnTo>
                  <a:cubicBezTo>
                    <a:pt x="8509" y="4335"/>
                    <a:pt x="8441" y="4284"/>
                    <a:pt x="8382" y="4242"/>
                  </a:cubicBezTo>
                  <a:cubicBezTo>
                    <a:pt x="8348" y="4225"/>
                    <a:pt x="8314" y="4200"/>
                    <a:pt x="8288" y="4183"/>
                  </a:cubicBezTo>
                  <a:cubicBezTo>
                    <a:pt x="8220" y="4140"/>
                    <a:pt x="8186" y="4089"/>
                    <a:pt x="8212" y="4022"/>
                  </a:cubicBezTo>
                  <a:lnTo>
                    <a:pt x="8237" y="3903"/>
                  </a:lnTo>
                  <a:lnTo>
                    <a:pt x="8178" y="3894"/>
                  </a:lnTo>
                  <a:cubicBezTo>
                    <a:pt x="8144" y="3894"/>
                    <a:pt x="8102" y="3886"/>
                    <a:pt x="8093" y="3852"/>
                  </a:cubicBezTo>
                  <a:cubicBezTo>
                    <a:pt x="8085" y="3818"/>
                    <a:pt x="8102" y="3767"/>
                    <a:pt x="8152" y="3733"/>
                  </a:cubicBezTo>
                  <a:cubicBezTo>
                    <a:pt x="8152" y="3733"/>
                    <a:pt x="8161" y="3733"/>
                    <a:pt x="8161" y="3725"/>
                  </a:cubicBezTo>
                  <a:lnTo>
                    <a:pt x="8102" y="3631"/>
                  </a:lnTo>
                  <a:cubicBezTo>
                    <a:pt x="8102" y="3631"/>
                    <a:pt x="8093" y="3640"/>
                    <a:pt x="8085" y="3648"/>
                  </a:cubicBezTo>
                  <a:cubicBezTo>
                    <a:pt x="8066" y="3661"/>
                    <a:pt x="8047" y="3669"/>
                    <a:pt x="8022" y="3669"/>
                  </a:cubicBezTo>
                  <a:cubicBezTo>
                    <a:pt x="8013" y="3669"/>
                    <a:pt x="8003" y="3667"/>
                    <a:pt x="7991" y="3665"/>
                  </a:cubicBezTo>
                  <a:cubicBezTo>
                    <a:pt x="7991" y="3665"/>
                    <a:pt x="7991" y="3657"/>
                    <a:pt x="7991" y="3648"/>
                  </a:cubicBezTo>
                  <a:lnTo>
                    <a:pt x="7991" y="3589"/>
                  </a:lnTo>
                  <a:lnTo>
                    <a:pt x="7932" y="3597"/>
                  </a:lnTo>
                  <a:cubicBezTo>
                    <a:pt x="7928" y="3598"/>
                    <a:pt x="7924" y="3598"/>
                    <a:pt x="7919" y="3598"/>
                  </a:cubicBezTo>
                  <a:cubicBezTo>
                    <a:pt x="7810" y="3598"/>
                    <a:pt x="7497" y="3509"/>
                    <a:pt x="7440" y="3419"/>
                  </a:cubicBezTo>
                  <a:cubicBezTo>
                    <a:pt x="7431" y="3402"/>
                    <a:pt x="7431" y="3402"/>
                    <a:pt x="7440" y="3394"/>
                  </a:cubicBezTo>
                  <a:lnTo>
                    <a:pt x="7474" y="3334"/>
                  </a:lnTo>
                  <a:lnTo>
                    <a:pt x="7406" y="3317"/>
                  </a:lnTo>
                  <a:cubicBezTo>
                    <a:pt x="7347" y="3300"/>
                    <a:pt x="7279" y="3283"/>
                    <a:pt x="7219" y="3267"/>
                  </a:cubicBezTo>
                  <a:cubicBezTo>
                    <a:pt x="7092" y="3241"/>
                    <a:pt x="6965" y="3216"/>
                    <a:pt x="6855" y="3165"/>
                  </a:cubicBezTo>
                  <a:lnTo>
                    <a:pt x="6787" y="3131"/>
                  </a:lnTo>
                  <a:lnTo>
                    <a:pt x="6778" y="3207"/>
                  </a:lnTo>
                  <a:cubicBezTo>
                    <a:pt x="6778" y="3241"/>
                    <a:pt x="6770" y="3275"/>
                    <a:pt x="6770" y="3300"/>
                  </a:cubicBezTo>
                  <a:lnTo>
                    <a:pt x="6770" y="3326"/>
                  </a:lnTo>
                  <a:lnTo>
                    <a:pt x="6770" y="3334"/>
                  </a:lnTo>
                  <a:cubicBezTo>
                    <a:pt x="6787" y="3419"/>
                    <a:pt x="6812" y="3504"/>
                    <a:pt x="6829" y="3589"/>
                  </a:cubicBezTo>
                  <a:cubicBezTo>
                    <a:pt x="6838" y="3614"/>
                    <a:pt x="6846" y="3648"/>
                    <a:pt x="6855" y="3674"/>
                  </a:cubicBezTo>
                  <a:lnTo>
                    <a:pt x="6804" y="3631"/>
                  </a:lnTo>
                  <a:lnTo>
                    <a:pt x="6863" y="3750"/>
                  </a:lnTo>
                  <a:cubicBezTo>
                    <a:pt x="6872" y="3767"/>
                    <a:pt x="6872" y="3784"/>
                    <a:pt x="6880" y="3792"/>
                  </a:cubicBezTo>
                  <a:lnTo>
                    <a:pt x="6880" y="3809"/>
                  </a:lnTo>
                  <a:lnTo>
                    <a:pt x="6889" y="3818"/>
                  </a:lnTo>
                  <a:cubicBezTo>
                    <a:pt x="6905" y="3835"/>
                    <a:pt x="6914" y="3843"/>
                    <a:pt x="6922" y="3852"/>
                  </a:cubicBezTo>
                  <a:lnTo>
                    <a:pt x="6973" y="3954"/>
                  </a:lnTo>
                  <a:cubicBezTo>
                    <a:pt x="6982" y="3962"/>
                    <a:pt x="6982" y="3971"/>
                    <a:pt x="6990" y="3979"/>
                  </a:cubicBezTo>
                  <a:cubicBezTo>
                    <a:pt x="7007" y="4047"/>
                    <a:pt x="6990" y="4106"/>
                    <a:pt x="6982" y="4174"/>
                  </a:cubicBezTo>
                  <a:cubicBezTo>
                    <a:pt x="6973" y="4200"/>
                    <a:pt x="6973" y="4225"/>
                    <a:pt x="6965" y="4251"/>
                  </a:cubicBezTo>
                  <a:lnTo>
                    <a:pt x="6965" y="4259"/>
                  </a:lnTo>
                  <a:lnTo>
                    <a:pt x="6965" y="4268"/>
                  </a:lnTo>
                  <a:cubicBezTo>
                    <a:pt x="6973" y="4318"/>
                    <a:pt x="6982" y="4378"/>
                    <a:pt x="6982" y="4437"/>
                  </a:cubicBezTo>
                  <a:lnTo>
                    <a:pt x="6982" y="4446"/>
                  </a:lnTo>
                  <a:cubicBezTo>
                    <a:pt x="6990" y="4471"/>
                    <a:pt x="6999" y="4488"/>
                    <a:pt x="7007" y="4514"/>
                  </a:cubicBezTo>
                  <a:cubicBezTo>
                    <a:pt x="7016" y="4556"/>
                    <a:pt x="7033" y="4590"/>
                    <a:pt x="7041" y="4641"/>
                  </a:cubicBezTo>
                  <a:cubicBezTo>
                    <a:pt x="7050" y="4700"/>
                    <a:pt x="7041" y="4776"/>
                    <a:pt x="7024" y="4853"/>
                  </a:cubicBezTo>
                  <a:cubicBezTo>
                    <a:pt x="7016" y="4921"/>
                    <a:pt x="7007" y="4997"/>
                    <a:pt x="7016" y="5065"/>
                  </a:cubicBezTo>
                  <a:cubicBezTo>
                    <a:pt x="7024" y="5328"/>
                    <a:pt x="6973" y="5481"/>
                    <a:pt x="6795" y="5684"/>
                  </a:cubicBezTo>
                  <a:cubicBezTo>
                    <a:pt x="6761" y="5718"/>
                    <a:pt x="6727" y="5744"/>
                    <a:pt x="6702" y="5777"/>
                  </a:cubicBezTo>
                  <a:cubicBezTo>
                    <a:pt x="6634" y="5837"/>
                    <a:pt x="6566" y="5896"/>
                    <a:pt x="6524" y="6007"/>
                  </a:cubicBezTo>
                  <a:cubicBezTo>
                    <a:pt x="6498" y="6057"/>
                    <a:pt x="6507" y="6108"/>
                    <a:pt x="6507" y="6151"/>
                  </a:cubicBezTo>
                  <a:cubicBezTo>
                    <a:pt x="6507" y="6168"/>
                    <a:pt x="6515" y="6202"/>
                    <a:pt x="6507" y="6210"/>
                  </a:cubicBezTo>
                  <a:lnTo>
                    <a:pt x="6481" y="6210"/>
                  </a:lnTo>
                  <a:cubicBezTo>
                    <a:pt x="6481" y="6202"/>
                    <a:pt x="6473" y="6185"/>
                    <a:pt x="6473" y="6176"/>
                  </a:cubicBezTo>
                  <a:cubicBezTo>
                    <a:pt x="6464" y="6168"/>
                    <a:pt x="6464" y="6159"/>
                    <a:pt x="6456" y="6142"/>
                  </a:cubicBezTo>
                  <a:lnTo>
                    <a:pt x="6456" y="6083"/>
                  </a:lnTo>
                  <a:lnTo>
                    <a:pt x="6397" y="6091"/>
                  </a:lnTo>
                  <a:cubicBezTo>
                    <a:pt x="6388" y="6094"/>
                    <a:pt x="6380" y="6095"/>
                    <a:pt x="6371" y="6095"/>
                  </a:cubicBezTo>
                  <a:cubicBezTo>
                    <a:pt x="6354" y="6095"/>
                    <a:pt x="6337" y="6091"/>
                    <a:pt x="6320" y="6091"/>
                  </a:cubicBezTo>
                  <a:cubicBezTo>
                    <a:pt x="6303" y="6091"/>
                    <a:pt x="6295" y="6083"/>
                    <a:pt x="6278" y="6083"/>
                  </a:cubicBezTo>
                  <a:cubicBezTo>
                    <a:pt x="6269" y="5981"/>
                    <a:pt x="6261" y="5896"/>
                    <a:pt x="6244" y="5828"/>
                  </a:cubicBezTo>
                  <a:lnTo>
                    <a:pt x="6227" y="5769"/>
                  </a:lnTo>
                  <a:lnTo>
                    <a:pt x="6167" y="5786"/>
                  </a:lnTo>
                  <a:cubicBezTo>
                    <a:pt x="6117" y="5811"/>
                    <a:pt x="6049" y="5828"/>
                    <a:pt x="5981" y="5845"/>
                  </a:cubicBezTo>
                  <a:cubicBezTo>
                    <a:pt x="5904" y="5871"/>
                    <a:pt x="5837" y="5888"/>
                    <a:pt x="5794" y="5905"/>
                  </a:cubicBezTo>
                  <a:cubicBezTo>
                    <a:pt x="5752" y="5930"/>
                    <a:pt x="5726" y="5930"/>
                    <a:pt x="5701" y="5939"/>
                  </a:cubicBezTo>
                  <a:cubicBezTo>
                    <a:pt x="5650" y="5947"/>
                    <a:pt x="5608" y="5964"/>
                    <a:pt x="5548" y="6032"/>
                  </a:cubicBezTo>
                  <a:lnTo>
                    <a:pt x="5506" y="6066"/>
                  </a:lnTo>
                  <a:lnTo>
                    <a:pt x="5540" y="6100"/>
                  </a:lnTo>
                  <a:cubicBezTo>
                    <a:pt x="5726" y="6320"/>
                    <a:pt x="5531" y="6872"/>
                    <a:pt x="5421" y="7203"/>
                  </a:cubicBezTo>
                  <a:cubicBezTo>
                    <a:pt x="5379" y="7304"/>
                    <a:pt x="5353" y="7398"/>
                    <a:pt x="5336" y="7457"/>
                  </a:cubicBezTo>
                  <a:cubicBezTo>
                    <a:pt x="5319" y="7517"/>
                    <a:pt x="5311" y="7567"/>
                    <a:pt x="5311" y="7610"/>
                  </a:cubicBezTo>
                  <a:cubicBezTo>
                    <a:pt x="5285" y="7737"/>
                    <a:pt x="5277" y="7788"/>
                    <a:pt x="5158" y="7924"/>
                  </a:cubicBezTo>
                  <a:cubicBezTo>
                    <a:pt x="5124" y="7958"/>
                    <a:pt x="5090" y="8000"/>
                    <a:pt x="5056" y="8042"/>
                  </a:cubicBezTo>
                  <a:cubicBezTo>
                    <a:pt x="4997" y="8127"/>
                    <a:pt x="4920" y="8212"/>
                    <a:pt x="4853" y="8263"/>
                  </a:cubicBezTo>
                  <a:cubicBezTo>
                    <a:pt x="4844" y="8263"/>
                    <a:pt x="4844" y="8255"/>
                    <a:pt x="4844" y="8255"/>
                  </a:cubicBezTo>
                  <a:lnTo>
                    <a:pt x="4827" y="8229"/>
                  </a:lnTo>
                  <a:lnTo>
                    <a:pt x="4802" y="8221"/>
                  </a:lnTo>
                  <a:lnTo>
                    <a:pt x="4785" y="8221"/>
                  </a:lnTo>
                  <a:cubicBezTo>
                    <a:pt x="4768" y="8195"/>
                    <a:pt x="4793" y="8110"/>
                    <a:pt x="4810" y="8051"/>
                  </a:cubicBezTo>
                  <a:cubicBezTo>
                    <a:pt x="4853" y="7915"/>
                    <a:pt x="4912" y="7729"/>
                    <a:pt x="4759" y="7627"/>
                  </a:cubicBezTo>
                  <a:cubicBezTo>
                    <a:pt x="4705" y="7595"/>
                    <a:pt x="4645" y="7585"/>
                    <a:pt x="4582" y="7585"/>
                  </a:cubicBezTo>
                  <a:cubicBezTo>
                    <a:pt x="4525" y="7585"/>
                    <a:pt x="4467" y="7593"/>
                    <a:pt x="4411" y="7601"/>
                  </a:cubicBezTo>
                  <a:lnTo>
                    <a:pt x="4386" y="7601"/>
                  </a:lnTo>
                  <a:lnTo>
                    <a:pt x="4369" y="7627"/>
                  </a:lnTo>
                  <a:cubicBezTo>
                    <a:pt x="4267" y="7813"/>
                    <a:pt x="4208" y="8017"/>
                    <a:pt x="4140" y="8212"/>
                  </a:cubicBezTo>
                  <a:cubicBezTo>
                    <a:pt x="4072" y="8407"/>
                    <a:pt x="4004" y="8619"/>
                    <a:pt x="3894" y="8814"/>
                  </a:cubicBezTo>
                  <a:cubicBezTo>
                    <a:pt x="3818" y="8967"/>
                    <a:pt x="3724" y="9103"/>
                    <a:pt x="3640" y="9239"/>
                  </a:cubicBezTo>
                  <a:cubicBezTo>
                    <a:pt x="3521" y="9425"/>
                    <a:pt x="3394" y="9629"/>
                    <a:pt x="3292" y="9849"/>
                  </a:cubicBezTo>
                  <a:cubicBezTo>
                    <a:pt x="3266" y="9900"/>
                    <a:pt x="3241" y="9960"/>
                    <a:pt x="3224" y="10019"/>
                  </a:cubicBezTo>
                  <a:cubicBezTo>
                    <a:pt x="3164" y="10197"/>
                    <a:pt x="3088" y="10401"/>
                    <a:pt x="2935" y="10452"/>
                  </a:cubicBezTo>
                  <a:cubicBezTo>
                    <a:pt x="2922" y="10455"/>
                    <a:pt x="2907" y="10457"/>
                    <a:pt x="2889" y="10457"/>
                  </a:cubicBezTo>
                  <a:cubicBezTo>
                    <a:pt x="2830" y="10457"/>
                    <a:pt x="2751" y="10437"/>
                    <a:pt x="2672" y="10418"/>
                  </a:cubicBezTo>
                  <a:cubicBezTo>
                    <a:pt x="2576" y="10394"/>
                    <a:pt x="2476" y="10370"/>
                    <a:pt x="2381" y="10370"/>
                  </a:cubicBezTo>
                  <a:cubicBezTo>
                    <a:pt x="2341" y="10370"/>
                    <a:pt x="2303" y="10374"/>
                    <a:pt x="2265" y="10384"/>
                  </a:cubicBezTo>
                  <a:cubicBezTo>
                    <a:pt x="2130" y="10426"/>
                    <a:pt x="1782" y="10613"/>
                    <a:pt x="1680" y="10732"/>
                  </a:cubicBezTo>
                  <a:cubicBezTo>
                    <a:pt x="1553" y="10876"/>
                    <a:pt x="1476" y="11020"/>
                    <a:pt x="1400" y="11156"/>
                  </a:cubicBezTo>
                  <a:cubicBezTo>
                    <a:pt x="1315" y="11317"/>
                    <a:pt x="1222" y="11478"/>
                    <a:pt x="1069" y="11648"/>
                  </a:cubicBezTo>
                  <a:cubicBezTo>
                    <a:pt x="789" y="11936"/>
                    <a:pt x="0" y="13056"/>
                    <a:pt x="204" y="13556"/>
                  </a:cubicBezTo>
                  <a:cubicBezTo>
                    <a:pt x="263" y="13701"/>
                    <a:pt x="391" y="13777"/>
                    <a:pt x="586" y="13785"/>
                  </a:cubicBezTo>
                  <a:cubicBezTo>
                    <a:pt x="713" y="13794"/>
                    <a:pt x="950" y="13989"/>
                    <a:pt x="1154" y="14159"/>
                  </a:cubicBezTo>
                  <a:cubicBezTo>
                    <a:pt x="1264" y="14244"/>
                    <a:pt x="1366" y="14337"/>
                    <a:pt x="1468" y="14405"/>
                  </a:cubicBezTo>
                  <a:lnTo>
                    <a:pt x="1510" y="14422"/>
                  </a:lnTo>
                  <a:cubicBezTo>
                    <a:pt x="1602" y="14441"/>
                    <a:pt x="1699" y="14461"/>
                    <a:pt x="1802" y="14461"/>
                  </a:cubicBezTo>
                  <a:cubicBezTo>
                    <a:pt x="1831" y="14461"/>
                    <a:pt x="1861" y="14459"/>
                    <a:pt x="1892" y="14456"/>
                  </a:cubicBezTo>
                  <a:cubicBezTo>
                    <a:pt x="2028" y="14430"/>
                    <a:pt x="2163" y="14396"/>
                    <a:pt x="2299" y="14362"/>
                  </a:cubicBezTo>
                  <a:cubicBezTo>
                    <a:pt x="2401" y="14337"/>
                    <a:pt x="2503" y="14311"/>
                    <a:pt x="2605" y="14294"/>
                  </a:cubicBezTo>
                  <a:lnTo>
                    <a:pt x="2664" y="14286"/>
                  </a:lnTo>
                  <a:cubicBezTo>
                    <a:pt x="2732" y="14269"/>
                    <a:pt x="2817" y="14252"/>
                    <a:pt x="2885" y="14227"/>
                  </a:cubicBezTo>
                  <a:cubicBezTo>
                    <a:pt x="2918" y="14231"/>
                    <a:pt x="2942" y="14233"/>
                    <a:pt x="2959" y="14233"/>
                  </a:cubicBezTo>
                  <a:cubicBezTo>
                    <a:pt x="2976" y="14233"/>
                    <a:pt x="2986" y="14231"/>
                    <a:pt x="2995" y="14227"/>
                  </a:cubicBezTo>
                  <a:cubicBezTo>
                    <a:pt x="3037" y="14218"/>
                    <a:pt x="3054" y="14184"/>
                    <a:pt x="3063" y="14159"/>
                  </a:cubicBezTo>
                  <a:cubicBezTo>
                    <a:pt x="3071" y="14133"/>
                    <a:pt x="3080" y="14125"/>
                    <a:pt x="3088" y="14125"/>
                  </a:cubicBezTo>
                  <a:cubicBezTo>
                    <a:pt x="3098" y="14122"/>
                    <a:pt x="3109" y="14121"/>
                    <a:pt x="3122" y="14121"/>
                  </a:cubicBezTo>
                  <a:cubicBezTo>
                    <a:pt x="3152" y="14121"/>
                    <a:pt x="3188" y="14127"/>
                    <a:pt x="3224" y="14133"/>
                  </a:cubicBezTo>
                  <a:cubicBezTo>
                    <a:pt x="3266" y="14142"/>
                    <a:pt x="3300" y="14150"/>
                    <a:pt x="3334" y="14150"/>
                  </a:cubicBezTo>
                  <a:cubicBezTo>
                    <a:pt x="3402" y="14142"/>
                    <a:pt x="3461" y="14125"/>
                    <a:pt x="3512" y="14108"/>
                  </a:cubicBezTo>
                  <a:cubicBezTo>
                    <a:pt x="3546" y="14099"/>
                    <a:pt x="3580" y="14082"/>
                    <a:pt x="3623" y="14082"/>
                  </a:cubicBezTo>
                  <a:cubicBezTo>
                    <a:pt x="3764" y="14060"/>
                    <a:pt x="3860" y="14052"/>
                    <a:pt x="3971" y="14052"/>
                  </a:cubicBezTo>
                  <a:cubicBezTo>
                    <a:pt x="4027" y="14052"/>
                    <a:pt x="4086" y="14054"/>
                    <a:pt x="4157" y="14057"/>
                  </a:cubicBezTo>
                  <a:cubicBezTo>
                    <a:pt x="4242" y="14057"/>
                    <a:pt x="4361" y="14065"/>
                    <a:pt x="4437" y="14065"/>
                  </a:cubicBezTo>
                  <a:lnTo>
                    <a:pt x="4505" y="14065"/>
                  </a:lnTo>
                  <a:cubicBezTo>
                    <a:pt x="4526" y="14067"/>
                    <a:pt x="4548" y="14069"/>
                    <a:pt x="4569" y="14069"/>
                  </a:cubicBezTo>
                  <a:cubicBezTo>
                    <a:pt x="4641" y="14069"/>
                    <a:pt x="4718" y="14052"/>
                    <a:pt x="4836" y="13981"/>
                  </a:cubicBezTo>
                  <a:cubicBezTo>
                    <a:pt x="4956" y="13909"/>
                    <a:pt x="5016" y="13875"/>
                    <a:pt x="5084" y="13875"/>
                  </a:cubicBezTo>
                  <a:cubicBezTo>
                    <a:pt x="5146" y="13875"/>
                    <a:pt x="5216" y="13903"/>
                    <a:pt x="5345" y="13955"/>
                  </a:cubicBezTo>
                  <a:cubicBezTo>
                    <a:pt x="5531" y="14031"/>
                    <a:pt x="5667" y="14031"/>
                    <a:pt x="5837" y="14031"/>
                  </a:cubicBezTo>
                  <a:lnTo>
                    <a:pt x="6057" y="14031"/>
                  </a:lnTo>
                  <a:cubicBezTo>
                    <a:pt x="6097" y="14031"/>
                    <a:pt x="6136" y="14028"/>
                    <a:pt x="6176" y="14028"/>
                  </a:cubicBezTo>
                  <a:cubicBezTo>
                    <a:pt x="6196" y="14028"/>
                    <a:pt x="6216" y="14029"/>
                    <a:pt x="6235" y="14031"/>
                  </a:cubicBezTo>
                  <a:lnTo>
                    <a:pt x="6286" y="14031"/>
                  </a:lnTo>
                  <a:cubicBezTo>
                    <a:pt x="6337" y="14031"/>
                    <a:pt x="6363" y="14040"/>
                    <a:pt x="6380" y="14057"/>
                  </a:cubicBezTo>
                  <a:cubicBezTo>
                    <a:pt x="6397" y="14065"/>
                    <a:pt x="6422" y="14091"/>
                    <a:pt x="6456" y="14125"/>
                  </a:cubicBezTo>
                  <a:cubicBezTo>
                    <a:pt x="6592" y="14227"/>
                    <a:pt x="6719" y="14371"/>
                    <a:pt x="6838" y="14574"/>
                  </a:cubicBezTo>
                  <a:lnTo>
                    <a:pt x="6855" y="14591"/>
                  </a:lnTo>
                  <a:cubicBezTo>
                    <a:pt x="6889" y="14617"/>
                    <a:pt x="6922" y="14651"/>
                    <a:pt x="6956" y="14685"/>
                  </a:cubicBezTo>
                  <a:cubicBezTo>
                    <a:pt x="7041" y="14761"/>
                    <a:pt x="7033" y="14812"/>
                    <a:pt x="6999" y="14871"/>
                  </a:cubicBezTo>
                  <a:lnTo>
                    <a:pt x="6982" y="14905"/>
                  </a:lnTo>
                  <a:lnTo>
                    <a:pt x="7007" y="14931"/>
                  </a:lnTo>
                  <a:cubicBezTo>
                    <a:pt x="7041" y="14973"/>
                    <a:pt x="7084" y="14999"/>
                    <a:pt x="7135" y="15015"/>
                  </a:cubicBezTo>
                  <a:cubicBezTo>
                    <a:pt x="7135" y="15066"/>
                    <a:pt x="7118" y="15109"/>
                    <a:pt x="7092" y="15151"/>
                  </a:cubicBezTo>
                  <a:cubicBezTo>
                    <a:pt x="7067" y="15194"/>
                    <a:pt x="7041" y="15236"/>
                    <a:pt x="7033" y="15295"/>
                  </a:cubicBezTo>
                  <a:cubicBezTo>
                    <a:pt x="7024" y="15363"/>
                    <a:pt x="7033" y="15423"/>
                    <a:pt x="7041" y="15474"/>
                  </a:cubicBezTo>
                  <a:cubicBezTo>
                    <a:pt x="7050" y="15507"/>
                    <a:pt x="7058" y="15541"/>
                    <a:pt x="7058" y="15584"/>
                  </a:cubicBezTo>
                  <a:cubicBezTo>
                    <a:pt x="7050" y="15643"/>
                    <a:pt x="7050" y="15694"/>
                    <a:pt x="7050" y="15754"/>
                  </a:cubicBezTo>
                  <a:cubicBezTo>
                    <a:pt x="7033" y="15898"/>
                    <a:pt x="7024" y="16033"/>
                    <a:pt x="7033" y="16178"/>
                  </a:cubicBezTo>
                  <a:cubicBezTo>
                    <a:pt x="7033" y="16220"/>
                    <a:pt x="7033" y="16262"/>
                    <a:pt x="7024" y="16305"/>
                  </a:cubicBezTo>
                  <a:cubicBezTo>
                    <a:pt x="7024" y="16390"/>
                    <a:pt x="7016" y="16475"/>
                    <a:pt x="7033" y="16542"/>
                  </a:cubicBezTo>
                  <a:cubicBezTo>
                    <a:pt x="7050" y="16602"/>
                    <a:pt x="7084" y="16644"/>
                    <a:pt x="7109" y="16678"/>
                  </a:cubicBezTo>
                  <a:cubicBezTo>
                    <a:pt x="7143" y="16729"/>
                    <a:pt x="7168" y="16763"/>
                    <a:pt x="7177" y="16839"/>
                  </a:cubicBezTo>
                  <a:cubicBezTo>
                    <a:pt x="7185" y="16924"/>
                    <a:pt x="7151" y="17017"/>
                    <a:pt x="7126" y="17119"/>
                  </a:cubicBezTo>
                  <a:cubicBezTo>
                    <a:pt x="7075" y="17263"/>
                    <a:pt x="7033" y="17408"/>
                    <a:pt x="7084" y="17569"/>
                  </a:cubicBezTo>
                  <a:cubicBezTo>
                    <a:pt x="7118" y="17662"/>
                    <a:pt x="7168" y="17739"/>
                    <a:pt x="7228" y="17806"/>
                  </a:cubicBezTo>
                  <a:cubicBezTo>
                    <a:pt x="7270" y="17874"/>
                    <a:pt x="7321" y="17942"/>
                    <a:pt x="7355" y="18018"/>
                  </a:cubicBezTo>
                  <a:cubicBezTo>
                    <a:pt x="7431" y="18222"/>
                    <a:pt x="7516" y="18315"/>
                    <a:pt x="7644" y="18477"/>
                  </a:cubicBezTo>
                  <a:cubicBezTo>
                    <a:pt x="7703" y="18553"/>
                    <a:pt x="7703" y="18553"/>
                    <a:pt x="7728" y="18638"/>
                  </a:cubicBezTo>
                  <a:lnTo>
                    <a:pt x="7745" y="18680"/>
                  </a:lnTo>
                  <a:cubicBezTo>
                    <a:pt x="7788" y="18782"/>
                    <a:pt x="7822" y="18884"/>
                    <a:pt x="7873" y="18994"/>
                  </a:cubicBezTo>
                  <a:cubicBezTo>
                    <a:pt x="7983" y="19232"/>
                    <a:pt x="8085" y="19299"/>
                    <a:pt x="8246" y="19401"/>
                  </a:cubicBezTo>
                  <a:cubicBezTo>
                    <a:pt x="8288" y="19427"/>
                    <a:pt x="8331" y="19461"/>
                    <a:pt x="8382" y="19495"/>
                  </a:cubicBezTo>
                  <a:cubicBezTo>
                    <a:pt x="8678" y="19698"/>
                    <a:pt x="8661" y="19961"/>
                    <a:pt x="8628" y="20063"/>
                  </a:cubicBezTo>
                  <a:lnTo>
                    <a:pt x="8797" y="20029"/>
                  </a:lnTo>
                  <a:cubicBezTo>
                    <a:pt x="8780" y="20029"/>
                    <a:pt x="8763" y="19936"/>
                    <a:pt x="8755" y="19936"/>
                  </a:cubicBezTo>
                  <a:cubicBezTo>
                    <a:pt x="8789" y="19749"/>
                    <a:pt x="8687" y="19571"/>
                    <a:pt x="8441" y="19401"/>
                  </a:cubicBezTo>
                  <a:cubicBezTo>
                    <a:pt x="8390" y="19367"/>
                    <a:pt x="8348" y="19333"/>
                    <a:pt x="8305" y="19308"/>
                  </a:cubicBezTo>
                  <a:cubicBezTo>
                    <a:pt x="8144" y="19206"/>
                    <a:pt x="8068" y="19155"/>
                    <a:pt x="7974" y="18943"/>
                  </a:cubicBezTo>
                  <a:cubicBezTo>
                    <a:pt x="7923" y="18841"/>
                    <a:pt x="7890" y="18748"/>
                    <a:pt x="7847" y="18646"/>
                  </a:cubicBezTo>
                  <a:lnTo>
                    <a:pt x="7830" y="18595"/>
                  </a:lnTo>
                  <a:cubicBezTo>
                    <a:pt x="7796" y="18510"/>
                    <a:pt x="7796" y="18494"/>
                    <a:pt x="7728" y="18409"/>
                  </a:cubicBezTo>
                  <a:cubicBezTo>
                    <a:pt x="7601" y="18256"/>
                    <a:pt x="7525" y="18163"/>
                    <a:pt x="7457" y="17976"/>
                  </a:cubicBezTo>
                  <a:cubicBezTo>
                    <a:pt x="7414" y="17883"/>
                    <a:pt x="7364" y="17815"/>
                    <a:pt x="7313" y="17739"/>
                  </a:cubicBezTo>
                  <a:cubicBezTo>
                    <a:pt x="7262" y="17671"/>
                    <a:pt x="7211" y="17611"/>
                    <a:pt x="7185" y="17535"/>
                  </a:cubicBezTo>
                  <a:cubicBezTo>
                    <a:pt x="7143" y="17408"/>
                    <a:pt x="7185" y="17280"/>
                    <a:pt x="7228" y="17153"/>
                  </a:cubicBezTo>
                  <a:cubicBezTo>
                    <a:pt x="7262" y="17043"/>
                    <a:pt x="7296" y="16941"/>
                    <a:pt x="7287" y="16831"/>
                  </a:cubicBezTo>
                  <a:cubicBezTo>
                    <a:pt x="7279" y="16729"/>
                    <a:pt x="7236" y="16670"/>
                    <a:pt x="7202" y="16619"/>
                  </a:cubicBezTo>
                  <a:cubicBezTo>
                    <a:pt x="7177" y="16585"/>
                    <a:pt x="7151" y="16551"/>
                    <a:pt x="7143" y="16508"/>
                  </a:cubicBezTo>
                  <a:cubicBezTo>
                    <a:pt x="7126" y="16458"/>
                    <a:pt x="7135" y="16390"/>
                    <a:pt x="7135" y="16313"/>
                  </a:cubicBezTo>
                  <a:cubicBezTo>
                    <a:pt x="7143" y="16271"/>
                    <a:pt x="7143" y="16220"/>
                    <a:pt x="7143" y="16178"/>
                  </a:cubicBezTo>
                  <a:cubicBezTo>
                    <a:pt x="7135" y="16033"/>
                    <a:pt x="7143" y="15898"/>
                    <a:pt x="7160" y="15762"/>
                  </a:cubicBezTo>
                  <a:cubicBezTo>
                    <a:pt x="7160" y="15703"/>
                    <a:pt x="7168" y="15652"/>
                    <a:pt x="7168" y="15592"/>
                  </a:cubicBezTo>
                  <a:cubicBezTo>
                    <a:pt x="7168" y="15541"/>
                    <a:pt x="7160" y="15491"/>
                    <a:pt x="7151" y="15448"/>
                  </a:cubicBezTo>
                  <a:cubicBezTo>
                    <a:pt x="7143" y="15406"/>
                    <a:pt x="7135" y="15363"/>
                    <a:pt x="7143" y="15312"/>
                  </a:cubicBezTo>
                  <a:cubicBezTo>
                    <a:pt x="7151" y="15270"/>
                    <a:pt x="7168" y="15236"/>
                    <a:pt x="7185" y="15202"/>
                  </a:cubicBezTo>
                  <a:cubicBezTo>
                    <a:pt x="7219" y="15143"/>
                    <a:pt x="7262" y="15075"/>
                    <a:pt x="7236" y="14965"/>
                  </a:cubicBezTo>
                  <a:lnTo>
                    <a:pt x="7228" y="14931"/>
                  </a:lnTo>
                  <a:lnTo>
                    <a:pt x="7194" y="14922"/>
                  </a:lnTo>
                  <a:cubicBezTo>
                    <a:pt x="7160" y="14914"/>
                    <a:pt x="7135" y="14905"/>
                    <a:pt x="7118" y="14888"/>
                  </a:cubicBezTo>
                  <a:cubicBezTo>
                    <a:pt x="7160" y="14786"/>
                    <a:pt x="7135" y="14693"/>
                    <a:pt x="7033" y="14600"/>
                  </a:cubicBezTo>
                  <a:cubicBezTo>
                    <a:pt x="6999" y="14566"/>
                    <a:pt x="6965" y="14540"/>
                    <a:pt x="6931" y="14515"/>
                  </a:cubicBezTo>
                  <a:cubicBezTo>
                    <a:pt x="6804" y="14303"/>
                    <a:pt x="6668" y="14142"/>
                    <a:pt x="6524" y="14031"/>
                  </a:cubicBezTo>
                  <a:cubicBezTo>
                    <a:pt x="6490" y="14006"/>
                    <a:pt x="6464" y="13989"/>
                    <a:pt x="6456" y="13972"/>
                  </a:cubicBezTo>
                  <a:cubicBezTo>
                    <a:pt x="6405" y="13921"/>
                    <a:pt x="6388" y="13921"/>
                    <a:pt x="6286" y="13921"/>
                  </a:cubicBezTo>
                  <a:lnTo>
                    <a:pt x="6235" y="13921"/>
                  </a:lnTo>
                  <a:cubicBezTo>
                    <a:pt x="6216" y="13918"/>
                    <a:pt x="6195" y="13917"/>
                    <a:pt x="6174" y="13917"/>
                  </a:cubicBezTo>
                  <a:cubicBezTo>
                    <a:pt x="6132" y="13917"/>
                    <a:pt x="6088" y="13921"/>
                    <a:pt x="6049" y="13921"/>
                  </a:cubicBezTo>
                  <a:lnTo>
                    <a:pt x="5837" y="13921"/>
                  </a:lnTo>
                  <a:cubicBezTo>
                    <a:pt x="5667" y="13921"/>
                    <a:pt x="5557" y="13921"/>
                    <a:pt x="5379" y="13853"/>
                  </a:cubicBezTo>
                  <a:cubicBezTo>
                    <a:pt x="5239" y="13793"/>
                    <a:pt x="5154" y="13762"/>
                    <a:pt x="5076" y="13762"/>
                  </a:cubicBezTo>
                  <a:cubicBezTo>
                    <a:pt x="4989" y="13762"/>
                    <a:pt x="4911" y="13802"/>
                    <a:pt x="4776" y="13887"/>
                  </a:cubicBezTo>
                  <a:cubicBezTo>
                    <a:pt x="4687" y="13945"/>
                    <a:pt x="4632" y="13959"/>
                    <a:pt x="4570" y="13959"/>
                  </a:cubicBezTo>
                  <a:cubicBezTo>
                    <a:pt x="4549" y="13959"/>
                    <a:pt x="4528" y="13957"/>
                    <a:pt x="4505" y="13955"/>
                  </a:cubicBezTo>
                  <a:lnTo>
                    <a:pt x="4437" y="13955"/>
                  </a:lnTo>
                  <a:cubicBezTo>
                    <a:pt x="4361" y="13955"/>
                    <a:pt x="4242" y="13947"/>
                    <a:pt x="4157" y="13947"/>
                  </a:cubicBezTo>
                  <a:cubicBezTo>
                    <a:pt x="4086" y="13944"/>
                    <a:pt x="4026" y="13942"/>
                    <a:pt x="3968" y="13942"/>
                  </a:cubicBezTo>
                  <a:cubicBezTo>
                    <a:pt x="3853" y="13942"/>
                    <a:pt x="3750" y="13949"/>
                    <a:pt x="3597" y="13972"/>
                  </a:cubicBezTo>
                  <a:cubicBezTo>
                    <a:pt x="3555" y="13972"/>
                    <a:pt x="3512" y="13989"/>
                    <a:pt x="3470" y="13998"/>
                  </a:cubicBezTo>
                  <a:cubicBezTo>
                    <a:pt x="3427" y="14014"/>
                    <a:pt x="3385" y="14031"/>
                    <a:pt x="3326" y="14031"/>
                  </a:cubicBezTo>
                  <a:cubicBezTo>
                    <a:pt x="3321" y="14034"/>
                    <a:pt x="3314" y="14035"/>
                    <a:pt x="3307" y="14035"/>
                  </a:cubicBezTo>
                  <a:cubicBezTo>
                    <a:pt x="3289" y="14035"/>
                    <a:pt x="3265" y="14029"/>
                    <a:pt x="3241" y="14023"/>
                  </a:cubicBezTo>
                  <a:cubicBezTo>
                    <a:pt x="3200" y="14017"/>
                    <a:pt x="3155" y="14007"/>
                    <a:pt x="3109" y="14007"/>
                  </a:cubicBezTo>
                  <a:cubicBezTo>
                    <a:pt x="3088" y="14007"/>
                    <a:pt x="3067" y="14009"/>
                    <a:pt x="3046" y="14014"/>
                  </a:cubicBezTo>
                  <a:cubicBezTo>
                    <a:pt x="2995" y="14031"/>
                    <a:pt x="2969" y="14082"/>
                    <a:pt x="2961" y="14108"/>
                  </a:cubicBezTo>
                  <a:cubicBezTo>
                    <a:pt x="2961" y="14116"/>
                    <a:pt x="2961" y="14116"/>
                    <a:pt x="2952" y="14116"/>
                  </a:cubicBezTo>
                  <a:lnTo>
                    <a:pt x="2859" y="14116"/>
                  </a:lnTo>
                  <a:lnTo>
                    <a:pt x="2851" y="14125"/>
                  </a:lnTo>
                  <a:cubicBezTo>
                    <a:pt x="2791" y="14142"/>
                    <a:pt x="2706" y="14159"/>
                    <a:pt x="2639" y="14176"/>
                  </a:cubicBezTo>
                  <a:lnTo>
                    <a:pt x="2579" y="14184"/>
                  </a:lnTo>
                  <a:cubicBezTo>
                    <a:pt x="2477" y="14201"/>
                    <a:pt x="2376" y="14227"/>
                    <a:pt x="2274" y="14260"/>
                  </a:cubicBezTo>
                  <a:cubicBezTo>
                    <a:pt x="2138" y="14286"/>
                    <a:pt x="2002" y="14320"/>
                    <a:pt x="1875" y="14345"/>
                  </a:cubicBezTo>
                  <a:cubicBezTo>
                    <a:pt x="1848" y="14349"/>
                    <a:pt x="1822" y="14351"/>
                    <a:pt x="1796" y="14351"/>
                  </a:cubicBezTo>
                  <a:cubicBezTo>
                    <a:pt x="1707" y="14351"/>
                    <a:pt x="1621" y="14331"/>
                    <a:pt x="1536" y="14311"/>
                  </a:cubicBezTo>
                  <a:lnTo>
                    <a:pt x="1519" y="14303"/>
                  </a:lnTo>
                  <a:cubicBezTo>
                    <a:pt x="1425" y="14244"/>
                    <a:pt x="1332" y="14159"/>
                    <a:pt x="1222" y="14074"/>
                  </a:cubicBezTo>
                  <a:cubicBezTo>
                    <a:pt x="984" y="13870"/>
                    <a:pt x="755" y="13684"/>
                    <a:pt x="594" y="13675"/>
                  </a:cubicBezTo>
                  <a:cubicBezTo>
                    <a:pt x="441" y="13667"/>
                    <a:pt x="348" y="13616"/>
                    <a:pt x="306" y="13514"/>
                  </a:cubicBezTo>
                  <a:cubicBezTo>
                    <a:pt x="145" y="13115"/>
                    <a:pt x="806" y="12072"/>
                    <a:pt x="1146" y="11724"/>
                  </a:cubicBezTo>
                  <a:cubicBezTo>
                    <a:pt x="1315" y="11546"/>
                    <a:pt x="1400" y="11376"/>
                    <a:pt x="1493" y="11215"/>
                  </a:cubicBezTo>
                  <a:cubicBezTo>
                    <a:pt x="1570" y="11071"/>
                    <a:pt x="1638" y="10944"/>
                    <a:pt x="1756" y="10808"/>
                  </a:cubicBezTo>
                  <a:cubicBezTo>
                    <a:pt x="1841" y="10715"/>
                    <a:pt x="2163" y="10528"/>
                    <a:pt x="2291" y="10494"/>
                  </a:cubicBezTo>
                  <a:cubicBezTo>
                    <a:pt x="2320" y="10487"/>
                    <a:pt x="2350" y="10484"/>
                    <a:pt x="2383" y="10484"/>
                  </a:cubicBezTo>
                  <a:cubicBezTo>
                    <a:pt x="2464" y="10484"/>
                    <a:pt x="2553" y="10504"/>
                    <a:pt x="2639" y="10528"/>
                  </a:cubicBezTo>
                  <a:cubicBezTo>
                    <a:pt x="2730" y="10552"/>
                    <a:pt x="2812" y="10572"/>
                    <a:pt x="2886" y="10572"/>
                  </a:cubicBezTo>
                  <a:cubicBezTo>
                    <a:pt x="2915" y="10572"/>
                    <a:pt x="2943" y="10569"/>
                    <a:pt x="2969" y="10562"/>
                  </a:cubicBezTo>
                  <a:cubicBezTo>
                    <a:pt x="3173" y="10486"/>
                    <a:pt x="3258" y="10248"/>
                    <a:pt x="3326" y="10061"/>
                  </a:cubicBezTo>
                  <a:cubicBezTo>
                    <a:pt x="3343" y="10002"/>
                    <a:pt x="3368" y="9943"/>
                    <a:pt x="3385" y="9900"/>
                  </a:cubicBezTo>
                  <a:cubicBezTo>
                    <a:pt x="3487" y="9680"/>
                    <a:pt x="3606" y="9493"/>
                    <a:pt x="3733" y="9298"/>
                  </a:cubicBezTo>
                  <a:cubicBezTo>
                    <a:pt x="3818" y="9162"/>
                    <a:pt x="3911" y="9018"/>
                    <a:pt x="3987" y="8874"/>
                  </a:cubicBezTo>
                  <a:cubicBezTo>
                    <a:pt x="4106" y="8662"/>
                    <a:pt x="4174" y="8450"/>
                    <a:pt x="4242" y="8246"/>
                  </a:cubicBezTo>
                  <a:cubicBezTo>
                    <a:pt x="4301" y="8051"/>
                    <a:pt x="4361" y="7873"/>
                    <a:pt x="4454" y="7703"/>
                  </a:cubicBezTo>
                  <a:cubicBezTo>
                    <a:pt x="4492" y="7700"/>
                    <a:pt x="4529" y="7696"/>
                    <a:pt x="4563" y="7696"/>
                  </a:cubicBezTo>
                  <a:cubicBezTo>
                    <a:pt x="4614" y="7696"/>
                    <a:pt x="4660" y="7703"/>
                    <a:pt x="4700" y="7729"/>
                  </a:cubicBezTo>
                  <a:cubicBezTo>
                    <a:pt x="4776" y="7771"/>
                    <a:pt x="4751" y="7881"/>
                    <a:pt x="4700" y="8025"/>
                  </a:cubicBezTo>
                  <a:cubicBezTo>
                    <a:pt x="4674" y="8127"/>
                    <a:pt x="4641" y="8212"/>
                    <a:pt x="4683" y="8280"/>
                  </a:cubicBezTo>
                  <a:cubicBezTo>
                    <a:pt x="4700" y="8297"/>
                    <a:pt x="4717" y="8314"/>
                    <a:pt x="4751" y="8331"/>
                  </a:cubicBezTo>
                  <a:cubicBezTo>
                    <a:pt x="4751" y="8348"/>
                    <a:pt x="4759" y="8373"/>
                    <a:pt x="4793" y="8390"/>
                  </a:cubicBezTo>
                  <a:lnTo>
                    <a:pt x="4819" y="8407"/>
                  </a:lnTo>
                  <a:lnTo>
                    <a:pt x="4844" y="8399"/>
                  </a:lnTo>
                  <a:cubicBezTo>
                    <a:pt x="4954" y="8348"/>
                    <a:pt x="5056" y="8221"/>
                    <a:pt x="5141" y="8110"/>
                  </a:cubicBezTo>
                  <a:cubicBezTo>
                    <a:pt x="5175" y="8068"/>
                    <a:pt x="5200" y="8034"/>
                    <a:pt x="5234" y="8000"/>
                  </a:cubicBezTo>
                  <a:cubicBezTo>
                    <a:pt x="5370" y="7839"/>
                    <a:pt x="5387" y="7763"/>
                    <a:pt x="5412" y="7627"/>
                  </a:cubicBezTo>
                  <a:cubicBezTo>
                    <a:pt x="5421" y="7584"/>
                    <a:pt x="5429" y="7542"/>
                    <a:pt x="5438" y="7483"/>
                  </a:cubicBezTo>
                  <a:cubicBezTo>
                    <a:pt x="5455" y="7432"/>
                    <a:pt x="5480" y="7338"/>
                    <a:pt x="5514" y="7237"/>
                  </a:cubicBezTo>
                  <a:cubicBezTo>
                    <a:pt x="5642" y="6889"/>
                    <a:pt x="5828" y="6354"/>
                    <a:pt x="5650" y="6074"/>
                  </a:cubicBezTo>
                  <a:cubicBezTo>
                    <a:pt x="5675" y="6057"/>
                    <a:pt x="5692" y="6057"/>
                    <a:pt x="5718" y="6049"/>
                  </a:cubicBezTo>
                  <a:cubicBezTo>
                    <a:pt x="5752" y="6040"/>
                    <a:pt x="5786" y="6032"/>
                    <a:pt x="5837" y="6007"/>
                  </a:cubicBezTo>
                  <a:cubicBezTo>
                    <a:pt x="5871" y="5990"/>
                    <a:pt x="5938" y="5973"/>
                    <a:pt x="6006" y="5956"/>
                  </a:cubicBezTo>
                  <a:cubicBezTo>
                    <a:pt x="6057" y="5939"/>
                    <a:pt x="6100" y="5930"/>
                    <a:pt x="6142" y="5913"/>
                  </a:cubicBezTo>
                  <a:cubicBezTo>
                    <a:pt x="6151" y="5981"/>
                    <a:pt x="6159" y="6057"/>
                    <a:pt x="6159" y="6142"/>
                  </a:cubicBezTo>
                  <a:lnTo>
                    <a:pt x="6167" y="6210"/>
                  </a:lnTo>
                  <a:lnTo>
                    <a:pt x="6227" y="6202"/>
                  </a:lnTo>
                  <a:cubicBezTo>
                    <a:pt x="6233" y="6199"/>
                    <a:pt x="6239" y="6198"/>
                    <a:pt x="6246" y="6198"/>
                  </a:cubicBezTo>
                  <a:cubicBezTo>
                    <a:pt x="6261" y="6198"/>
                    <a:pt x="6278" y="6202"/>
                    <a:pt x="6295" y="6202"/>
                  </a:cubicBezTo>
                  <a:cubicBezTo>
                    <a:pt x="6320" y="6202"/>
                    <a:pt x="6337" y="6210"/>
                    <a:pt x="6354" y="6210"/>
                  </a:cubicBezTo>
                  <a:cubicBezTo>
                    <a:pt x="6354" y="6210"/>
                    <a:pt x="6363" y="6219"/>
                    <a:pt x="6363" y="6227"/>
                  </a:cubicBezTo>
                  <a:cubicBezTo>
                    <a:pt x="6371" y="6236"/>
                    <a:pt x="6371" y="6253"/>
                    <a:pt x="6371" y="6261"/>
                  </a:cubicBezTo>
                  <a:lnTo>
                    <a:pt x="6380" y="6303"/>
                  </a:lnTo>
                  <a:lnTo>
                    <a:pt x="6422" y="6312"/>
                  </a:lnTo>
                  <a:cubicBezTo>
                    <a:pt x="6442" y="6320"/>
                    <a:pt x="6467" y="6326"/>
                    <a:pt x="6492" y="6326"/>
                  </a:cubicBezTo>
                  <a:cubicBezTo>
                    <a:pt x="6522" y="6326"/>
                    <a:pt x="6552" y="6318"/>
                    <a:pt x="6575" y="6295"/>
                  </a:cubicBezTo>
                  <a:cubicBezTo>
                    <a:pt x="6617" y="6253"/>
                    <a:pt x="6617" y="6193"/>
                    <a:pt x="6617" y="6142"/>
                  </a:cubicBezTo>
                  <a:cubicBezTo>
                    <a:pt x="6609" y="6108"/>
                    <a:pt x="6609" y="6074"/>
                    <a:pt x="6617" y="6049"/>
                  </a:cubicBezTo>
                  <a:cubicBezTo>
                    <a:pt x="6651" y="5964"/>
                    <a:pt x="6702" y="5913"/>
                    <a:pt x="6770" y="5862"/>
                  </a:cubicBezTo>
                  <a:cubicBezTo>
                    <a:pt x="6804" y="5828"/>
                    <a:pt x="6838" y="5794"/>
                    <a:pt x="6872" y="5761"/>
                  </a:cubicBezTo>
                  <a:cubicBezTo>
                    <a:pt x="7075" y="5531"/>
                    <a:pt x="7135" y="5353"/>
                    <a:pt x="7118" y="5056"/>
                  </a:cubicBezTo>
                  <a:cubicBezTo>
                    <a:pt x="7118" y="4997"/>
                    <a:pt x="7126" y="4938"/>
                    <a:pt x="7135" y="4870"/>
                  </a:cubicBezTo>
                  <a:cubicBezTo>
                    <a:pt x="7143" y="4785"/>
                    <a:pt x="7160" y="4700"/>
                    <a:pt x="7143" y="4624"/>
                  </a:cubicBezTo>
                  <a:cubicBezTo>
                    <a:pt x="7135" y="4564"/>
                    <a:pt x="7118" y="4522"/>
                    <a:pt x="7109" y="4480"/>
                  </a:cubicBezTo>
                  <a:cubicBezTo>
                    <a:pt x="7101" y="4463"/>
                    <a:pt x="7092" y="4446"/>
                    <a:pt x="7092" y="4420"/>
                  </a:cubicBezTo>
                  <a:cubicBezTo>
                    <a:pt x="7084" y="4369"/>
                    <a:pt x="7084" y="4318"/>
                    <a:pt x="7075" y="4259"/>
                  </a:cubicBezTo>
                  <a:cubicBezTo>
                    <a:pt x="7075" y="4242"/>
                    <a:pt x="7084" y="4217"/>
                    <a:pt x="7084" y="4191"/>
                  </a:cubicBezTo>
                  <a:cubicBezTo>
                    <a:pt x="7092" y="4166"/>
                    <a:pt x="7101" y="4123"/>
                    <a:pt x="7101" y="4089"/>
                  </a:cubicBezTo>
                  <a:lnTo>
                    <a:pt x="7126" y="4115"/>
                  </a:lnTo>
                  <a:lnTo>
                    <a:pt x="7126" y="4115"/>
                  </a:lnTo>
                  <a:lnTo>
                    <a:pt x="7101" y="4022"/>
                  </a:lnTo>
                  <a:cubicBezTo>
                    <a:pt x="7101" y="4005"/>
                    <a:pt x="7101" y="3979"/>
                    <a:pt x="7092" y="3954"/>
                  </a:cubicBezTo>
                  <a:cubicBezTo>
                    <a:pt x="7084" y="3937"/>
                    <a:pt x="7084" y="3928"/>
                    <a:pt x="7075" y="3911"/>
                  </a:cubicBezTo>
                  <a:cubicBezTo>
                    <a:pt x="7075" y="3903"/>
                    <a:pt x="7067" y="3886"/>
                    <a:pt x="7067" y="3877"/>
                  </a:cubicBezTo>
                  <a:cubicBezTo>
                    <a:pt x="7050" y="3826"/>
                    <a:pt x="7016" y="3792"/>
                    <a:pt x="6982" y="3759"/>
                  </a:cubicBezTo>
                  <a:cubicBezTo>
                    <a:pt x="6965" y="3691"/>
                    <a:pt x="6948" y="3631"/>
                    <a:pt x="6931" y="3563"/>
                  </a:cubicBezTo>
                  <a:cubicBezTo>
                    <a:pt x="6914" y="3479"/>
                    <a:pt x="6897" y="3402"/>
                    <a:pt x="6872" y="3317"/>
                  </a:cubicBezTo>
                  <a:cubicBezTo>
                    <a:pt x="6872" y="3309"/>
                    <a:pt x="6880" y="3300"/>
                    <a:pt x="6880" y="3292"/>
                  </a:cubicBezTo>
                  <a:cubicBezTo>
                    <a:pt x="6982" y="3334"/>
                    <a:pt x="7084" y="3351"/>
                    <a:pt x="7194" y="3377"/>
                  </a:cubicBezTo>
                  <a:cubicBezTo>
                    <a:pt x="7236" y="3385"/>
                    <a:pt x="7279" y="3402"/>
                    <a:pt x="7321" y="3411"/>
                  </a:cubicBezTo>
                  <a:cubicBezTo>
                    <a:pt x="7321" y="3436"/>
                    <a:pt x="7330" y="3453"/>
                    <a:pt x="7347" y="3479"/>
                  </a:cubicBezTo>
                  <a:cubicBezTo>
                    <a:pt x="7423" y="3606"/>
                    <a:pt x="7737" y="3691"/>
                    <a:pt x="7881" y="3708"/>
                  </a:cubicBezTo>
                  <a:lnTo>
                    <a:pt x="7881" y="3716"/>
                  </a:lnTo>
                  <a:lnTo>
                    <a:pt x="7881" y="3759"/>
                  </a:lnTo>
                  <a:lnTo>
                    <a:pt x="7923" y="3776"/>
                  </a:lnTo>
                  <a:cubicBezTo>
                    <a:pt x="7949" y="3776"/>
                    <a:pt x="7966" y="3776"/>
                    <a:pt x="7983" y="3784"/>
                  </a:cubicBezTo>
                  <a:cubicBezTo>
                    <a:pt x="7974" y="3809"/>
                    <a:pt x="7974" y="3843"/>
                    <a:pt x="7983" y="3877"/>
                  </a:cubicBezTo>
                  <a:cubicBezTo>
                    <a:pt x="7983" y="3911"/>
                    <a:pt x="8008" y="3971"/>
                    <a:pt x="8093" y="3996"/>
                  </a:cubicBezTo>
                  <a:cubicBezTo>
                    <a:pt x="8051" y="4166"/>
                    <a:pt x="8059" y="4191"/>
                    <a:pt x="8229" y="4284"/>
                  </a:cubicBezTo>
                  <a:cubicBezTo>
                    <a:pt x="8254" y="4301"/>
                    <a:pt x="8280" y="4318"/>
                    <a:pt x="8314" y="4335"/>
                  </a:cubicBezTo>
                  <a:cubicBezTo>
                    <a:pt x="8373" y="4378"/>
                    <a:pt x="8424" y="4420"/>
                    <a:pt x="8483" y="4437"/>
                  </a:cubicBezTo>
                  <a:lnTo>
                    <a:pt x="8483" y="4471"/>
                  </a:lnTo>
                  <a:cubicBezTo>
                    <a:pt x="8483" y="4505"/>
                    <a:pt x="8483" y="4539"/>
                    <a:pt x="8483" y="4564"/>
                  </a:cubicBezTo>
                  <a:lnTo>
                    <a:pt x="8483" y="4598"/>
                  </a:lnTo>
                  <a:lnTo>
                    <a:pt x="8517" y="4615"/>
                  </a:lnTo>
                  <a:cubicBezTo>
                    <a:pt x="8653" y="4666"/>
                    <a:pt x="8797" y="4760"/>
                    <a:pt x="8882" y="4853"/>
                  </a:cubicBezTo>
                  <a:cubicBezTo>
                    <a:pt x="8916" y="4895"/>
                    <a:pt x="8933" y="4946"/>
                    <a:pt x="8958" y="5006"/>
                  </a:cubicBezTo>
                  <a:cubicBezTo>
                    <a:pt x="8984" y="5065"/>
                    <a:pt x="9009" y="5124"/>
                    <a:pt x="9060" y="5184"/>
                  </a:cubicBezTo>
                  <a:cubicBezTo>
                    <a:pt x="9111" y="5243"/>
                    <a:pt x="9179" y="5302"/>
                    <a:pt x="9238" y="5353"/>
                  </a:cubicBezTo>
                  <a:cubicBezTo>
                    <a:pt x="9281" y="5396"/>
                    <a:pt x="9323" y="5438"/>
                    <a:pt x="9366" y="5472"/>
                  </a:cubicBezTo>
                  <a:cubicBezTo>
                    <a:pt x="9374" y="5481"/>
                    <a:pt x="9383" y="5506"/>
                    <a:pt x="9391" y="5531"/>
                  </a:cubicBezTo>
                  <a:cubicBezTo>
                    <a:pt x="9408" y="5574"/>
                    <a:pt x="9425" y="5616"/>
                    <a:pt x="9450" y="5642"/>
                  </a:cubicBezTo>
                  <a:cubicBezTo>
                    <a:pt x="9484" y="5676"/>
                    <a:pt x="9510" y="5684"/>
                    <a:pt x="9535" y="5693"/>
                  </a:cubicBezTo>
                  <a:cubicBezTo>
                    <a:pt x="9552" y="5701"/>
                    <a:pt x="9569" y="5701"/>
                    <a:pt x="9586" y="5744"/>
                  </a:cubicBezTo>
                  <a:lnTo>
                    <a:pt x="9603" y="5769"/>
                  </a:lnTo>
                  <a:lnTo>
                    <a:pt x="9629" y="5769"/>
                  </a:lnTo>
                  <a:cubicBezTo>
                    <a:pt x="9639" y="5770"/>
                    <a:pt x="9649" y="5771"/>
                    <a:pt x="9660" y="5771"/>
                  </a:cubicBezTo>
                  <a:cubicBezTo>
                    <a:pt x="9730" y="5771"/>
                    <a:pt x="9791" y="5745"/>
                    <a:pt x="9858" y="5693"/>
                  </a:cubicBezTo>
                  <a:cubicBezTo>
                    <a:pt x="10197" y="5396"/>
                    <a:pt x="10307" y="4318"/>
                    <a:pt x="10316" y="4140"/>
                  </a:cubicBezTo>
                  <a:cubicBezTo>
                    <a:pt x="10316" y="4005"/>
                    <a:pt x="10358" y="3903"/>
                    <a:pt x="10409" y="3801"/>
                  </a:cubicBezTo>
                  <a:cubicBezTo>
                    <a:pt x="10443" y="3708"/>
                    <a:pt x="10485" y="3614"/>
                    <a:pt x="10502" y="3496"/>
                  </a:cubicBezTo>
                  <a:cubicBezTo>
                    <a:pt x="10536" y="3275"/>
                    <a:pt x="10545" y="2936"/>
                    <a:pt x="10519" y="2732"/>
                  </a:cubicBezTo>
                  <a:lnTo>
                    <a:pt x="10528" y="2732"/>
                  </a:lnTo>
                  <a:cubicBezTo>
                    <a:pt x="10511" y="2562"/>
                    <a:pt x="10426" y="2418"/>
                    <a:pt x="10350" y="2291"/>
                  </a:cubicBezTo>
                  <a:cubicBezTo>
                    <a:pt x="10265" y="2138"/>
                    <a:pt x="10180" y="2003"/>
                    <a:pt x="10197" y="1824"/>
                  </a:cubicBezTo>
                  <a:cubicBezTo>
                    <a:pt x="10197" y="1740"/>
                    <a:pt x="10222" y="1663"/>
                    <a:pt x="10248" y="1578"/>
                  </a:cubicBezTo>
                  <a:cubicBezTo>
                    <a:pt x="10299" y="1434"/>
                    <a:pt x="10350" y="1281"/>
                    <a:pt x="10282" y="1095"/>
                  </a:cubicBezTo>
                  <a:cubicBezTo>
                    <a:pt x="10248" y="1010"/>
                    <a:pt x="10205" y="942"/>
                    <a:pt x="10171" y="883"/>
                  </a:cubicBezTo>
                  <a:cubicBezTo>
                    <a:pt x="10104" y="773"/>
                    <a:pt x="10053" y="688"/>
                    <a:pt x="10061" y="510"/>
                  </a:cubicBezTo>
                  <a:cubicBezTo>
                    <a:pt x="10061" y="467"/>
                    <a:pt x="10061" y="433"/>
                    <a:pt x="10070" y="399"/>
                  </a:cubicBezTo>
                  <a:cubicBezTo>
                    <a:pt x="10078" y="247"/>
                    <a:pt x="10104" y="170"/>
                    <a:pt x="10036" y="34"/>
                  </a:cubicBezTo>
                  <a:lnTo>
                    <a:pt x="9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98"/>
            <p:cNvSpPr/>
            <p:nvPr/>
          </p:nvSpPr>
          <p:spPr>
            <a:xfrm>
              <a:off x="-726778" y="3310644"/>
              <a:ext cx="540115" cy="427850"/>
            </a:xfrm>
            <a:custGeom>
              <a:avLst/>
              <a:gdLst/>
              <a:ahLst/>
              <a:cxnLst/>
              <a:rect l="l" t="t" r="r" b="b"/>
              <a:pathLst>
                <a:path w="15915" h="12607" extrusionOk="0">
                  <a:moveTo>
                    <a:pt x="1366" y="0"/>
                  </a:moveTo>
                  <a:cubicBezTo>
                    <a:pt x="560" y="0"/>
                    <a:pt x="0" y="993"/>
                    <a:pt x="119" y="2214"/>
                  </a:cubicBezTo>
                  <a:cubicBezTo>
                    <a:pt x="229" y="3351"/>
                    <a:pt x="882" y="4284"/>
                    <a:pt x="1620" y="4420"/>
                  </a:cubicBezTo>
                  <a:cubicBezTo>
                    <a:pt x="2307" y="8763"/>
                    <a:pt x="5616" y="12089"/>
                    <a:pt x="9951" y="12606"/>
                  </a:cubicBezTo>
                  <a:cubicBezTo>
                    <a:pt x="12190" y="12428"/>
                    <a:pt x="14260" y="11546"/>
                    <a:pt x="15914" y="10180"/>
                  </a:cubicBezTo>
                  <a:lnTo>
                    <a:pt x="15914" y="10180"/>
                  </a:lnTo>
                  <a:cubicBezTo>
                    <a:pt x="14608" y="10799"/>
                    <a:pt x="13191" y="11147"/>
                    <a:pt x="11724" y="11147"/>
                  </a:cubicBezTo>
                  <a:cubicBezTo>
                    <a:pt x="7346" y="11147"/>
                    <a:pt x="3784" y="8153"/>
                    <a:pt x="2545" y="4089"/>
                  </a:cubicBezTo>
                  <a:cubicBezTo>
                    <a:pt x="2910" y="3699"/>
                    <a:pt x="3113" y="3003"/>
                    <a:pt x="3037" y="2214"/>
                  </a:cubicBezTo>
                  <a:cubicBezTo>
                    <a:pt x="2918" y="993"/>
                    <a:pt x="2172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98"/>
            <p:cNvSpPr/>
            <p:nvPr/>
          </p:nvSpPr>
          <p:spPr>
            <a:xfrm>
              <a:off x="-704345" y="3340577"/>
              <a:ext cx="464401" cy="434739"/>
            </a:xfrm>
            <a:custGeom>
              <a:avLst/>
              <a:gdLst/>
              <a:ahLst/>
              <a:cxnLst/>
              <a:rect l="l" t="t" r="r" b="b"/>
              <a:pathLst>
                <a:path w="13684" h="12810" extrusionOk="0">
                  <a:moveTo>
                    <a:pt x="1" y="1"/>
                  </a:moveTo>
                  <a:cubicBezTo>
                    <a:pt x="1" y="6270"/>
                    <a:pt x="3598" y="12810"/>
                    <a:pt x="8543" y="12810"/>
                  </a:cubicBezTo>
                  <a:cubicBezTo>
                    <a:pt x="10426" y="12810"/>
                    <a:pt x="12208" y="12021"/>
                    <a:pt x="13684" y="10681"/>
                  </a:cubicBezTo>
                  <a:lnTo>
                    <a:pt x="13684" y="10681"/>
                  </a:lnTo>
                  <a:cubicBezTo>
                    <a:pt x="12411" y="11580"/>
                    <a:pt x="10588" y="12428"/>
                    <a:pt x="9069" y="12428"/>
                  </a:cubicBezTo>
                  <a:cubicBezTo>
                    <a:pt x="4471" y="12428"/>
                    <a:pt x="2045" y="7143"/>
                    <a:pt x="1748" y="1265"/>
                  </a:cubicBezTo>
                  <a:cubicBezTo>
                    <a:pt x="1714" y="552"/>
                    <a:pt x="1121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98"/>
            <p:cNvSpPr/>
            <p:nvPr/>
          </p:nvSpPr>
          <p:spPr>
            <a:xfrm>
              <a:off x="-712965" y="3340577"/>
              <a:ext cx="464672" cy="434739"/>
            </a:xfrm>
            <a:custGeom>
              <a:avLst/>
              <a:gdLst/>
              <a:ahLst/>
              <a:cxnLst/>
              <a:rect l="l" t="t" r="r" b="b"/>
              <a:pathLst>
                <a:path w="13692" h="12810" extrusionOk="0">
                  <a:moveTo>
                    <a:pt x="0" y="1"/>
                  </a:moveTo>
                  <a:cubicBezTo>
                    <a:pt x="0" y="6270"/>
                    <a:pt x="3606" y="12810"/>
                    <a:pt x="8543" y="12810"/>
                  </a:cubicBezTo>
                  <a:cubicBezTo>
                    <a:pt x="10434" y="12810"/>
                    <a:pt x="12207" y="12021"/>
                    <a:pt x="13692" y="10681"/>
                  </a:cubicBezTo>
                  <a:lnTo>
                    <a:pt x="13692" y="10681"/>
                  </a:lnTo>
                  <a:cubicBezTo>
                    <a:pt x="12411" y="11580"/>
                    <a:pt x="10587" y="12428"/>
                    <a:pt x="9069" y="12428"/>
                  </a:cubicBezTo>
                  <a:cubicBezTo>
                    <a:pt x="4148" y="12428"/>
                    <a:pt x="1714" y="6363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98"/>
            <p:cNvSpPr/>
            <p:nvPr/>
          </p:nvSpPr>
          <p:spPr>
            <a:xfrm>
              <a:off x="-712965" y="3340577"/>
              <a:ext cx="72558" cy="138804"/>
            </a:xfrm>
            <a:custGeom>
              <a:avLst/>
              <a:gdLst/>
              <a:ahLst/>
              <a:cxnLst/>
              <a:rect l="l" t="t" r="r" b="b"/>
              <a:pathLst>
                <a:path w="2138" h="4090" extrusionOk="0">
                  <a:moveTo>
                    <a:pt x="0" y="1"/>
                  </a:moveTo>
                  <a:cubicBezTo>
                    <a:pt x="0" y="1375"/>
                    <a:pt x="170" y="2766"/>
                    <a:pt x="492" y="4089"/>
                  </a:cubicBezTo>
                  <a:cubicBezTo>
                    <a:pt x="569" y="4047"/>
                    <a:pt x="653" y="4005"/>
                    <a:pt x="738" y="3971"/>
                  </a:cubicBezTo>
                  <a:cubicBezTo>
                    <a:pt x="990" y="3858"/>
                    <a:pt x="1306" y="3820"/>
                    <a:pt x="1616" y="3820"/>
                  </a:cubicBezTo>
                  <a:cubicBezTo>
                    <a:pt x="1796" y="3820"/>
                    <a:pt x="1975" y="3833"/>
                    <a:pt x="2138" y="3852"/>
                  </a:cubicBezTo>
                  <a:cubicBezTo>
                    <a:pt x="1934" y="2630"/>
                    <a:pt x="1714" y="1290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98"/>
            <p:cNvSpPr/>
            <p:nvPr/>
          </p:nvSpPr>
          <p:spPr>
            <a:xfrm>
              <a:off x="-486704" y="3703029"/>
              <a:ext cx="238411" cy="74900"/>
            </a:xfrm>
            <a:custGeom>
              <a:avLst/>
              <a:gdLst/>
              <a:ahLst/>
              <a:cxnLst/>
              <a:rect l="l" t="t" r="r" b="b"/>
              <a:pathLst>
                <a:path w="7025" h="2207" extrusionOk="0">
                  <a:moveTo>
                    <a:pt x="7025" y="1"/>
                  </a:moveTo>
                  <a:cubicBezTo>
                    <a:pt x="5744" y="900"/>
                    <a:pt x="3920" y="1748"/>
                    <a:pt x="2402" y="1748"/>
                  </a:cubicBezTo>
                  <a:cubicBezTo>
                    <a:pt x="1579" y="1748"/>
                    <a:pt x="832" y="1579"/>
                    <a:pt x="145" y="1273"/>
                  </a:cubicBezTo>
                  <a:cubicBezTo>
                    <a:pt x="103" y="1460"/>
                    <a:pt x="60" y="1638"/>
                    <a:pt x="1" y="1808"/>
                  </a:cubicBezTo>
                  <a:cubicBezTo>
                    <a:pt x="595" y="2011"/>
                    <a:pt x="1205" y="2206"/>
                    <a:pt x="1859" y="2206"/>
                  </a:cubicBezTo>
                  <a:cubicBezTo>
                    <a:pt x="3742" y="2206"/>
                    <a:pt x="5540" y="1341"/>
                    <a:pt x="7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98"/>
            <p:cNvSpPr/>
            <p:nvPr/>
          </p:nvSpPr>
          <p:spPr>
            <a:xfrm>
              <a:off x="-731699" y="3308607"/>
              <a:ext cx="85556" cy="134494"/>
            </a:xfrm>
            <a:custGeom>
              <a:avLst/>
              <a:gdLst/>
              <a:ahLst/>
              <a:cxnLst/>
              <a:rect l="l" t="t" r="r" b="b"/>
              <a:pathLst>
                <a:path w="2521" h="3963" extrusionOk="0">
                  <a:moveTo>
                    <a:pt x="1256" y="1"/>
                  </a:moveTo>
                  <a:cubicBezTo>
                    <a:pt x="561" y="1"/>
                    <a:pt x="1" y="892"/>
                    <a:pt x="1" y="1978"/>
                  </a:cubicBezTo>
                  <a:cubicBezTo>
                    <a:pt x="1" y="3072"/>
                    <a:pt x="561" y="3963"/>
                    <a:pt x="1256" y="3963"/>
                  </a:cubicBezTo>
                  <a:cubicBezTo>
                    <a:pt x="1960" y="3963"/>
                    <a:pt x="2520" y="3072"/>
                    <a:pt x="2520" y="1978"/>
                  </a:cubicBezTo>
                  <a:cubicBezTo>
                    <a:pt x="2520" y="892"/>
                    <a:pt x="1960" y="1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98"/>
            <p:cNvSpPr/>
            <p:nvPr/>
          </p:nvSpPr>
          <p:spPr>
            <a:xfrm>
              <a:off x="-632092" y="3815905"/>
              <a:ext cx="248219" cy="113725"/>
            </a:xfrm>
            <a:custGeom>
              <a:avLst/>
              <a:gdLst/>
              <a:ahLst/>
              <a:cxnLst/>
              <a:rect l="l" t="t" r="r" b="b"/>
              <a:pathLst>
                <a:path w="7314" h="3351" extrusionOk="0">
                  <a:moveTo>
                    <a:pt x="5523" y="0"/>
                  </a:moveTo>
                  <a:cubicBezTo>
                    <a:pt x="5345" y="984"/>
                    <a:pt x="4505" y="1739"/>
                    <a:pt x="3504" y="1739"/>
                  </a:cubicBezTo>
                  <a:cubicBezTo>
                    <a:pt x="3309" y="1739"/>
                    <a:pt x="3114" y="1705"/>
                    <a:pt x="2936" y="1646"/>
                  </a:cubicBezTo>
                  <a:cubicBezTo>
                    <a:pt x="2877" y="1629"/>
                    <a:pt x="2809" y="1620"/>
                    <a:pt x="2741" y="1620"/>
                  </a:cubicBezTo>
                  <a:cubicBezTo>
                    <a:pt x="2402" y="1620"/>
                    <a:pt x="2130" y="1900"/>
                    <a:pt x="2130" y="2257"/>
                  </a:cubicBezTo>
                  <a:cubicBezTo>
                    <a:pt x="2130" y="2333"/>
                    <a:pt x="2147" y="2401"/>
                    <a:pt x="2173" y="2469"/>
                  </a:cubicBezTo>
                  <a:lnTo>
                    <a:pt x="1494" y="2732"/>
                  </a:lnTo>
                  <a:lnTo>
                    <a:pt x="603" y="2732"/>
                  </a:lnTo>
                  <a:cubicBezTo>
                    <a:pt x="272" y="2732"/>
                    <a:pt x="1" y="3003"/>
                    <a:pt x="1" y="3342"/>
                  </a:cubicBezTo>
                  <a:lnTo>
                    <a:pt x="1" y="3351"/>
                  </a:lnTo>
                  <a:lnTo>
                    <a:pt x="6567" y="3351"/>
                  </a:lnTo>
                  <a:cubicBezTo>
                    <a:pt x="6974" y="3012"/>
                    <a:pt x="7220" y="2621"/>
                    <a:pt x="7254" y="2180"/>
                  </a:cubicBezTo>
                  <a:cubicBezTo>
                    <a:pt x="7313" y="1366"/>
                    <a:pt x="6643" y="577"/>
                    <a:pt x="5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98"/>
            <p:cNvSpPr/>
            <p:nvPr/>
          </p:nvSpPr>
          <p:spPr>
            <a:xfrm>
              <a:off x="-734278" y="3308064"/>
              <a:ext cx="74900" cy="122073"/>
            </a:xfrm>
            <a:custGeom>
              <a:avLst/>
              <a:gdLst/>
              <a:ahLst/>
              <a:cxnLst/>
              <a:rect l="l" t="t" r="r" b="b"/>
              <a:pathLst>
                <a:path w="2207" h="3597" extrusionOk="0">
                  <a:moveTo>
                    <a:pt x="1103" y="0"/>
                  </a:moveTo>
                  <a:cubicBezTo>
                    <a:pt x="493" y="0"/>
                    <a:pt x="1" y="806"/>
                    <a:pt x="1" y="1798"/>
                  </a:cubicBezTo>
                  <a:cubicBezTo>
                    <a:pt x="1" y="2791"/>
                    <a:pt x="493" y="3597"/>
                    <a:pt x="1103" y="3597"/>
                  </a:cubicBezTo>
                  <a:cubicBezTo>
                    <a:pt x="1706" y="3597"/>
                    <a:pt x="2206" y="2791"/>
                    <a:pt x="2206" y="1798"/>
                  </a:cubicBezTo>
                  <a:cubicBezTo>
                    <a:pt x="2206" y="806"/>
                    <a:pt x="17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98"/>
            <p:cNvSpPr/>
            <p:nvPr/>
          </p:nvSpPr>
          <p:spPr>
            <a:xfrm>
              <a:off x="-355977" y="2939537"/>
              <a:ext cx="45510" cy="49277"/>
            </a:xfrm>
            <a:custGeom>
              <a:avLst/>
              <a:gdLst/>
              <a:ahLst/>
              <a:cxnLst/>
              <a:rect l="l" t="t" r="r" b="b"/>
              <a:pathLst>
                <a:path w="1341" h="1452" extrusionOk="0">
                  <a:moveTo>
                    <a:pt x="170" y="1"/>
                  </a:moveTo>
                  <a:cubicBezTo>
                    <a:pt x="161" y="35"/>
                    <a:pt x="161" y="60"/>
                    <a:pt x="161" y="86"/>
                  </a:cubicBezTo>
                  <a:cubicBezTo>
                    <a:pt x="144" y="408"/>
                    <a:pt x="204" y="713"/>
                    <a:pt x="331" y="976"/>
                  </a:cubicBezTo>
                  <a:cubicBezTo>
                    <a:pt x="153" y="1078"/>
                    <a:pt x="34" y="1248"/>
                    <a:pt x="0" y="1451"/>
                  </a:cubicBezTo>
                  <a:lnTo>
                    <a:pt x="1341" y="925"/>
                  </a:lnTo>
                  <a:cubicBezTo>
                    <a:pt x="1341" y="925"/>
                    <a:pt x="772" y="713"/>
                    <a:pt x="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98"/>
          <p:cNvGrpSpPr/>
          <p:nvPr/>
        </p:nvGrpSpPr>
        <p:grpSpPr>
          <a:xfrm>
            <a:off x="4808961" y="2501220"/>
            <a:ext cx="931038" cy="697349"/>
            <a:chOff x="3147236" y="1647441"/>
            <a:chExt cx="931038" cy="697349"/>
          </a:xfrm>
        </p:grpSpPr>
        <p:sp>
          <p:nvSpPr>
            <p:cNvPr id="7933" name="Google Shape;7933;p98"/>
            <p:cNvSpPr/>
            <p:nvPr/>
          </p:nvSpPr>
          <p:spPr>
            <a:xfrm rot="-1321500">
              <a:off x="3291077" y="1877235"/>
              <a:ext cx="220518" cy="140681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98"/>
            <p:cNvSpPr/>
            <p:nvPr/>
          </p:nvSpPr>
          <p:spPr>
            <a:xfrm rot="-1321500">
              <a:off x="3178267" y="1777138"/>
              <a:ext cx="752395" cy="311915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98"/>
            <p:cNvSpPr/>
            <p:nvPr/>
          </p:nvSpPr>
          <p:spPr>
            <a:xfrm rot="-1321500">
              <a:off x="3190819" y="1960925"/>
              <a:ext cx="94880" cy="7114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98"/>
            <p:cNvSpPr/>
            <p:nvPr/>
          </p:nvSpPr>
          <p:spPr>
            <a:xfrm rot="-1321500">
              <a:off x="3245502" y="1940312"/>
              <a:ext cx="115395" cy="28798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98"/>
            <p:cNvSpPr/>
            <p:nvPr/>
          </p:nvSpPr>
          <p:spPr>
            <a:xfrm rot="-1321500">
              <a:off x="3412005" y="1805145"/>
              <a:ext cx="189701" cy="109103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98"/>
            <p:cNvSpPr/>
            <p:nvPr/>
          </p:nvSpPr>
          <p:spPr>
            <a:xfrm rot="-1321500">
              <a:off x="3505191" y="1780068"/>
              <a:ext cx="177848" cy="2792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98"/>
            <p:cNvSpPr/>
            <p:nvPr/>
          </p:nvSpPr>
          <p:spPr>
            <a:xfrm rot="-1321500">
              <a:off x="3395020" y="1938852"/>
              <a:ext cx="47440" cy="29822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98"/>
            <p:cNvSpPr/>
            <p:nvPr/>
          </p:nvSpPr>
          <p:spPr>
            <a:xfrm rot="-1321500">
              <a:off x="3195703" y="1796472"/>
              <a:ext cx="836944" cy="406209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98"/>
            <p:cNvSpPr/>
            <p:nvPr/>
          </p:nvSpPr>
          <p:spPr>
            <a:xfrm rot="-1321500">
              <a:off x="3492689" y="1775034"/>
              <a:ext cx="477355" cy="373022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98"/>
            <p:cNvSpPr/>
            <p:nvPr/>
          </p:nvSpPr>
          <p:spPr>
            <a:xfrm rot="-1321500">
              <a:off x="3255145" y="1975391"/>
              <a:ext cx="405449" cy="270299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3" name="Google Shape;7943;p98"/>
          <p:cNvGrpSpPr/>
          <p:nvPr/>
        </p:nvGrpSpPr>
        <p:grpSpPr>
          <a:xfrm flipH="1">
            <a:off x="663361" y="2050095"/>
            <a:ext cx="931038" cy="697349"/>
            <a:chOff x="3147236" y="1647441"/>
            <a:chExt cx="931038" cy="697349"/>
          </a:xfrm>
        </p:grpSpPr>
        <p:sp>
          <p:nvSpPr>
            <p:cNvPr id="7944" name="Google Shape;7944;p98"/>
            <p:cNvSpPr/>
            <p:nvPr/>
          </p:nvSpPr>
          <p:spPr>
            <a:xfrm rot="-1321500">
              <a:off x="3291077" y="1877235"/>
              <a:ext cx="220518" cy="140681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98"/>
            <p:cNvSpPr/>
            <p:nvPr/>
          </p:nvSpPr>
          <p:spPr>
            <a:xfrm rot="-1321500">
              <a:off x="3178267" y="1777138"/>
              <a:ext cx="752395" cy="311915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98"/>
            <p:cNvSpPr/>
            <p:nvPr/>
          </p:nvSpPr>
          <p:spPr>
            <a:xfrm rot="-1321500">
              <a:off x="3190819" y="1960925"/>
              <a:ext cx="94880" cy="7114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98"/>
            <p:cNvSpPr/>
            <p:nvPr/>
          </p:nvSpPr>
          <p:spPr>
            <a:xfrm rot="-1321500">
              <a:off x="3245502" y="1940312"/>
              <a:ext cx="115395" cy="28798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98"/>
            <p:cNvSpPr/>
            <p:nvPr/>
          </p:nvSpPr>
          <p:spPr>
            <a:xfrm rot="-1321500">
              <a:off x="3412005" y="1805145"/>
              <a:ext cx="189701" cy="109103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98"/>
            <p:cNvSpPr/>
            <p:nvPr/>
          </p:nvSpPr>
          <p:spPr>
            <a:xfrm rot="-1321500">
              <a:off x="3505191" y="1780068"/>
              <a:ext cx="177848" cy="2792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98"/>
            <p:cNvSpPr/>
            <p:nvPr/>
          </p:nvSpPr>
          <p:spPr>
            <a:xfrm rot="-1321500">
              <a:off x="3395020" y="1938852"/>
              <a:ext cx="47440" cy="29822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98"/>
            <p:cNvSpPr/>
            <p:nvPr/>
          </p:nvSpPr>
          <p:spPr>
            <a:xfrm rot="-1321500">
              <a:off x="3195703" y="1796472"/>
              <a:ext cx="836944" cy="406209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98"/>
            <p:cNvSpPr/>
            <p:nvPr/>
          </p:nvSpPr>
          <p:spPr>
            <a:xfrm rot="-1321500">
              <a:off x="3492689" y="1775034"/>
              <a:ext cx="477355" cy="373022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98"/>
            <p:cNvSpPr/>
            <p:nvPr/>
          </p:nvSpPr>
          <p:spPr>
            <a:xfrm rot="-1321500">
              <a:off x="3255145" y="1975391"/>
              <a:ext cx="405449" cy="270299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4" name="Google Shape;7954;p98"/>
          <p:cNvGrpSpPr/>
          <p:nvPr/>
        </p:nvGrpSpPr>
        <p:grpSpPr>
          <a:xfrm rot="10800000">
            <a:off x="7889711" y="1580270"/>
            <a:ext cx="931038" cy="697349"/>
            <a:chOff x="3147236" y="1647441"/>
            <a:chExt cx="931038" cy="697349"/>
          </a:xfrm>
        </p:grpSpPr>
        <p:sp>
          <p:nvSpPr>
            <p:cNvPr id="7955" name="Google Shape;7955;p98"/>
            <p:cNvSpPr/>
            <p:nvPr/>
          </p:nvSpPr>
          <p:spPr>
            <a:xfrm rot="-1321500">
              <a:off x="3291077" y="1877235"/>
              <a:ext cx="220518" cy="140681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98"/>
            <p:cNvSpPr/>
            <p:nvPr/>
          </p:nvSpPr>
          <p:spPr>
            <a:xfrm rot="-1321500">
              <a:off x="3178267" y="1777138"/>
              <a:ext cx="752395" cy="311915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98"/>
            <p:cNvSpPr/>
            <p:nvPr/>
          </p:nvSpPr>
          <p:spPr>
            <a:xfrm rot="-1321500">
              <a:off x="3190819" y="1960925"/>
              <a:ext cx="94880" cy="7114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98"/>
            <p:cNvSpPr/>
            <p:nvPr/>
          </p:nvSpPr>
          <p:spPr>
            <a:xfrm rot="-1321500">
              <a:off x="3245502" y="1940312"/>
              <a:ext cx="115395" cy="28798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98"/>
            <p:cNvSpPr/>
            <p:nvPr/>
          </p:nvSpPr>
          <p:spPr>
            <a:xfrm rot="-1321500">
              <a:off x="3412005" y="1805145"/>
              <a:ext cx="189701" cy="109103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98"/>
            <p:cNvSpPr/>
            <p:nvPr/>
          </p:nvSpPr>
          <p:spPr>
            <a:xfrm rot="-1321500">
              <a:off x="3505191" y="1780068"/>
              <a:ext cx="177848" cy="2792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98"/>
            <p:cNvSpPr/>
            <p:nvPr/>
          </p:nvSpPr>
          <p:spPr>
            <a:xfrm rot="-1321500">
              <a:off x="3395020" y="1938852"/>
              <a:ext cx="47440" cy="29822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98"/>
            <p:cNvSpPr/>
            <p:nvPr/>
          </p:nvSpPr>
          <p:spPr>
            <a:xfrm rot="-1321500">
              <a:off x="3195703" y="1796472"/>
              <a:ext cx="836944" cy="406209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98"/>
            <p:cNvSpPr/>
            <p:nvPr/>
          </p:nvSpPr>
          <p:spPr>
            <a:xfrm rot="-1321500">
              <a:off x="3492689" y="1775034"/>
              <a:ext cx="477355" cy="373022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98"/>
            <p:cNvSpPr/>
            <p:nvPr/>
          </p:nvSpPr>
          <p:spPr>
            <a:xfrm rot="-1321500">
              <a:off x="3255145" y="1975391"/>
              <a:ext cx="405449" cy="270299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7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7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7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/>
                                        <p:tgtEl>
                                          <p:spTgt spid="7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7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7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9" name="Google Shape;7969;p9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worker of the month</a:t>
            </a:r>
            <a:endParaRPr/>
          </a:p>
        </p:txBody>
      </p:sp>
      <p:sp>
        <p:nvSpPr>
          <p:cNvPr id="7970" name="Google Shape;7970;p99"/>
          <p:cNvSpPr txBox="1"/>
          <p:nvPr/>
        </p:nvSpPr>
        <p:spPr>
          <a:xfrm>
            <a:off x="720000" y="3958550"/>
            <a:ext cx="7704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a beautiful name and is the second planet from the Sun. It’s terribly hot, even hotter than Mercury, and its atmosphere is extremely poisonous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7971" name="Google Shape;7971;p99"/>
          <p:cNvGraphicFramePr/>
          <p:nvPr/>
        </p:nvGraphicFramePr>
        <p:xfrm>
          <a:off x="3575063" y="11627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{98C87910-88DA-4FCB-9F6E-C9565195DF9F}</a:tableStyleId>
              </a:tblPr>
              <a:tblGrid>
                <a:gridCol w="242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8375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Name</a:t>
                      </a:r>
                      <a:endParaRPr sz="1800">
                        <a:solidFill>
                          <a:schemeClr val="accent5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Alan F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75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Occupation</a:t>
                      </a:r>
                      <a:endParaRPr sz="1800">
                        <a:solidFill>
                          <a:schemeClr val="accent5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Bookstore manager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250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What people think about him</a:t>
                      </a:r>
                      <a:endParaRPr sz="1800">
                        <a:solidFill>
                          <a:schemeClr val="accent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Mercury is the closest planet to the Sun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925"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Hobbies</a:t>
                      </a:r>
                      <a:endParaRPr sz="1800">
                        <a:solidFill>
                          <a:schemeClr val="accent3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Books, music, art, friends and party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972" name="Google Shape;7972;p9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934" t="4860" r="38491" b="23980"/>
          <a:stretch/>
        </p:blipFill>
        <p:spPr>
          <a:xfrm>
            <a:off x="713225" y="1142400"/>
            <a:ext cx="2781600" cy="2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"/>
                                        <p:tgtEl>
                                          <p:spTgt spid="7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3" name="Google Shape;2793;p66"/>
          <p:cNvGrpSpPr/>
          <p:nvPr/>
        </p:nvGrpSpPr>
        <p:grpSpPr>
          <a:xfrm>
            <a:off x="7191980" y="3720137"/>
            <a:ext cx="882090" cy="785318"/>
            <a:chOff x="7191980" y="3720137"/>
            <a:chExt cx="882090" cy="785318"/>
          </a:xfrm>
        </p:grpSpPr>
        <p:grpSp>
          <p:nvGrpSpPr>
            <p:cNvPr id="2794" name="Google Shape;2794;p66"/>
            <p:cNvGrpSpPr/>
            <p:nvPr/>
          </p:nvGrpSpPr>
          <p:grpSpPr>
            <a:xfrm>
              <a:off x="7278905" y="4103812"/>
              <a:ext cx="795165" cy="401643"/>
              <a:chOff x="760658" y="4632187"/>
              <a:chExt cx="795165" cy="401643"/>
            </a:xfrm>
          </p:grpSpPr>
          <p:sp>
            <p:nvSpPr>
              <p:cNvPr id="2795" name="Google Shape;2795;p66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96" name="Google Shape;2796;p66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2797" name="Google Shape;2797;p66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66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9" name="Google Shape;2799;p66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0" name="Google Shape;2800;p66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2801;p66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66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03" name="Google Shape;2803;p66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4" name="Google Shape;2804;p66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2805" name="Google Shape;2805;p66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66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66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66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66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66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66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2" name="Google Shape;2812;p66"/>
            <p:cNvGrpSpPr/>
            <p:nvPr/>
          </p:nvGrpSpPr>
          <p:grpSpPr>
            <a:xfrm>
              <a:off x="7191980" y="3720137"/>
              <a:ext cx="795165" cy="401643"/>
              <a:chOff x="760658" y="4632187"/>
              <a:chExt cx="795165" cy="401643"/>
            </a:xfrm>
          </p:grpSpPr>
          <p:sp>
            <p:nvSpPr>
              <p:cNvPr id="2813" name="Google Shape;2813;p66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4" name="Google Shape;2814;p66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2815" name="Google Shape;2815;p66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66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66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66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66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66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21" name="Google Shape;2821;p66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22" name="Google Shape;2822;p66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2823" name="Google Shape;2823;p66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66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2825;p66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66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2827;p66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2828;p66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829;p66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830" name="Google Shape;2830;p66"/>
          <p:cNvSpPr txBox="1">
            <a:spLocks noGrp="1"/>
          </p:cNvSpPr>
          <p:nvPr>
            <p:ph type="title"/>
          </p:nvPr>
        </p:nvSpPr>
        <p:spPr>
          <a:xfrm>
            <a:off x="2038200" y="3191825"/>
            <a:ext cx="506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Introdução</a:t>
            </a:r>
            <a:endParaRPr dirty="0"/>
          </a:p>
        </p:txBody>
      </p:sp>
      <p:sp>
        <p:nvSpPr>
          <p:cNvPr id="2832" name="Google Shape;2832;p66"/>
          <p:cNvSpPr/>
          <p:nvPr/>
        </p:nvSpPr>
        <p:spPr>
          <a:xfrm>
            <a:off x="3815735" y="1574265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66"/>
          <p:cNvSpPr txBox="1">
            <a:spLocks noGrp="1"/>
          </p:cNvSpPr>
          <p:nvPr>
            <p:ph type="title" idx="2"/>
          </p:nvPr>
        </p:nvSpPr>
        <p:spPr>
          <a:xfrm>
            <a:off x="3950850" y="1909866"/>
            <a:ext cx="124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834" name="Google Shape;2834;p66"/>
          <p:cNvGrpSpPr/>
          <p:nvPr/>
        </p:nvGrpSpPr>
        <p:grpSpPr>
          <a:xfrm>
            <a:off x="1069930" y="3736012"/>
            <a:ext cx="882090" cy="785318"/>
            <a:chOff x="1069930" y="3736012"/>
            <a:chExt cx="882090" cy="785318"/>
          </a:xfrm>
        </p:grpSpPr>
        <p:grpSp>
          <p:nvGrpSpPr>
            <p:cNvPr id="2835" name="Google Shape;2835;p66"/>
            <p:cNvGrpSpPr/>
            <p:nvPr/>
          </p:nvGrpSpPr>
          <p:grpSpPr>
            <a:xfrm flipH="1">
              <a:off x="1069930" y="4119687"/>
              <a:ext cx="795165" cy="401643"/>
              <a:chOff x="760658" y="4632187"/>
              <a:chExt cx="795165" cy="401643"/>
            </a:xfrm>
          </p:grpSpPr>
          <p:sp>
            <p:nvSpPr>
              <p:cNvPr id="2836" name="Google Shape;2836;p66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7" name="Google Shape;2837;p66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2838" name="Google Shape;2838;p66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66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66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66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66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66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44" name="Google Shape;2844;p66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45" name="Google Shape;2845;p66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2846" name="Google Shape;2846;p66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847;p66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8" name="Google Shape;2848;p66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9" name="Google Shape;2849;p66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0" name="Google Shape;2850;p66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p66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2" name="Google Shape;2852;p66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3" name="Google Shape;2853;p66"/>
            <p:cNvGrpSpPr/>
            <p:nvPr/>
          </p:nvGrpSpPr>
          <p:grpSpPr>
            <a:xfrm flipH="1">
              <a:off x="1156855" y="3736012"/>
              <a:ext cx="795165" cy="401643"/>
              <a:chOff x="760658" y="4632187"/>
              <a:chExt cx="795165" cy="401643"/>
            </a:xfrm>
          </p:grpSpPr>
          <p:sp>
            <p:nvSpPr>
              <p:cNvPr id="2854" name="Google Shape;2854;p66"/>
              <p:cNvSpPr/>
              <p:nvPr/>
            </p:nvSpPr>
            <p:spPr>
              <a:xfrm>
                <a:off x="932345" y="4784242"/>
                <a:ext cx="301263" cy="21157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305" extrusionOk="0">
                    <a:moveTo>
                      <a:pt x="85" y="0"/>
                    </a:moveTo>
                    <a:cubicBezTo>
                      <a:pt x="43" y="0"/>
                      <a:pt x="1" y="63"/>
                      <a:pt x="1" y="147"/>
                    </a:cubicBezTo>
                    <a:cubicBezTo>
                      <a:pt x="1" y="231"/>
                      <a:pt x="43" y="304"/>
                      <a:pt x="85" y="304"/>
                    </a:cubicBezTo>
                    <a:lnTo>
                      <a:pt x="4342" y="304"/>
                    </a:lnTo>
                    <a:lnTo>
                      <a:pt x="4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55" name="Google Shape;2855;p66"/>
              <p:cNvGrpSpPr/>
              <p:nvPr/>
            </p:nvGrpSpPr>
            <p:grpSpPr>
              <a:xfrm>
                <a:off x="932345" y="4632187"/>
                <a:ext cx="623479" cy="173211"/>
                <a:chOff x="932345" y="4632187"/>
                <a:chExt cx="623479" cy="173211"/>
              </a:xfrm>
            </p:grpSpPr>
            <p:sp>
              <p:nvSpPr>
                <p:cNvPr id="2856" name="Google Shape;2856;p66"/>
                <p:cNvSpPr/>
                <p:nvPr/>
              </p:nvSpPr>
              <p:spPr>
                <a:xfrm>
                  <a:off x="949826" y="4642384"/>
                  <a:ext cx="312847" cy="15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0" h="2213" extrusionOk="0">
                      <a:moveTo>
                        <a:pt x="0" y="0"/>
                      </a:moveTo>
                      <a:cubicBezTo>
                        <a:pt x="483" y="588"/>
                        <a:pt x="462" y="1657"/>
                        <a:pt x="0" y="2213"/>
                      </a:cubicBezTo>
                      <a:lnTo>
                        <a:pt x="4237" y="2213"/>
                      </a:lnTo>
                      <a:cubicBezTo>
                        <a:pt x="4510" y="2213"/>
                        <a:pt x="4510" y="0"/>
                        <a:pt x="4237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7" name="Google Shape;2857;p66"/>
                <p:cNvSpPr/>
                <p:nvPr/>
              </p:nvSpPr>
              <p:spPr>
                <a:xfrm>
                  <a:off x="1194974" y="4632187"/>
                  <a:ext cx="360850" cy="17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2" h="2497" extrusionOk="0">
                      <a:moveTo>
                        <a:pt x="126" y="1"/>
                      </a:moveTo>
                      <a:cubicBezTo>
                        <a:pt x="53" y="1"/>
                        <a:pt x="0" y="74"/>
                        <a:pt x="11" y="147"/>
                      </a:cubicBezTo>
                      <a:cubicBezTo>
                        <a:pt x="0" y="221"/>
                        <a:pt x="53" y="284"/>
                        <a:pt x="126" y="294"/>
                      </a:cubicBezTo>
                      <a:lnTo>
                        <a:pt x="262" y="294"/>
                      </a:lnTo>
                      <a:cubicBezTo>
                        <a:pt x="619" y="294"/>
                        <a:pt x="619" y="2192"/>
                        <a:pt x="262" y="2192"/>
                      </a:cubicBezTo>
                      <a:lnTo>
                        <a:pt x="126" y="2192"/>
                      </a:lnTo>
                      <a:cubicBezTo>
                        <a:pt x="53" y="2203"/>
                        <a:pt x="0" y="2266"/>
                        <a:pt x="11" y="2339"/>
                      </a:cubicBezTo>
                      <a:cubicBezTo>
                        <a:pt x="0" y="2412"/>
                        <a:pt x="53" y="2486"/>
                        <a:pt x="126" y="2496"/>
                      </a:cubicBezTo>
                      <a:lnTo>
                        <a:pt x="4258" y="2496"/>
                      </a:lnTo>
                      <a:cubicBezTo>
                        <a:pt x="5202" y="2496"/>
                        <a:pt x="5202" y="1"/>
                        <a:pt x="4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8" name="Google Shape;2858;p66"/>
                <p:cNvSpPr/>
                <p:nvPr/>
              </p:nvSpPr>
              <p:spPr>
                <a:xfrm>
                  <a:off x="932345" y="4632187"/>
                  <a:ext cx="301263" cy="20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3" h="295" extrusionOk="0">
                      <a:moveTo>
                        <a:pt x="85" y="1"/>
                      </a:moveTo>
                      <a:cubicBezTo>
                        <a:pt x="43" y="1"/>
                        <a:pt x="1" y="63"/>
                        <a:pt x="1" y="147"/>
                      </a:cubicBezTo>
                      <a:cubicBezTo>
                        <a:pt x="1" y="231"/>
                        <a:pt x="43" y="294"/>
                        <a:pt x="85" y="294"/>
                      </a:cubicBezTo>
                      <a:lnTo>
                        <a:pt x="4342" y="294"/>
                      </a:lnTo>
                      <a:lnTo>
                        <a:pt x="43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9" name="Google Shape;2859;p66"/>
                <p:cNvSpPr/>
                <p:nvPr/>
              </p:nvSpPr>
              <p:spPr>
                <a:xfrm>
                  <a:off x="963630" y="4696214"/>
                  <a:ext cx="211016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150" extrusionOk="0">
                      <a:moveTo>
                        <a:pt x="127" y="0"/>
                      </a:moveTo>
                      <a:cubicBezTo>
                        <a:pt x="189" y="367"/>
                        <a:pt x="147" y="745"/>
                        <a:pt x="1" y="1091"/>
                      </a:cubicBezTo>
                      <a:lnTo>
                        <a:pt x="231" y="1112"/>
                      </a:lnTo>
                      <a:cubicBezTo>
                        <a:pt x="570" y="1138"/>
                        <a:pt x="896" y="1150"/>
                        <a:pt x="1197" y="1150"/>
                      </a:cubicBezTo>
                      <a:cubicBezTo>
                        <a:pt x="2247" y="1150"/>
                        <a:pt x="3004" y="1002"/>
                        <a:pt x="3021" y="766"/>
                      </a:cubicBezTo>
                      <a:cubicBezTo>
                        <a:pt x="3042" y="462"/>
                        <a:pt x="1836" y="126"/>
                        <a:pt x="315" y="11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0" name="Google Shape;2860;p66"/>
                <p:cNvSpPr/>
                <p:nvPr/>
              </p:nvSpPr>
              <p:spPr>
                <a:xfrm>
                  <a:off x="1043681" y="4671449"/>
                  <a:ext cx="157187" cy="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96" extrusionOk="0">
                      <a:moveTo>
                        <a:pt x="1133" y="1"/>
                      </a:moveTo>
                      <a:cubicBezTo>
                        <a:pt x="504" y="1"/>
                        <a:pt x="0" y="22"/>
                        <a:pt x="0" y="53"/>
                      </a:cubicBezTo>
                      <a:cubicBezTo>
                        <a:pt x="0" y="74"/>
                        <a:pt x="504" y="95"/>
                        <a:pt x="1133" y="95"/>
                      </a:cubicBezTo>
                      <a:cubicBezTo>
                        <a:pt x="1751" y="95"/>
                        <a:pt x="2265" y="74"/>
                        <a:pt x="2265" y="53"/>
                      </a:cubicBezTo>
                      <a:cubicBezTo>
                        <a:pt x="2265" y="22"/>
                        <a:pt x="1751" y="1"/>
                        <a:pt x="1133" y="1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1" name="Google Shape;2861;p66"/>
                <p:cNvSpPr/>
                <p:nvPr/>
              </p:nvSpPr>
              <p:spPr>
                <a:xfrm>
                  <a:off x="1008026" y="4730413"/>
                  <a:ext cx="203039" cy="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64" extrusionOk="0">
                      <a:moveTo>
                        <a:pt x="1458" y="0"/>
                      </a:moveTo>
                      <a:cubicBezTo>
                        <a:pt x="650" y="0"/>
                        <a:pt x="0" y="11"/>
                        <a:pt x="0" y="32"/>
                      </a:cubicBezTo>
                      <a:cubicBezTo>
                        <a:pt x="0" y="42"/>
                        <a:pt x="650" y="63"/>
                        <a:pt x="1458" y="63"/>
                      </a:cubicBezTo>
                      <a:cubicBezTo>
                        <a:pt x="2265" y="63"/>
                        <a:pt x="2926" y="42"/>
                        <a:pt x="2926" y="32"/>
                      </a:cubicBezTo>
                      <a:cubicBezTo>
                        <a:pt x="2926" y="11"/>
                        <a:pt x="2265" y="0"/>
                        <a:pt x="1458" y="0"/>
                      </a:cubicBezTo>
                      <a:close/>
                    </a:path>
                  </a:pathLst>
                </a:custGeom>
                <a:solidFill>
                  <a:srgbClr val="CEA9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2" name="Google Shape;2862;p66"/>
              <p:cNvSpPr/>
              <p:nvPr/>
            </p:nvSpPr>
            <p:spPr>
              <a:xfrm>
                <a:off x="760658" y="4803874"/>
                <a:ext cx="27143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253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912" y="252"/>
                    </a:lnTo>
                    <a:lnTo>
                      <a:pt x="39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63" name="Google Shape;2863;p66"/>
              <p:cNvGrpSpPr/>
              <p:nvPr/>
            </p:nvGrpSpPr>
            <p:grpSpPr>
              <a:xfrm>
                <a:off x="760658" y="4803874"/>
                <a:ext cx="700615" cy="229956"/>
                <a:chOff x="760658" y="4803874"/>
                <a:chExt cx="700615" cy="229956"/>
              </a:xfrm>
            </p:grpSpPr>
            <p:sp>
              <p:nvSpPr>
                <p:cNvPr id="2864" name="Google Shape;2864;p66"/>
                <p:cNvSpPr/>
                <p:nvPr/>
              </p:nvSpPr>
              <p:spPr>
                <a:xfrm>
                  <a:off x="786186" y="4821355"/>
                  <a:ext cx="283019" cy="200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2895" extrusionOk="0">
                      <a:moveTo>
                        <a:pt x="0" y="0"/>
                      </a:moveTo>
                      <a:cubicBezTo>
                        <a:pt x="325" y="923"/>
                        <a:pt x="262" y="1898"/>
                        <a:pt x="0" y="2894"/>
                      </a:cubicBezTo>
                      <a:lnTo>
                        <a:pt x="3775" y="2894"/>
                      </a:lnTo>
                      <a:cubicBezTo>
                        <a:pt x="3776" y="2894"/>
                        <a:pt x="3776" y="2894"/>
                        <a:pt x="3777" y="2894"/>
                      </a:cubicBezTo>
                      <a:cubicBezTo>
                        <a:pt x="4079" y="2894"/>
                        <a:pt x="4079" y="0"/>
                        <a:pt x="3775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5" name="Google Shape;2865;p66"/>
                <p:cNvSpPr/>
                <p:nvPr/>
              </p:nvSpPr>
              <p:spPr>
                <a:xfrm>
                  <a:off x="781052" y="4812614"/>
                  <a:ext cx="283019" cy="213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3073" extrusionOk="0">
                      <a:moveTo>
                        <a:pt x="1" y="0"/>
                      </a:moveTo>
                      <a:cubicBezTo>
                        <a:pt x="126" y="294"/>
                        <a:pt x="221" y="598"/>
                        <a:pt x="263" y="913"/>
                      </a:cubicBezTo>
                      <a:cubicBezTo>
                        <a:pt x="1825" y="1122"/>
                        <a:pt x="3000" y="1668"/>
                        <a:pt x="2947" y="2181"/>
                      </a:cubicBezTo>
                      <a:cubicBezTo>
                        <a:pt x="2901" y="2642"/>
                        <a:pt x="1925" y="2932"/>
                        <a:pt x="622" y="2932"/>
                      </a:cubicBezTo>
                      <a:cubicBezTo>
                        <a:pt x="442" y="2932"/>
                        <a:pt x="255" y="2927"/>
                        <a:pt x="64" y="2915"/>
                      </a:cubicBezTo>
                      <a:cubicBezTo>
                        <a:pt x="53" y="2968"/>
                        <a:pt x="32" y="3020"/>
                        <a:pt x="11" y="3073"/>
                      </a:cubicBezTo>
                      <a:lnTo>
                        <a:pt x="3786" y="3073"/>
                      </a:lnTo>
                      <a:cubicBezTo>
                        <a:pt x="4080" y="3073"/>
                        <a:pt x="4080" y="0"/>
                        <a:pt x="3776" y="0"/>
                      </a:cubicBezTo>
                      <a:close/>
                    </a:path>
                  </a:pathLst>
                </a:custGeom>
                <a:solidFill>
                  <a:srgbClr val="E2C1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6" name="Google Shape;2866;p66"/>
                <p:cNvSpPr/>
                <p:nvPr/>
              </p:nvSpPr>
              <p:spPr>
                <a:xfrm>
                  <a:off x="989088" y="4803874"/>
                  <a:ext cx="472185" cy="22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3315" extrusionOk="0">
                      <a:moveTo>
                        <a:pt x="137" y="0"/>
                      </a:moveTo>
                      <a:cubicBezTo>
                        <a:pt x="64" y="0"/>
                        <a:pt x="1" y="53"/>
                        <a:pt x="1" y="126"/>
                      </a:cubicBezTo>
                      <a:cubicBezTo>
                        <a:pt x="1" y="200"/>
                        <a:pt x="64" y="252"/>
                        <a:pt x="137" y="252"/>
                      </a:cubicBezTo>
                      <a:lnTo>
                        <a:pt x="284" y="252"/>
                      </a:lnTo>
                      <a:cubicBezTo>
                        <a:pt x="693" y="252"/>
                        <a:pt x="693" y="3062"/>
                        <a:pt x="284" y="3062"/>
                      </a:cubicBezTo>
                      <a:lnTo>
                        <a:pt x="137" y="3062"/>
                      </a:lnTo>
                      <a:cubicBezTo>
                        <a:pt x="64" y="3062"/>
                        <a:pt x="1" y="3115"/>
                        <a:pt x="1" y="3188"/>
                      </a:cubicBezTo>
                      <a:cubicBezTo>
                        <a:pt x="1" y="3262"/>
                        <a:pt x="64" y="3314"/>
                        <a:pt x="137" y="3314"/>
                      </a:cubicBezTo>
                      <a:lnTo>
                        <a:pt x="5737" y="3314"/>
                      </a:lnTo>
                      <a:cubicBezTo>
                        <a:pt x="6806" y="3304"/>
                        <a:pt x="6806" y="0"/>
                        <a:pt x="57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7" name="Google Shape;2867;p66"/>
                <p:cNvSpPr/>
                <p:nvPr/>
              </p:nvSpPr>
              <p:spPr>
                <a:xfrm>
                  <a:off x="761421" y="5016280"/>
                  <a:ext cx="270672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253" extrusionOk="0">
                      <a:moveTo>
                        <a:pt x="105" y="0"/>
                      </a:moveTo>
                      <a:cubicBezTo>
                        <a:pt x="42" y="0"/>
                        <a:pt x="0" y="63"/>
                        <a:pt x="11" y="126"/>
                      </a:cubicBezTo>
                      <a:cubicBezTo>
                        <a:pt x="0" y="189"/>
                        <a:pt x="42" y="242"/>
                        <a:pt x="105" y="252"/>
                      </a:cubicBezTo>
                      <a:lnTo>
                        <a:pt x="3901" y="252"/>
                      </a:lnTo>
                      <a:lnTo>
                        <a:pt x="39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8" name="Google Shape;2868;p66"/>
                <p:cNvSpPr/>
                <p:nvPr/>
              </p:nvSpPr>
              <p:spPr>
                <a:xfrm>
                  <a:off x="760658" y="4803874"/>
                  <a:ext cx="483838" cy="14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5" h="2161" extrusionOk="0">
                      <a:moveTo>
                        <a:pt x="116" y="0"/>
                      </a:moveTo>
                      <a:cubicBezTo>
                        <a:pt x="1" y="42"/>
                        <a:pt x="1" y="210"/>
                        <a:pt x="116" y="252"/>
                      </a:cubicBezTo>
                      <a:lnTo>
                        <a:pt x="3577" y="252"/>
                      </a:lnTo>
                      <a:cubicBezTo>
                        <a:pt x="3828" y="252"/>
                        <a:pt x="3933" y="1343"/>
                        <a:pt x="3870" y="2161"/>
                      </a:cubicBezTo>
                      <a:cubicBezTo>
                        <a:pt x="5045" y="1888"/>
                        <a:pt x="6094" y="1206"/>
                        <a:pt x="6807" y="231"/>
                      </a:cubicBezTo>
                      <a:cubicBezTo>
                        <a:pt x="6870" y="158"/>
                        <a:pt x="6922" y="74"/>
                        <a:pt x="69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9" name="Google Shape;2869;p66"/>
                <p:cNvSpPr/>
                <p:nvPr/>
              </p:nvSpPr>
              <p:spPr>
                <a:xfrm>
                  <a:off x="1072053" y="4857704"/>
                  <a:ext cx="48072" cy="12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1763" extrusionOk="0">
                      <a:moveTo>
                        <a:pt x="0" y="0"/>
                      </a:moveTo>
                      <a:cubicBezTo>
                        <a:pt x="84" y="0"/>
                        <a:pt x="84" y="1762"/>
                        <a:pt x="0" y="1762"/>
                      </a:cubicBezTo>
                      <a:lnTo>
                        <a:pt x="598" y="1762"/>
                      </a:lnTo>
                      <a:cubicBezTo>
                        <a:pt x="692" y="1762"/>
                        <a:pt x="692" y="0"/>
                        <a:pt x="59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0" name="Google Shape;2870;p66"/>
                <p:cNvSpPr/>
                <p:nvPr/>
              </p:nvSpPr>
              <p:spPr>
                <a:xfrm>
                  <a:off x="1138230" y="4878792"/>
                  <a:ext cx="31354" cy="8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154" extrusionOk="0">
                      <a:moveTo>
                        <a:pt x="0" y="0"/>
                      </a:moveTo>
                      <a:cubicBezTo>
                        <a:pt x="53" y="0"/>
                        <a:pt x="53" y="1154"/>
                        <a:pt x="0" y="1154"/>
                      </a:cubicBezTo>
                      <a:lnTo>
                        <a:pt x="388" y="1154"/>
                      </a:lnTo>
                      <a:cubicBezTo>
                        <a:pt x="451" y="1154"/>
                        <a:pt x="451" y="0"/>
                        <a:pt x="388" y="0"/>
                      </a:cubicBezTo>
                      <a:close/>
                    </a:path>
                  </a:pathLst>
                </a:custGeom>
                <a:solidFill>
                  <a:srgbClr val="F4E4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871" name="Google Shape;2871;p66"/>
          <p:cNvGrpSpPr/>
          <p:nvPr/>
        </p:nvGrpSpPr>
        <p:grpSpPr>
          <a:xfrm>
            <a:off x="713225" y="1317949"/>
            <a:ext cx="648376" cy="880878"/>
            <a:chOff x="638276" y="3526008"/>
            <a:chExt cx="714936" cy="971200"/>
          </a:xfrm>
        </p:grpSpPr>
        <p:sp>
          <p:nvSpPr>
            <p:cNvPr id="2872" name="Google Shape;2872;p6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3" name="Google Shape;2873;p6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874" name="Google Shape;2874;p6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6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6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6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6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6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6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6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6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6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6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6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6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6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6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6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6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6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6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6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00" name="Google Shape;2900;p66"/>
          <p:cNvGrpSpPr/>
          <p:nvPr/>
        </p:nvGrpSpPr>
        <p:grpSpPr>
          <a:xfrm>
            <a:off x="7782400" y="1317949"/>
            <a:ext cx="648376" cy="880878"/>
            <a:chOff x="638276" y="3526008"/>
            <a:chExt cx="714936" cy="971200"/>
          </a:xfrm>
        </p:grpSpPr>
        <p:sp>
          <p:nvSpPr>
            <p:cNvPr id="2901" name="Google Shape;2901;p66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2" name="Google Shape;2902;p66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2903" name="Google Shape;2903;p66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66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66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6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6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6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66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66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66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66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66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66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66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66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66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66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66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66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66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66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66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6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6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6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66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66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29" name="Google Shape;2929;p66"/>
          <p:cNvGrpSpPr/>
          <p:nvPr/>
        </p:nvGrpSpPr>
        <p:grpSpPr>
          <a:xfrm rot="1321491" flipH="1">
            <a:off x="6590639" y="1775883"/>
            <a:ext cx="714934" cy="378491"/>
            <a:chOff x="-1074225" y="4512538"/>
            <a:chExt cx="714950" cy="378500"/>
          </a:xfrm>
        </p:grpSpPr>
        <p:sp>
          <p:nvSpPr>
            <p:cNvPr id="2930" name="Google Shape;2930;p66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6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6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6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6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6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6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6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6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6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6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66"/>
          <p:cNvGrpSpPr/>
          <p:nvPr/>
        </p:nvGrpSpPr>
        <p:grpSpPr>
          <a:xfrm>
            <a:off x="1811225" y="2751675"/>
            <a:ext cx="714950" cy="378500"/>
            <a:chOff x="-1074225" y="4512538"/>
            <a:chExt cx="714950" cy="378500"/>
          </a:xfrm>
        </p:grpSpPr>
        <p:sp>
          <p:nvSpPr>
            <p:cNvPr id="2942" name="Google Shape;2942;p66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6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6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6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6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6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6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6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6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6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6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6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4" name="Google Shape;2954;p66"/>
          <p:cNvGrpSpPr/>
          <p:nvPr/>
        </p:nvGrpSpPr>
        <p:grpSpPr>
          <a:xfrm>
            <a:off x="704716" y="859708"/>
            <a:ext cx="3268775" cy="380199"/>
            <a:chOff x="713263" y="859708"/>
            <a:chExt cx="3268775" cy="380199"/>
          </a:xfrm>
        </p:grpSpPr>
        <p:sp>
          <p:nvSpPr>
            <p:cNvPr id="2955" name="Google Shape;2955;p66"/>
            <p:cNvSpPr/>
            <p:nvPr/>
          </p:nvSpPr>
          <p:spPr>
            <a:xfrm>
              <a:off x="3796469" y="876794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6"/>
            <p:cNvSpPr/>
            <p:nvPr/>
          </p:nvSpPr>
          <p:spPr>
            <a:xfrm>
              <a:off x="3911763" y="876794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6"/>
            <p:cNvSpPr/>
            <p:nvPr/>
          </p:nvSpPr>
          <p:spPr>
            <a:xfrm>
              <a:off x="2525271" y="878428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6"/>
            <p:cNvSpPr/>
            <p:nvPr/>
          </p:nvSpPr>
          <p:spPr>
            <a:xfrm>
              <a:off x="2607729" y="876794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6"/>
            <p:cNvSpPr/>
            <p:nvPr/>
          </p:nvSpPr>
          <p:spPr>
            <a:xfrm>
              <a:off x="2737137" y="876794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6"/>
            <p:cNvSpPr/>
            <p:nvPr/>
          </p:nvSpPr>
          <p:spPr>
            <a:xfrm>
              <a:off x="3140664" y="878428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6"/>
            <p:cNvSpPr/>
            <p:nvPr/>
          </p:nvSpPr>
          <p:spPr>
            <a:xfrm>
              <a:off x="3262197" y="876794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6"/>
            <p:cNvSpPr/>
            <p:nvPr/>
          </p:nvSpPr>
          <p:spPr>
            <a:xfrm>
              <a:off x="1833510" y="878428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6"/>
            <p:cNvSpPr/>
            <p:nvPr/>
          </p:nvSpPr>
          <p:spPr>
            <a:xfrm>
              <a:off x="1955044" y="876794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6"/>
            <p:cNvSpPr/>
            <p:nvPr/>
          </p:nvSpPr>
          <p:spPr>
            <a:xfrm>
              <a:off x="2146556" y="876794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5" name="Google Shape;2965;p66"/>
            <p:cNvGrpSpPr/>
            <p:nvPr/>
          </p:nvGrpSpPr>
          <p:grpSpPr>
            <a:xfrm>
              <a:off x="713263" y="859708"/>
              <a:ext cx="3268775" cy="380199"/>
              <a:chOff x="975489" y="863689"/>
              <a:chExt cx="3268775" cy="380199"/>
            </a:xfrm>
          </p:grpSpPr>
          <p:sp>
            <p:nvSpPr>
              <p:cNvPr id="2966" name="Google Shape;2966;p6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6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6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6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6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6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6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6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6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6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6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6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6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6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6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6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6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6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6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6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6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6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6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6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6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6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6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6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6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6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6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6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6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6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6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6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6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6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6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6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6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6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6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6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6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6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6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6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6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6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6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6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6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6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6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6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6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6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6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6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6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6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6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6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6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6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6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6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6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6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6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6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6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6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6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6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6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6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6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6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6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6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6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6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6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6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6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6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6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6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6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6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6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6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6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6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6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6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6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6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6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6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6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6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6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6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2" name="Google Shape;3072;p66"/>
          <p:cNvGrpSpPr/>
          <p:nvPr/>
        </p:nvGrpSpPr>
        <p:grpSpPr>
          <a:xfrm>
            <a:off x="5153416" y="859708"/>
            <a:ext cx="3268775" cy="380199"/>
            <a:chOff x="5161963" y="859708"/>
            <a:chExt cx="3268775" cy="380199"/>
          </a:xfrm>
        </p:grpSpPr>
        <p:sp>
          <p:nvSpPr>
            <p:cNvPr id="3073" name="Google Shape;3073;p66"/>
            <p:cNvSpPr/>
            <p:nvPr/>
          </p:nvSpPr>
          <p:spPr>
            <a:xfrm flipH="1">
              <a:off x="5288102" y="876794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6"/>
            <p:cNvSpPr/>
            <p:nvPr/>
          </p:nvSpPr>
          <p:spPr>
            <a:xfrm flipH="1">
              <a:off x="5169688" y="876794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6"/>
            <p:cNvSpPr/>
            <p:nvPr/>
          </p:nvSpPr>
          <p:spPr>
            <a:xfrm flipH="1">
              <a:off x="6581289" y="878428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6"/>
            <p:cNvSpPr/>
            <p:nvPr/>
          </p:nvSpPr>
          <p:spPr>
            <a:xfrm flipH="1">
              <a:off x="6470602" y="876794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6"/>
            <p:cNvSpPr/>
            <p:nvPr/>
          </p:nvSpPr>
          <p:spPr>
            <a:xfrm flipH="1">
              <a:off x="6338222" y="876794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6"/>
            <p:cNvSpPr/>
            <p:nvPr/>
          </p:nvSpPr>
          <p:spPr>
            <a:xfrm flipH="1">
              <a:off x="5948661" y="878428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6"/>
            <p:cNvSpPr/>
            <p:nvPr/>
          </p:nvSpPr>
          <p:spPr>
            <a:xfrm flipH="1">
              <a:off x="5785082" y="876794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6"/>
            <p:cNvSpPr/>
            <p:nvPr/>
          </p:nvSpPr>
          <p:spPr>
            <a:xfrm flipH="1">
              <a:off x="7255815" y="878428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6"/>
            <p:cNvSpPr/>
            <p:nvPr/>
          </p:nvSpPr>
          <p:spPr>
            <a:xfrm flipH="1">
              <a:off x="7092236" y="876794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6"/>
            <p:cNvSpPr/>
            <p:nvPr/>
          </p:nvSpPr>
          <p:spPr>
            <a:xfrm flipH="1">
              <a:off x="6894484" y="876794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3" name="Google Shape;3083;p66"/>
            <p:cNvGrpSpPr/>
            <p:nvPr/>
          </p:nvGrpSpPr>
          <p:grpSpPr>
            <a:xfrm flipH="1">
              <a:off x="5161963" y="859708"/>
              <a:ext cx="3268775" cy="380199"/>
              <a:chOff x="975489" y="863689"/>
              <a:chExt cx="3268775" cy="380199"/>
            </a:xfrm>
          </p:grpSpPr>
          <p:sp>
            <p:nvSpPr>
              <p:cNvPr id="3084" name="Google Shape;3084;p66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66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66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66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66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66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66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66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66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66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66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66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66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66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66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66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66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66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66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66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66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66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66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66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66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66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66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66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66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66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66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66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66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66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66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66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66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66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66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66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66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66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66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66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66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66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66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66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66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66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66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66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66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66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66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66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66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66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66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66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66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66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66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66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66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66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66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66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66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66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66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66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66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66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66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66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66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66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66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66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66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66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66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66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66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66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66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66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66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66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66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66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66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66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66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66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66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66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66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66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66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66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66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66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66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66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0" name="Google Shape;3190;p66"/>
          <p:cNvSpPr/>
          <p:nvPr/>
        </p:nvSpPr>
        <p:spPr>
          <a:xfrm>
            <a:off x="4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7" name="Google Shape;7977;p10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bookstores</a:t>
            </a:r>
            <a:endParaRPr/>
          </a:p>
        </p:txBody>
      </p:sp>
      <p:grpSp>
        <p:nvGrpSpPr>
          <p:cNvPr id="7978" name="Google Shape;7978;p100"/>
          <p:cNvGrpSpPr/>
          <p:nvPr/>
        </p:nvGrpSpPr>
        <p:grpSpPr>
          <a:xfrm>
            <a:off x="3504266" y="1660518"/>
            <a:ext cx="4919741" cy="2620545"/>
            <a:chOff x="233350" y="949250"/>
            <a:chExt cx="7137300" cy="3802300"/>
          </a:xfrm>
        </p:grpSpPr>
        <p:sp>
          <p:nvSpPr>
            <p:cNvPr id="7979" name="Google Shape;7979;p10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10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10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10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10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10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10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10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10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10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10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10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10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10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10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10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10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10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10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10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10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10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10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10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10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10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10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10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10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10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10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10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10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10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10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10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10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10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10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10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10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10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10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10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10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10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10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10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10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10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10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4">
                <a:alpha val="443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0" name="Google Shape;8030;p100"/>
          <p:cNvSpPr txBox="1"/>
          <p:nvPr/>
        </p:nvSpPr>
        <p:spPr>
          <a:xfrm>
            <a:off x="713225" y="1291700"/>
            <a:ext cx="23985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Bookstore 1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031" name="Google Shape;8031;p100"/>
          <p:cNvSpPr txBox="1"/>
          <p:nvPr/>
        </p:nvSpPr>
        <p:spPr>
          <a:xfrm>
            <a:off x="713225" y="1660526"/>
            <a:ext cx="239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32" name="Google Shape;8032;p100"/>
          <p:cNvSpPr txBox="1"/>
          <p:nvPr/>
        </p:nvSpPr>
        <p:spPr>
          <a:xfrm>
            <a:off x="713225" y="3777998"/>
            <a:ext cx="23985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Bookstore 4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033" name="Google Shape;8033;p100"/>
          <p:cNvSpPr txBox="1"/>
          <p:nvPr/>
        </p:nvSpPr>
        <p:spPr>
          <a:xfrm>
            <a:off x="713225" y="2489284"/>
            <a:ext cx="239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Mars is actually a very cold place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34" name="Google Shape;8034;p100"/>
          <p:cNvSpPr txBox="1"/>
          <p:nvPr/>
        </p:nvSpPr>
        <p:spPr>
          <a:xfrm>
            <a:off x="713225" y="4146800"/>
            <a:ext cx="239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Mercury is the closest planet to the Sun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35" name="Google Shape;8035;p100"/>
          <p:cNvSpPr txBox="1"/>
          <p:nvPr/>
        </p:nvSpPr>
        <p:spPr>
          <a:xfrm>
            <a:off x="713225" y="2949232"/>
            <a:ext cx="23985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Bookstore 3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036" name="Google Shape;8036;p100"/>
          <p:cNvSpPr txBox="1"/>
          <p:nvPr/>
        </p:nvSpPr>
        <p:spPr>
          <a:xfrm>
            <a:off x="713225" y="3318042"/>
            <a:ext cx="239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Saturn is the only planet with rings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37" name="Google Shape;8037;p100"/>
          <p:cNvSpPr txBox="1"/>
          <p:nvPr/>
        </p:nvSpPr>
        <p:spPr>
          <a:xfrm>
            <a:off x="713225" y="2120466"/>
            <a:ext cx="23985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Bookstore 2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8038" name="Google Shape;8038;p100"/>
          <p:cNvCxnSpPr>
            <a:stCxn id="8030" idx="3"/>
            <a:endCxn id="8039" idx="0"/>
          </p:cNvCxnSpPr>
          <p:nvPr/>
        </p:nvCxnSpPr>
        <p:spPr>
          <a:xfrm>
            <a:off x="3111725" y="1474700"/>
            <a:ext cx="1292700" cy="1857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8040" name="Google Shape;8040;p100"/>
          <p:cNvGrpSpPr/>
          <p:nvPr/>
        </p:nvGrpSpPr>
        <p:grpSpPr>
          <a:xfrm>
            <a:off x="4118825" y="1660525"/>
            <a:ext cx="571200" cy="571500"/>
            <a:chOff x="3984175" y="1350900"/>
            <a:chExt cx="571200" cy="571500"/>
          </a:xfrm>
        </p:grpSpPr>
        <p:sp>
          <p:nvSpPr>
            <p:cNvPr id="8039" name="Google Shape;8039;p100"/>
            <p:cNvSpPr/>
            <p:nvPr/>
          </p:nvSpPr>
          <p:spPr>
            <a:xfrm>
              <a:off x="3984175" y="1350900"/>
              <a:ext cx="571200" cy="571500"/>
            </a:xfrm>
            <a:prstGeom prst="ellipse">
              <a:avLst/>
            </a:pr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1" name="Google Shape;8041;p100"/>
            <p:cNvGrpSpPr/>
            <p:nvPr/>
          </p:nvGrpSpPr>
          <p:grpSpPr>
            <a:xfrm>
              <a:off x="4114649" y="1495408"/>
              <a:ext cx="310251" cy="282484"/>
              <a:chOff x="-40378075" y="3267450"/>
              <a:chExt cx="317425" cy="289075"/>
            </a:xfrm>
          </p:grpSpPr>
          <p:sp>
            <p:nvSpPr>
              <p:cNvPr id="8042" name="Google Shape;8042;p100"/>
              <p:cNvSpPr/>
              <p:nvPr/>
            </p:nvSpPr>
            <p:spPr>
              <a:xfrm>
                <a:off x="-40218975" y="3308400"/>
                <a:ext cx="158325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9925" extrusionOk="0">
                    <a:moveTo>
                      <a:pt x="4694" y="1"/>
                    </a:moveTo>
                    <a:lnTo>
                      <a:pt x="4694" y="7877"/>
                    </a:lnTo>
                    <a:cubicBezTo>
                      <a:pt x="4694" y="8097"/>
                      <a:pt x="4474" y="8255"/>
                      <a:pt x="4253" y="8255"/>
                    </a:cubicBezTo>
                    <a:cubicBezTo>
                      <a:pt x="2993" y="8255"/>
                      <a:pt x="1638" y="8696"/>
                      <a:pt x="693" y="9452"/>
                    </a:cubicBezTo>
                    <a:cubicBezTo>
                      <a:pt x="536" y="9546"/>
                      <a:pt x="189" y="9925"/>
                      <a:pt x="0" y="9925"/>
                    </a:cubicBezTo>
                    <a:lnTo>
                      <a:pt x="5073" y="9925"/>
                    </a:lnTo>
                    <a:cubicBezTo>
                      <a:pt x="5734" y="9925"/>
                      <a:pt x="6333" y="9357"/>
                      <a:pt x="6333" y="8696"/>
                    </a:cubicBezTo>
                    <a:lnTo>
                      <a:pt x="6333" y="1229"/>
                    </a:lnTo>
                    <a:cubicBezTo>
                      <a:pt x="6333" y="536"/>
                      <a:pt x="5766" y="1"/>
                      <a:pt x="5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100"/>
              <p:cNvSpPr/>
              <p:nvPr/>
            </p:nvSpPr>
            <p:spPr>
              <a:xfrm>
                <a:off x="-40316650" y="3267450"/>
                <a:ext cx="86675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303" extrusionOk="0">
                    <a:moveTo>
                      <a:pt x="1" y="0"/>
                    </a:moveTo>
                    <a:lnTo>
                      <a:pt x="1" y="9105"/>
                    </a:lnTo>
                    <a:cubicBezTo>
                      <a:pt x="1166" y="9200"/>
                      <a:pt x="2489" y="9578"/>
                      <a:pt x="3466" y="10302"/>
                    </a:cubicBezTo>
                    <a:lnTo>
                      <a:pt x="3466" y="1197"/>
                    </a:lnTo>
                    <a:cubicBezTo>
                      <a:pt x="2489" y="473"/>
                      <a:pt x="1229" y="9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100"/>
              <p:cNvSpPr/>
              <p:nvPr/>
            </p:nvSpPr>
            <p:spPr>
              <a:xfrm>
                <a:off x="-40209525" y="3267450"/>
                <a:ext cx="866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0303" extrusionOk="0">
                    <a:moveTo>
                      <a:pt x="3466" y="0"/>
                    </a:moveTo>
                    <a:cubicBezTo>
                      <a:pt x="2300" y="95"/>
                      <a:pt x="977" y="473"/>
                      <a:pt x="0" y="1197"/>
                    </a:cubicBezTo>
                    <a:lnTo>
                      <a:pt x="0" y="10302"/>
                    </a:lnTo>
                    <a:cubicBezTo>
                      <a:pt x="977" y="9578"/>
                      <a:pt x="2237" y="9200"/>
                      <a:pt x="3466" y="9105"/>
                    </a:cubicBez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100"/>
              <p:cNvSpPr/>
              <p:nvPr/>
            </p:nvSpPr>
            <p:spPr>
              <a:xfrm>
                <a:off x="-40378075" y="3308400"/>
                <a:ext cx="157550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9925" extrusionOk="0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lnTo>
                      <a:pt x="0" y="8664"/>
                    </a:lnTo>
                    <a:cubicBezTo>
                      <a:pt x="32" y="9357"/>
                      <a:pt x="567" y="9925"/>
                      <a:pt x="1229" y="9925"/>
                    </a:cubicBezTo>
                    <a:lnTo>
                      <a:pt x="6301" y="9925"/>
                    </a:lnTo>
                    <a:cubicBezTo>
                      <a:pt x="6112" y="9925"/>
                      <a:pt x="5766" y="9609"/>
                      <a:pt x="5608" y="9452"/>
                    </a:cubicBezTo>
                    <a:cubicBezTo>
                      <a:pt x="4631" y="8664"/>
                      <a:pt x="3277" y="8255"/>
                      <a:pt x="2048" y="8255"/>
                    </a:cubicBezTo>
                    <a:cubicBezTo>
                      <a:pt x="1828" y="8255"/>
                      <a:pt x="1638" y="8066"/>
                      <a:pt x="1638" y="7877"/>
                    </a:cubicBezTo>
                    <a:lnTo>
                      <a:pt x="1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46" name="Google Shape;8046;p100"/>
          <p:cNvGrpSpPr/>
          <p:nvPr/>
        </p:nvGrpSpPr>
        <p:grpSpPr>
          <a:xfrm>
            <a:off x="7004550" y="1660525"/>
            <a:ext cx="571200" cy="571500"/>
            <a:chOff x="3984175" y="1350900"/>
            <a:chExt cx="571200" cy="571500"/>
          </a:xfrm>
        </p:grpSpPr>
        <p:sp>
          <p:nvSpPr>
            <p:cNvPr id="8047" name="Google Shape;8047;p100"/>
            <p:cNvSpPr/>
            <p:nvPr/>
          </p:nvSpPr>
          <p:spPr>
            <a:xfrm>
              <a:off x="3984175" y="1350900"/>
              <a:ext cx="571200" cy="571500"/>
            </a:xfrm>
            <a:prstGeom prst="ellipse">
              <a:avLst/>
            </a:pr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8" name="Google Shape;8048;p100"/>
            <p:cNvGrpSpPr/>
            <p:nvPr/>
          </p:nvGrpSpPr>
          <p:grpSpPr>
            <a:xfrm>
              <a:off x="4114649" y="1495408"/>
              <a:ext cx="310251" cy="282484"/>
              <a:chOff x="-40378075" y="3267450"/>
              <a:chExt cx="317425" cy="289075"/>
            </a:xfrm>
          </p:grpSpPr>
          <p:sp>
            <p:nvSpPr>
              <p:cNvPr id="8049" name="Google Shape;8049;p100"/>
              <p:cNvSpPr/>
              <p:nvPr/>
            </p:nvSpPr>
            <p:spPr>
              <a:xfrm>
                <a:off x="-40218975" y="3308400"/>
                <a:ext cx="158325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9925" extrusionOk="0">
                    <a:moveTo>
                      <a:pt x="4694" y="1"/>
                    </a:moveTo>
                    <a:lnTo>
                      <a:pt x="4694" y="7877"/>
                    </a:lnTo>
                    <a:cubicBezTo>
                      <a:pt x="4694" y="8097"/>
                      <a:pt x="4474" y="8255"/>
                      <a:pt x="4253" y="8255"/>
                    </a:cubicBezTo>
                    <a:cubicBezTo>
                      <a:pt x="2993" y="8255"/>
                      <a:pt x="1638" y="8696"/>
                      <a:pt x="693" y="9452"/>
                    </a:cubicBezTo>
                    <a:cubicBezTo>
                      <a:pt x="536" y="9546"/>
                      <a:pt x="189" y="9925"/>
                      <a:pt x="0" y="9925"/>
                    </a:cubicBezTo>
                    <a:lnTo>
                      <a:pt x="5073" y="9925"/>
                    </a:lnTo>
                    <a:cubicBezTo>
                      <a:pt x="5734" y="9925"/>
                      <a:pt x="6333" y="9357"/>
                      <a:pt x="6333" y="8696"/>
                    </a:cubicBezTo>
                    <a:lnTo>
                      <a:pt x="6333" y="1229"/>
                    </a:lnTo>
                    <a:cubicBezTo>
                      <a:pt x="6333" y="536"/>
                      <a:pt x="5766" y="1"/>
                      <a:pt x="5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100"/>
              <p:cNvSpPr/>
              <p:nvPr/>
            </p:nvSpPr>
            <p:spPr>
              <a:xfrm>
                <a:off x="-40316650" y="3267450"/>
                <a:ext cx="86675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303" extrusionOk="0">
                    <a:moveTo>
                      <a:pt x="1" y="0"/>
                    </a:moveTo>
                    <a:lnTo>
                      <a:pt x="1" y="9105"/>
                    </a:lnTo>
                    <a:cubicBezTo>
                      <a:pt x="1166" y="9200"/>
                      <a:pt x="2489" y="9578"/>
                      <a:pt x="3466" y="10302"/>
                    </a:cubicBezTo>
                    <a:lnTo>
                      <a:pt x="3466" y="1197"/>
                    </a:lnTo>
                    <a:cubicBezTo>
                      <a:pt x="2489" y="473"/>
                      <a:pt x="1229" y="9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100"/>
              <p:cNvSpPr/>
              <p:nvPr/>
            </p:nvSpPr>
            <p:spPr>
              <a:xfrm>
                <a:off x="-40209525" y="3267450"/>
                <a:ext cx="866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0303" extrusionOk="0">
                    <a:moveTo>
                      <a:pt x="3466" y="0"/>
                    </a:moveTo>
                    <a:cubicBezTo>
                      <a:pt x="2300" y="95"/>
                      <a:pt x="977" y="473"/>
                      <a:pt x="0" y="1197"/>
                    </a:cubicBezTo>
                    <a:lnTo>
                      <a:pt x="0" y="10302"/>
                    </a:lnTo>
                    <a:cubicBezTo>
                      <a:pt x="977" y="9578"/>
                      <a:pt x="2237" y="9200"/>
                      <a:pt x="3466" y="9105"/>
                    </a:cubicBez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100"/>
              <p:cNvSpPr/>
              <p:nvPr/>
            </p:nvSpPr>
            <p:spPr>
              <a:xfrm>
                <a:off x="-40378075" y="3308400"/>
                <a:ext cx="157550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9925" extrusionOk="0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lnTo>
                      <a:pt x="0" y="8664"/>
                    </a:lnTo>
                    <a:cubicBezTo>
                      <a:pt x="32" y="9357"/>
                      <a:pt x="567" y="9925"/>
                      <a:pt x="1229" y="9925"/>
                    </a:cubicBezTo>
                    <a:lnTo>
                      <a:pt x="6301" y="9925"/>
                    </a:lnTo>
                    <a:cubicBezTo>
                      <a:pt x="6112" y="9925"/>
                      <a:pt x="5766" y="9609"/>
                      <a:pt x="5608" y="9452"/>
                    </a:cubicBezTo>
                    <a:cubicBezTo>
                      <a:pt x="4631" y="8664"/>
                      <a:pt x="3277" y="8255"/>
                      <a:pt x="2048" y="8255"/>
                    </a:cubicBezTo>
                    <a:cubicBezTo>
                      <a:pt x="1828" y="8255"/>
                      <a:pt x="1638" y="8066"/>
                      <a:pt x="1638" y="7877"/>
                    </a:cubicBezTo>
                    <a:lnTo>
                      <a:pt x="1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3" name="Google Shape;8053;p100"/>
          <p:cNvGrpSpPr/>
          <p:nvPr/>
        </p:nvGrpSpPr>
        <p:grpSpPr>
          <a:xfrm>
            <a:off x="4598675" y="3260875"/>
            <a:ext cx="571200" cy="571500"/>
            <a:chOff x="3984175" y="1350900"/>
            <a:chExt cx="571200" cy="571500"/>
          </a:xfrm>
        </p:grpSpPr>
        <p:sp>
          <p:nvSpPr>
            <p:cNvPr id="8054" name="Google Shape;8054;p100"/>
            <p:cNvSpPr/>
            <p:nvPr/>
          </p:nvSpPr>
          <p:spPr>
            <a:xfrm>
              <a:off x="3984175" y="1350900"/>
              <a:ext cx="571200" cy="571500"/>
            </a:xfrm>
            <a:prstGeom prst="ellipse">
              <a:avLst/>
            </a:pr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55" name="Google Shape;8055;p100"/>
            <p:cNvGrpSpPr/>
            <p:nvPr/>
          </p:nvGrpSpPr>
          <p:grpSpPr>
            <a:xfrm>
              <a:off x="4114649" y="1495408"/>
              <a:ext cx="310251" cy="282484"/>
              <a:chOff x="-40378075" y="3267450"/>
              <a:chExt cx="317425" cy="289075"/>
            </a:xfrm>
          </p:grpSpPr>
          <p:sp>
            <p:nvSpPr>
              <p:cNvPr id="8056" name="Google Shape;8056;p100"/>
              <p:cNvSpPr/>
              <p:nvPr/>
            </p:nvSpPr>
            <p:spPr>
              <a:xfrm>
                <a:off x="-40218975" y="3308400"/>
                <a:ext cx="158325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9925" extrusionOk="0">
                    <a:moveTo>
                      <a:pt x="4694" y="1"/>
                    </a:moveTo>
                    <a:lnTo>
                      <a:pt x="4694" y="7877"/>
                    </a:lnTo>
                    <a:cubicBezTo>
                      <a:pt x="4694" y="8097"/>
                      <a:pt x="4474" y="8255"/>
                      <a:pt x="4253" y="8255"/>
                    </a:cubicBezTo>
                    <a:cubicBezTo>
                      <a:pt x="2993" y="8255"/>
                      <a:pt x="1638" y="8696"/>
                      <a:pt x="693" y="9452"/>
                    </a:cubicBezTo>
                    <a:cubicBezTo>
                      <a:pt x="536" y="9546"/>
                      <a:pt x="189" y="9925"/>
                      <a:pt x="0" y="9925"/>
                    </a:cubicBezTo>
                    <a:lnTo>
                      <a:pt x="5073" y="9925"/>
                    </a:lnTo>
                    <a:cubicBezTo>
                      <a:pt x="5734" y="9925"/>
                      <a:pt x="6333" y="9357"/>
                      <a:pt x="6333" y="8696"/>
                    </a:cubicBezTo>
                    <a:lnTo>
                      <a:pt x="6333" y="1229"/>
                    </a:lnTo>
                    <a:cubicBezTo>
                      <a:pt x="6333" y="536"/>
                      <a:pt x="5766" y="1"/>
                      <a:pt x="5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100"/>
              <p:cNvSpPr/>
              <p:nvPr/>
            </p:nvSpPr>
            <p:spPr>
              <a:xfrm>
                <a:off x="-40316650" y="3267450"/>
                <a:ext cx="86675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303" extrusionOk="0">
                    <a:moveTo>
                      <a:pt x="1" y="0"/>
                    </a:moveTo>
                    <a:lnTo>
                      <a:pt x="1" y="9105"/>
                    </a:lnTo>
                    <a:cubicBezTo>
                      <a:pt x="1166" y="9200"/>
                      <a:pt x="2489" y="9578"/>
                      <a:pt x="3466" y="10302"/>
                    </a:cubicBezTo>
                    <a:lnTo>
                      <a:pt x="3466" y="1197"/>
                    </a:lnTo>
                    <a:cubicBezTo>
                      <a:pt x="2489" y="473"/>
                      <a:pt x="1229" y="9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100"/>
              <p:cNvSpPr/>
              <p:nvPr/>
            </p:nvSpPr>
            <p:spPr>
              <a:xfrm>
                <a:off x="-40209525" y="3267450"/>
                <a:ext cx="866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0303" extrusionOk="0">
                    <a:moveTo>
                      <a:pt x="3466" y="0"/>
                    </a:moveTo>
                    <a:cubicBezTo>
                      <a:pt x="2300" y="95"/>
                      <a:pt x="977" y="473"/>
                      <a:pt x="0" y="1197"/>
                    </a:cubicBezTo>
                    <a:lnTo>
                      <a:pt x="0" y="10302"/>
                    </a:lnTo>
                    <a:cubicBezTo>
                      <a:pt x="977" y="9578"/>
                      <a:pt x="2237" y="9200"/>
                      <a:pt x="3466" y="9105"/>
                    </a:cubicBez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100"/>
              <p:cNvSpPr/>
              <p:nvPr/>
            </p:nvSpPr>
            <p:spPr>
              <a:xfrm>
                <a:off x="-40378075" y="3308400"/>
                <a:ext cx="157550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9925" extrusionOk="0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lnTo>
                      <a:pt x="0" y="8664"/>
                    </a:lnTo>
                    <a:cubicBezTo>
                      <a:pt x="32" y="9357"/>
                      <a:pt x="567" y="9925"/>
                      <a:pt x="1229" y="9925"/>
                    </a:cubicBezTo>
                    <a:lnTo>
                      <a:pt x="6301" y="9925"/>
                    </a:lnTo>
                    <a:cubicBezTo>
                      <a:pt x="6112" y="9925"/>
                      <a:pt x="5766" y="9609"/>
                      <a:pt x="5608" y="9452"/>
                    </a:cubicBezTo>
                    <a:cubicBezTo>
                      <a:pt x="4631" y="8664"/>
                      <a:pt x="3277" y="8255"/>
                      <a:pt x="2048" y="8255"/>
                    </a:cubicBezTo>
                    <a:cubicBezTo>
                      <a:pt x="1828" y="8255"/>
                      <a:pt x="1638" y="8066"/>
                      <a:pt x="1638" y="7877"/>
                    </a:cubicBezTo>
                    <a:lnTo>
                      <a:pt x="1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60" name="Google Shape;8060;p100"/>
          <p:cNvGrpSpPr/>
          <p:nvPr/>
        </p:nvGrpSpPr>
        <p:grpSpPr>
          <a:xfrm>
            <a:off x="5868650" y="2746525"/>
            <a:ext cx="571200" cy="571500"/>
            <a:chOff x="3984175" y="1350900"/>
            <a:chExt cx="571200" cy="571500"/>
          </a:xfrm>
        </p:grpSpPr>
        <p:sp>
          <p:nvSpPr>
            <p:cNvPr id="8061" name="Google Shape;8061;p100"/>
            <p:cNvSpPr/>
            <p:nvPr/>
          </p:nvSpPr>
          <p:spPr>
            <a:xfrm>
              <a:off x="3984175" y="1350900"/>
              <a:ext cx="571200" cy="571500"/>
            </a:xfrm>
            <a:prstGeom prst="ellipse">
              <a:avLst/>
            </a:pr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62" name="Google Shape;8062;p100"/>
            <p:cNvGrpSpPr/>
            <p:nvPr/>
          </p:nvGrpSpPr>
          <p:grpSpPr>
            <a:xfrm>
              <a:off x="4114649" y="1495408"/>
              <a:ext cx="310251" cy="282484"/>
              <a:chOff x="-40378075" y="3267450"/>
              <a:chExt cx="317425" cy="289075"/>
            </a:xfrm>
          </p:grpSpPr>
          <p:sp>
            <p:nvSpPr>
              <p:cNvPr id="8063" name="Google Shape;8063;p100"/>
              <p:cNvSpPr/>
              <p:nvPr/>
            </p:nvSpPr>
            <p:spPr>
              <a:xfrm>
                <a:off x="-40218975" y="3308400"/>
                <a:ext cx="158325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9925" extrusionOk="0">
                    <a:moveTo>
                      <a:pt x="4694" y="1"/>
                    </a:moveTo>
                    <a:lnTo>
                      <a:pt x="4694" y="7877"/>
                    </a:lnTo>
                    <a:cubicBezTo>
                      <a:pt x="4694" y="8097"/>
                      <a:pt x="4474" y="8255"/>
                      <a:pt x="4253" y="8255"/>
                    </a:cubicBezTo>
                    <a:cubicBezTo>
                      <a:pt x="2993" y="8255"/>
                      <a:pt x="1638" y="8696"/>
                      <a:pt x="693" y="9452"/>
                    </a:cubicBezTo>
                    <a:cubicBezTo>
                      <a:pt x="536" y="9546"/>
                      <a:pt x="189" y="9925"/>
                      <a:pt x="0" y="9925"/>
                    </a:cubicBezTo>
                    <a:lnTo>
                      <a:pt x="5073" y="9925"/>
                    </a:lnTo>
                    <a:cubicBezTo>
                      <a:pt x="5734" y="9925"/>
                      <a:pt x="6333" y="9357"/>
                      <a:pt x="6333" y="8696"/>
                    </a:cubicBezTo>
                    <a:lnTo>
                      <a:pt x="6333" y="1229"/>
                    </a:lnTo>
                    <a:cubicBezTo>
                      <a:pt x="6333" y="536"/>
                      <a:pt x="5766" y="1"/>
                      <a:pt x="5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100"/>
              <p:cNvSpPr/>
              <p:nvPr/>
            </p:nvSpPr>
            <p:spPr>
              <a:xfrm>
                <a:off x="-40316650" y="3267450"/>
                <a:ext cx="86675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303" extrusionOk="0">
                    <a:moveTo>
                      <a:pt x="1" y="0"/>
                    </a:moveTo>
                    <a:lnTo>
                      <a:pt x="1" y="9105"/>
                    </a:lnTo>
                    <a:cubicBezTo>
                      <a:pt x="1166" y="9200"/>
                      <a:pt x="2489" y="9578"/>
                      <a:pt x="3466" y="10302"/>
                    </a:cubicBezTo>
                    <a:lnTo>
                      <a:pt x="3466" y="1197"/>
                    </a:lnTo>
                    <a:cubicBezTo>
                      <a:pt x="2489" y="473"/>
                      <a:pt x="1229" y="9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100"/>
              <p:cNvSpPr/>
              <p:nvPr/>
            </p:nvSpPr>
            <p:spPr>
              <a:xfrm>
                <a:off x="-40209525" y="3267450"/>
                <a:ext cx="866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0303" extrusionOk="0">
                    <a:moveTo>
                      <a:pt x="3466" y="0"/>
                    </a:moveTo>
                    <a:cubicBezTo>
                      <a:pt x="2300" y="95"/>
                      <a:pt x="977" y="473"/>
                      <a:pt x="0" y="1197"/>
                    </a:cubicBezTo>
                    <a:lnTo>
                      <a:pt x="0" y="10302"/>
                    </a:lnTo>
                    <a:cubicBezTo>
                      <a:pt x="977" y="9578"/>
                      <a:pt x="2237" y="9200"/>
                      <a:pt x="3466" y="9105"/>
                    </a:cubicBez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100"/>
              <p:cNvSpPr/>
              <p:nvPr/>
            </p:nvSpPr>
            <p:spPr>
              <a:xfrm>
                <a:off x="-40378075" y="3308400"/>
                <a:ext cx="157550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9925" extrusionOk="0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lnTo>
                      <a:pt x="0" y="8664"/>
                    </a:lnTo>
                    <a:cubicBezTo>
                      <a:pt x="32" y="9357"/>
                      <a:pt x="567" y="9925"/>
                      <a:pt x="1229" y="9925"/>
                    </a:cubicBezTo>
                    <a:lnTo>
                      <a:pt x="6301" y="9925"/>
                    </a:lnTo>
                    <a:cubicBezTo>
                      <a:pt x="6112" y="9925"/>
                      <a:pt x="5766" y="9609"/>
                      <a:pt x="5608" y="9452"/>
                    </a:cubicBezTo>
                    <a:cubicBezTo>
                      <a:pt x="4631" y="8664"/>
                      <a:pt x="3277" y="8255"/>
                      <a:pt x="2048" y="8255"/>
                    </a:cubicBezTo>
                    <a:cubicBezTo>
                      <a:pt x="1828" y="8255"/>
                      <a:pt x="1638" y="8066"/>
                      <a:pt x="1638" y="7877"/>
                    </a:cubicBezTo>
                    <a:lnTo>
                      <a:pt x="1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067" name="Google Shape;8067;p100"/>
          <p:cNvCxnSpPr>
            <a:stCxn id="8037" idx="3"/>
            <a:endCxn id="8047" idx="4"/>
          </p:cNvCxnSpPr>
          <p:nvPr/>
        </p:nvCxnSpPr>
        <p:spPr>
          <a:xfrm rot="10800000" flipH="1">
            <a:off x="3111725" y="2232066"/>
            <a:ext cx="4178400" cy="714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68" name="Google Shape;8068;p100"/>
          <p:cNvCxnSpPr>
            <a:stCxn id="8035" idx="3"/>
            <a:endCxn id="8061" idx="0"/>
          </p:cNvCxnSpPr>
          <p:nvPr/>
        </p:nvCxnSpPr>
        <p:spPr>
          <a:xfrm rot="10800000" flipH="1">
            <a:off x="3111725" y="2746432"/>
            <a:ext cx="3042600" cy="385800"/>
          </a:xfrm>
          <a:prstGeom prst="bentConnector4">
            <a:avLst>
              <a:gd name="adj1" fmla="val 45305"/>
              <a:gd name="adj2" fmla="val 16169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69" name="Google Shape;8069;p100"/>
          <p:cNvCxnSpPr>
            <a:stCxn id="8032" idx="3"/>
            <a:endCxn id="8054" idx="4"/>
          </p:cNvCxnSpPr>
          <p:nvPr/>
        </p:nvCxnSpPr>
        <p:spPr>
          <a:xfrm rot="10800000" flipH="1">
            <a:off x="3111725" y="3832298"/>
            <a:ext cx="1772700" cy="1287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4" name="Google Shape;8074;p10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bookstores</a:t>
            </a:r>
            <a:endParaRPr/>
          </a:p>
        </p:txBody>
      </p:sp>
      <p:grpSp>
        <p:nvGrpSpPr>
          <p:cNvPr id="8075" name="Google Shape;8075;p101"/>
          <p:cNvGrpSpPr/>
          <p:nvPr/>
        </p:nvGrpSpPr>
        <p:grpSpPr>
          <a:xfrm>
            <a:off x="2426456" y="1674670"/>
            <a:ext cx="4300223" cy="2290506"/>
            <a:chOff x="233350" y="949250"/>
            <a:chExt cx="7137300" cy="3802300"/>
          </a:xfrm>
        </p:grpSpPr>
        <p:sp>
          <p:nvSpPr>
            <p:cNvPr id="8076" name="Google Shape;8076;p101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01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01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01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01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01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01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01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01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01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01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01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01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01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01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01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01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01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01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01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01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01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01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01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01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01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01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01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01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01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01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01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01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01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01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01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01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101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101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101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101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101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101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101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101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101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101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101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101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101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101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7" name="Google Shape;8127;p101"/>
          <p:cNvGrpSpPr/>
          <p:nvPr/>
        </p:nvGrpSpPr>
        <p:grpSpPr>
          <a:xfrm>
            <a:off x="3321786" y="2994775"/>
            <a:ext cx="356950" cy="356904"/>
            <a:chOff x="914375" y="2619525"/>
            <a:chExt cx="388200" cy="388150"/>
          </a:xfrm>
        </p:grpSpPr>
        <p:sp>
          <p:nvSpPr>
            <p:cNvPr id="8128" name="Google Shape;8128;p101"/>
            <p:cNvSpPr/>
            <p:nvPr/>
          </p:nvSpPr>
          <p:spPr>
            <a:xfrm>
              <a:off x="1002475" y="2619525"/>
              <a:ext cx="212000" cy="267925"/>
            </a:xfrm>
            <a:custGeom>
              <a:avLst/>
              <a:gdLst/>
              <a:ahLst/>
              <a:cxnLst/>
              <a:rect l="l" t="t" r="r" b="b"/>
              <a:pathLst>
                <a:path w="8480" h="10717" extrusionOk="0">
                  <a:moveTo>
                    <a:pt x="4239" y="1827"/>
                  </a:moveTo>
                  <a:cubicBezTo>
                    <a:pt x="5499" y="1827"/>
                    <a:pt x="6523" y="2851"/>
                    <a:pt x="6523" y="4111"/>
                  </a:cubicBezTo>
                  <a:cubicBezTo>
                    <a:pt x="6460" y="5625"/>
                    <a:pt x="5349" y="6382"/>
                    <a:pt x="4239" y="6382"/>
                  </a:cubicBezTo>
                  <a:cubicBezTo>
                    <a:pt x="3129" y="6382"/>
                    <a:pt x="2019" y="5625"/>
                    <a:pt x="1957" y="4111"/>
                  </a:cubicBezTo>
                  <a:cubicBezTo>
                    <a:pt x="1957" y="2851"/>
                    <a:pt x="2981" y="1827"/>
                    <a:pt x="4239" y="1827"/>
                  </a:cubicBezTo>
                  <a:close/>
                  <a:moveTo>
                    <a:pt x="4239" y="1"/>
                  </a:moveTo>
                  <a:cubicBezTo>
                    <a:pt x="1974" y="1"/>
                    <a:pt x="129" y="1844"/>
                    <a:pt x="129" y="4111"/>
                  </a:cubicBezTo>
                  <a:cubicBezTo>
                    <a:pt x="0" y="5722"/>
                    <a:pt x="2885" y="9309"/>
                    <a:pt x="3906" y="10358"/>
                  </a:cubicBezTo>
                  <a:lnTo>
                    <a:pt x="4239" y="10716"/>
                  </a:lnTo>
                  <a:lnTo>
                    <a:pt x="4574" y="10358"/>
                  </a:lnTo>
                  <a:cubicBezTo>
                    <a:pt x="5602" y="9300"/>
                    <a:pt x="8479" y="5719"/>
                    <a:pt x="8349" y="4111"/>
                  </a:cubicBezTo>
                  <a:cubicBezTo>
                    <a:pt x="8349" y="1844"/>
                    <a:pt x="6506" y="1"/>
                    <a:pt x="4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101"/>
            <p:cNvSpPr/>
            <p:nvPr/>
          </p:nvSpPr>
          <p:spPr>
            <a:xfrm>
              <a:off x="914375" y="2904575"/>
              <a:ext cx="388200" cy="103100"/>
            </a:xfrm>
            <a:custGeom>
              <a:avLst/>
              <a:gdLst/>
              <a:ahLst/>
              <a:cxnLst/>
              <a:rect l="l" t="t" r="r" b="b"/>
              <a:pathLst>
                <a:path w="15528" h="4124" extrusionOk="0">
                  <a:moveTo>
                    <a:pt x="891" y="0"/>
                  </a:moveTo>
                  <a:lnTo>
                    <a:pt x="891" y="1375"/>
                  </a:lnTo>
                  <a:lnTo>
                    <a:pt x="1" y="1375"/>
                  </a:lnTo>
                  <a:lnTo>
                    <a:pt x="1" y="2305"/>
                  </a:lnTo>
                  <a:lnTo>
                    <a:pt x="5042" y="2305"/>
                  </a:lnTo>
                  <a:cubicBezTo>
                    <a:pt x="5295" y="2305"/>
                    <a:pt x="5499" y="2509"/>
                    <a:pt x="5499" y="2761"/>
                  </a:cubicBezTo>
                  <a:lnTo>
                    <a:pt x="5499" y="4124"/>
                  </a:lnTo>
                  <a:lnTo>
                    <a:pt x="10068" y="4124"/>
                  </a:lnTo>
                  <a:lnTo>
                    <a:pt x="10068" y="2761"/>
                  </a:lnTo>
                  <a:cubicBezTo>
                    <a:pt x="10068" y="2509"/>
                    <a:pt x="10272" y="2305"/>
                    <a:pt x="10526" y="2305"/>
                  </a:cubicBezTo>
                  <a:lnTo>
                    <a:pt x="15527" y="2305"/>
                  </a:lnTo>
                  <a:lnTo>
                    <a:pt x="15527" y="1375"/>
                  </a:lnTo>
                  <a:lnTo>
                    <a:pt x="14597" y="1375"/>
                  </a:lnTo>
                  <a:lnTo>
                    <a:pt x="14597" y="0"/>
                  </a:lnTo>
                  <a:lnTo>
                    <a:pt x="9615" y="0"/>
                  </a:lnTo>
                  <a:cubicBezTo>
                    <a:pt x="8583" y="0"/>
                    <a:pt x="7743" y="840"/>
                    <a:pt x="7743" y="1875"/>
                  </a:cubicBezTo>
                  <a:cubicBezTo>
                    <a:pt x="7743" y="840"/>
                    <a:pt x="6905" y="0"/>
                    <a:pt x="5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101"/>
          <p:cNvGrpSpPr/>
          <p:nvPr/>
        </p:nvGrpSpPr>
        <p:grpSpPr>
          <a:xfrm>
            <a:off x="2848330" y="2005644"/>
            <a:ext cx="356950" cy="356904"/>
            <a:chOff x="914375" y="2619525"/>
            <a:chExt cx="388200" cy="388150"/>
          </a:xfrm>
        </p:grpSpPr>
        <p:sp>
          <p:nvSpPr>
            <p:cNvPr id="8131" name="Google Shape;8131;p101"/>
            <p:cNvSpPr/>
            <p:nvPr/>
          </p:nvSpPr>
          <p:spPr>
            <a:xfrm>
              <a:off x="1002475" y="2619525"/>
              <a:ext cx="212000" cy="267925"/>
            </a:xfrm>
            <a:custGeom>
              <a:avLst/>
              <a:gdLst/>
              <a:ahLst/>
              <a:cxnLst/>
              <a:rect l="l" t="t" r="r" b="b"/>
              <a:pathLst>
                <a:path w="8480" h="10717" extrusionOk="0">
                  <a:moveTo>
                    <a:pt x="4239" y="1827"/>
                  </a:moveTo>
                  <a:cubicBezTo>
                    <a:pt x="5499" y="1827"/>
                    <a:pt x="6523" y="2851"/>
                    <a:pt x="6523" y="4111"/>
                  </a:cubicBezTo>
                  <a:cubicBezTo>
                    <a:pt x="6460" y="5625"/>
                    <a:pt x="5349" y="6382"/>
                    <a:pt x="4239" y="6382"/>
                  </a:cubicBezTo>
                  <a:cubicBezTo>
                    <a:pt x="3129" y="6382"/>
                    <a:pt x="2019" y="5625"/>
                    <a:pt x="1957" y="4111"/>
                  </a:cubicBezTo>
                  <a:cubicBezTo>
                    <a:pt x="1957" y="2851"/>
                    <a:pt x="2981" y="1827"/>
                    <a:pt x="4239" y="1827"/>
                  </a:cubicBezTo>
                  <a:close/>
                  <a:moveTo>
                    <a:pt x="4239" y="1"/>
                  </a:moveTo>
                  <a:cubicBezTo>
                    <a:pt x="1974" y="1"/>
                    <a:pt x="129" y="1844"/>
                    <a:pt x="129" y="4111"/>
                  </a:cubicBezTo>
                  <a:cubicBezTo>
                    <a:pt x="0" y="5722"/>
                    <a:pt x="2885" y="9309"/>
                    <a:pt x="3906" y="10358"/>
                  </a:cubicBezTo>
                  <a:lnTo>
                    <a:pt x="4239" y="10716"/>
                  </a:lnTo>
                  <a:lnTo>
                    <a:pt x="4574" y="10358"/>
                  </a:lnTo>
                  <a:cubicBezTo>
                    <a:pt x="5602" y="9300"/>
                    <a:pt x="8479" y="5719"/>
                    <a:pt x="8349" y="4111"/>
                  </a:cubicBezTo>
                  <a:cubicBezTo>
                    <a:pt x="8349" y="1844"/>
                    <a:pt x="6506" y="1"/>
                    <a:pt x="4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101"/>
            <p:cNvSpPr/>
            <p:nvPr/>
          </p:nvSpPr>
          <p:spPr>
            <a:xfrm>
              <a:off x="914375" y="2904575"/>
              <a:ext cx="388200" cy="103100"/>
            </a:xfrm>
            <a:custGeom>
              <a:avLst/>
              <a:gdLst/>
              <a:ahLst/>
              <a:cxnLst/>
              <a:rect l="l" t="t" r="r" b="b"/>
              <a:pathLst>
                <a:path w="15528" h="4124" extrusionOk="0">
                  <a:moveTo>
                    <a:pt x="891" y="0"/>
                  </a:moveTo>
                  <a:lnTo>
                    <a:pt x="891" y="1375"/>
                  </a:lnTo>
                  <a:lnTo>
                    <a:pt x="1" y="1375"/>
                  </a:lnTo>
                  <a:lnTo>
                    <a:pt x="1" y="2305"/>
                  </a:lnTo>
                  <a:lnTo>
                    <a:pt x="5042" y="2305"/>
                  </a:lnTo>
                  <a:cubicBezTo>
                    <a:pt x="5295" y="2305"/>
                    <a:pt x="5499" y="2509"/>
                    <a:pt x="5499" y="2761"/>
                  </a:cubicBezTo>
                  <a:lnTo>
                    <a:pt x="5499" y="4124"/>
                  </a:lnTo>
                  <a:lnTo>
                    <a:pt x="10068" y="4124"/>
                  </a:lnTo>
                  <a:lnTo>
                    <a:pt x="10068" y="2761"/>
                  </a:lnTo>
                  <a:cubicBezTo>
                    <a:pt x="10068" y="2509"/>
                    <a:pt x="10272" y="2305"/>
                    <a:pt x="10526" y="2305"/>
                  </a:cubicBezTo>
                  <a:lnTo>
                    <a:pt x="15527" y="2305"/>
                  </a:lnTo>
                  <a:lnTo>
                    <a:pt x="15527" y="1375"/>
                  </a:lnTo>
                  <a:lnTo>
                    <a:pt x="14597" y="1375"/>
                  </a:lnTo>
                  <a:lnTo>
                    <a:pt x="14597" y="0"/>
                  </a:lnTo>
                  <a:lnTo>
                    <a:pt x="9615" y="0"/>
                  </a:lnTo>
                  <a:cubicBezTo>
                    <a:pt x="8583" y="0"/>
                    <a:pt x="7743" y="840"/>
                    <a:pt x="7743" y="1875"/>
                  </a:cubicBezTo>
                  <a:cubicBezTo>
                    <a:pt x="7743" y="840"/>
                    <a:pt x="6905" y="0"/>
                    <a:pt x="58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101"/>
          <p:cNvGrpSpPr/>
          <p:nvPr/>
        </p:nvGrpSpPr>
        <p:grpSpPr>
          <a:xfrm>
            <a:off x="4441194" y="2641476"/>
            <a:ext cx="356950" cy="356904"/>
            <a:chOff x="914375" y="2619525"/>
            <a:chExt cx="388200" cy="388150"/>
          </a:xfrm>
        </p:grpSpPr>
        <p:sp>
          <p:nvSpPr>
            <p:cNvPr id="8134" name="Google Shape;8134;p101"/>
            <p:cNvSpPr/>
            <p:nvPr/>
          </p:nvSpPr>
          <p:spPr>
            <a:xfrm>
              <a:off x="1002475" y="2619525"/>
              <a:ext cx="212000" cy="267925"/>
            </a:xfrm>
            <a:custGeom>
              <a:avLst/>
              <a:gdLst/>
              <a:ahLst/>
              <a:cxnLst/>
              <a:rect l="l" t="t" r="r" b="b"/>
              <a:pathLst>
                <a:path w="8480" h="10717" extrusionOk="0">
                  <a:moveTo>
                    <a:pt x="4239" y="1827"/>
                  </a:moveTo>
                  <a:cubicBezTo>
                    <a:pt x="5499" y="1827"/>
                    <a:pt x="6523" y="2851"/>
                    <a:pt x="6523" y="4111"/>
                  </a:cubicBezTo>
                  <a:cubicBezTo>
                    <a:pt x="6460" y="5625"/>
                    <a:pt x="5349" y="6382"/>
                    <a:pt x="4239" y="6382"/>
                  </a:cubicBezTo>
                  <a:cubicBezTo>
                    <a:pt x="3129" y="6382"/>
                    <a:pt x="2019" y="5625"/>
                    <a:pt x="1957" y="4111"/>
                  </a:cubicBezTo>
                  <a:cubicBezTo>
                    <a:pt x="1957" y="2851"/>
                    <a:pt x="2981" y="1827"/>
                    <a:pt x="4239" y="1827"/>
                  </a:cubicBezTo>
                  <a:close/>
                  <a:moveTo>
                    <a:pt x="4239" y="1"/>
                  </a:moveTo>
                  <a:cubicBezTo>
                    <a:pt x="1974" y="1"/>
                    <a:pt x="129" y="1844"/>
                    <a:pt x="129" y="4111"/>
                  </a:cubicBezTo>
                  <a:cubicBezTo>
                    <a:pt x="0" y="5722"/>
                    <a:pt x="2885" y="9309"/>
                    <a:pt x="3906" y="10358"/>
                  </a:cubicBezTo>
                  <a:lnTo>
                    <a:pt x="4239" y="10716"/>
                  </a:lnTo>
                  <a:lnTo>
                    <a:pt x="4574" y="10358"/>
                  </a:lnTo>
                  <a:cubicBezTo>
                    <a:pt x="5602" y="9300"/>
                    <a:pt x="8479" y="5719"/>
                    <a:pt x="8349" y="4111"/>
                  </a:cubicBezTo>
                  <a:cubicBezTo>
                    <a:pt x="8349" y="1844"/>
                    <a:pt x="6506" y="1"/>
                    <a:pt x="4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101"/>
            <p:cNvSpPr/>
            <p:nvPr/>
          </p:nvSpPr>
          <p:spPr>
            <a:xfrm>
              <a:off x="914375" y="2904575"/>
              <a:ext cx="388200" cy="103100"/>
            </a:xfrm>
            <a:custGeom>
              <a:avLst/>
              <a:gdLst/>
              <a:ahLst/>
              <a:cxnLst/>
              <a:rect l="l" t="t" r="r" b="b"/>
              <a:pathLst>
                <a:path w="15528" h="4124" extrusionOk="0">
                  <a:moveTo>
                    <a:pt x="891" y="0"/>
                  </a:moveTo>
                  <a:lnTo>
                    <a:pt x="891" y="1375"/>
                  </a:lnTo>
                  <a:lnTo>
                    <a:pt x="1" y="1375"/>
                  </a:lnTo>
                  <a:lnTo>
                    <a:pt x="1" y="2305"/>
                  </a:lnTo>
                  <a:lnTo>
                    <a:pt x="5042" y="2305"/>
                  </a:lnTo>
                  <a:cubicBezTo>
                    <a:pt x="5295" y="2305"/>
                    <a:pt x="5499" y="2509"/>
                    <a:pt x="5499" y="2761"/>
                  </a:cubicBezTo>
                  <a:lnTo>
                    <a:pt x="5499" y="4124"/>
                  </a:lnTo>
                  <a:lnTo>
                    <a:pt x="10068" y="4124"/>
                  </a:lnTo>
                  <a:lnTo>
                    <a:pt x="10068" y="2761"/>
                  </a:lnTo>
                  <a:cubicBezTo>
                    <a:pt x="10068" y="2509"/>
                    <a:pt x="10272" y="2305"/>
                    <a:pt x="10526" y="2305"/>
                  </a:cubicBezTo>
                  <a:lnTo>
                    <a:pt x="15527" y="2305"/>
                  </a:lnTo>
                  <a:lnTo>
                    <a:pt x="15527" y="1375"/>
                  </a:lnTo>
                  <a:lnTo>
                    <a:pt x="14597" y="1375"/>
                  </a:lnTo>
                  <a:lnTo>
                    <a:pt x="14597" y="0"/>
                  </a:lnTo>
                  <a:lnTo>
                    <a:pt x="9615" y="0"/>
                  </a:lnTo>
                  <a:cubicBezTo>
                    <a:pt x="8583" y="0"/>
                    <a:pt x="7743" y="840"/>
                    <a:pt x="7743" y="1875"/>
                  </a:cubicBezTo>
                  <a:cubicBezTo>
                    <a:pt x="7743" y="840"/>
                    <a:pt x="6905" y="0"/>
                    <a:pt x="58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101"/>
          <p:cNvGrpSpPr/>
          <p:nvPr/>
        </p:nvGrpSpPr>
        <p:grpSpPr>
          <a:xfrm>
            <a:off x="5434766" y="1897947"/>
            <a:ext cx="356950" cy="356904"/>
            <a:chOff x="914375" y="2619525"/>
            <a:chExt cx="388200" cy="388150"/>
          </a:xfrm>
        </p:grpSpPr>
        <p:sp>
          <p:nvSpPr>
            <p:cNvPr id="8137" name="Google Shape;8137;p101"/>
            <p:cNvSpPr/>
            <p:nvPr/>
          </p:nvSpPr>
          <p:spPr>
            <a:xfrm>
              <a:off x="1002475" y="2619525"/>
              <a:ext cx="212000" cy="267925"/>
            </a:xfrm>
            <a:custGeom>
              <a:avLst/>
              <a:gdLst/>
              <a:ahLst/>
              <a:cxnLst/>
              <a:rect l="l" t="t" r="r" b="b"/>
              <a:pathLst>
                <a:path w="8480" h="10717" extrusionOk="0">
                  <a:moveTo>
                    <a:pt x="4239" y="1827"/>
                  </a:moveTo>
                  <a:cubicBezTo>
                    <a:pt x="5499" y="1827"/>
                    <a:pt x="6523" y="2851"/>
                    <a:pt x="6523" y="4111"/>
                  </a:cubicBezTo>
                  <a:cubicBezTo>
                    <a:pt x="6460" y="5625"/>
                    <a:pt x="5349" y="6382"/>
                    <a:pt x="4239" y="6382"/>
                  </a:cubicBezTo>
                  <a:cubicBezTo>
                    <a:pt x="3129" y="6382"/>
                    <a:pt x="2019" y="5625"/>
                    <a:pt x="1957" y="4111"/>
                  </a:cubicBezTo>
                  <a:cubicBezTo>
                    <a:pt x="1957" y="2851"/>
                    <a:pt x="2981" y="1827"/>
                    <a:pt x="4239" y="1827"/>
                  </a:cubicBezTo>
                  <a:close/>
                  <a:moveTo>
                    <a:pt x="4239" y="1"/>
                  </a:moveTo>
                  <a:cubicBezTo>
                    <a:pt x="1974" y="1"/>
                    <a:pt x="129" y="1844"/>
                    <a:pt x="129" y="4111"/>
                  </a:cubicBezTo>
                  <a:cubicBezTo>
                    <a:pt x="0" y="5722"/>
                    <a:pt x="2885" y="9309"/>
                    <a:pt x="3906" y="10358"/>
                  </a:cubicBezTo>
                  <a:lnTo>
                    <a:pt x="4239" y="10716"/>
                  </a:lnTo>
                  <a:lnTo>
                    <a:pt x="4574" y="10358"/>
                  </a:lnTo>
                  <a:cubicBezTo>
                    <a:pt x="5602" y="9300"/>
                    <a:pt x="8479" y="5719"/>
                    <a:pt x="8349" y="4111"/>
                  </a:cubicBezTo>
                  <a:cubicBezTo>
                    <a:pt x="8349" y="1844"/>
                    <a:pt x="6506" y="1"/>
                    <a:pt x="4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101"/>
            <p:cNvSpPr/>
            <p:nvPr/>
          </p:nvSpPr>
          <p:spPr>
            <a:xfrm>
              <a:off x="914375" y="2904575"/>
              <a:ext cx="388200" cy="103100"/>
            </a:xfrm>
            <a:custGeom>
              <a:avLst/>
              <a:gdLst/>
              <a:ahLst/>
              <a:cxnLst/>
              <a:rect l="l" t="t" r="r" b="b"/>
              <a:pathLst>
                <a:path w="15528" h="4124" extrusionOk="0">
                  <a:moveTo>
                    <a:pt x="891" y="0"/>
                  </a:moveTo>
                  <a:lnTo>
                    <a:pt x="891" y="1375"/>
                  </a:lnTo>
                  <a:lnTo>
                    <a:pt x="1" y="1375"/>
                  </a:lnTo>
                  <a:lnTo>
                    <a:pt x="1" y="2305"/>
                  </a:lnTo>
                  <a:lnTo>
                    <a:pt x="5042" y="2305"/>
                  </a:lnTo>
                  <a:cubicBezTo>
                    <a:pt x="5295" y="2305"/>
                    <a:pt x="5499" y="2509"/>
                    <a:pt x="5499" y="2761"/>
                  </a:cubicBezTo>
                  <a:lnTo>
                    <a:pt x="5499" y="4124"/>
                  </a:lnTo>
                  <a:lnTo>
                    <a:pt x="10068" y="4124"/>
                  </a:lnTo>
                  <a:lnTo>
                    <a:pt x="10068" y="2761"/>
                  </a:lnTo>
                  <a:cubicBezTo>
                    <a:pt x="10068" y="2509"/>
                    <a:pt x="10272" y="2305"/>
                    <a:pt x="10526" y="2305"/>
                  </a:cubicBezTo>
                  <a:lnTo>
                    <a:pt x="15527" y="2305"/>
                  </a:lnTo>
                  <a:lnTo>
                    <a:pt x="15527" y="1375"/>
                  </a:lnTo>
                  <a:lnTo>
                    <a:pt x="14597" y="1375"/>
                  </a:lnTo>
                  <a:lnTo>
                    <a:pt x="14597" y="0"/>
                  </a:lnTo>
                  <a:lnTo>
                    <a:pt x="9615" y="0"/>
                  </a:lnTo>
                  <a:cubicBezTo>
                    <a:pt x="8583" y="0"/>
                    <a:pt x="7743" y="840"/>
                    <a:pt x="7743" y="1875"/>
                  </a:cubicBezTo>
                  <a:cubicBezTo>
                    <a:pt x="7743" y="840"/>
                    <a:pt x="6905" y="0"/>
                    <a:pt x="5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9" name="Google Shape;8139;p101"/>
          <p:cNvSpPr txBox="1"/>
          <p:nvPr/>
        </p:nvSpPr>
        <p:spPr>
          <a:xfrm>
            <a:off x="720000" y="1312100"/>
            <a:ext cx="17631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rPr>
              <a:t>Bookstore 1</a:t>
            </a:r>
            <a:endParaRPr sz="200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140" name="Google Shape;8140;p101"/>
          <p:cNvSpPr txBox="1"/>
          <p:nvPr/>
        </p:nvSpPr>
        <p:spPr>
          <a:xfrm>
            <a:off x="720000" y="1653034"/>
            <a:ext cx="17631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41" name="Google Shape;8141;p101"/>
          <p:cNvSpPr txBox="1"/>
          <p:nvPr/>
        </p:nvSpPr>
        <p:spPr>
          <a:xfrm>
            <a:off x="720000" y="3096517"/>
            <a:ext cx="17631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Bookstore 2</a:t>
            </a:r>
            <a:endParaRPr sz="200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142" name="Google Shape;8142;p101"/>
          <p:cNvSpPr txBox="1"/>
          <p:nvPr/>
        </p:nvSpPr>
        <p:spPr>
          <a:xfrm>
            <a:off x="720000" y="3437451"/>
            <a:ext cx="17631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Despite being red, Mars is actually a cold place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43" name="Google Shape;8143;p101"/>
          <p:cNvSpPr txBox="1"/>
          <p:nvPr/>
        </p:nvSpPr>
        <p:spPr>
          <a:xfrm>
            <a:off x="6660900" y="1312100"/>
            <a:ext cx="17631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rPr>
              <a:t>Bookstore 3</a:t>
            </a:r>
            <a:endParaRPr sz="2000">
              <a:solidFill>
                <a:schemeClr val="accent4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144" name="Google Shape;8144;p101"/>
          <p:cNvSpPr txBox="1"/>
          <p:nvPr/>
        </p:nvSpPr>
        <p:spPr>
          <a:xfrm>
            <a:off x="6660900" y="1653034"/>
            <a:ext cx="17631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Saturn is a gas giant and has several rings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45" name="Google Shape;8145;p101"/>
          <p:cNvSpPr txBox="1"/>
          <p:nvPr/>
        </p:nvSpPr>
        <p:spPr>
          <a:xfrm>
            <a:off x="6660900" y="3096517"/>
            <a:ext cx="17631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Abril Fatface"/>
                <a:ea typeface="Abril Fatface"/>
                <a:cs typeface="Abril Fatface"/>
                <a:sym typeface="Abril Fatface"/>
              </a:rPr>
              <a:t>Bookstore 4</a:t>
            </a:r>
            <a:endParaRPr sz="2000">
              <a:solidFill>
                <a:schemeClr val="accent5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146" name="Google Shape;8146;p101"/>
          <p:cNvSpPr txBox="1"/>
          <p:nvPr/>
        </p:nvSpPr>
        <p:spPr>
          <a:xfrm>
            <a:off x="6660900" y="3437451"/>
            <a:ext cx="17631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Mercury is the closest planet to the Sun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47" name="Google Shape;8147;p101"/>
          <p:cNvSpPr/>
          <p:nvPr/>
        </p:nvSpPr>
        <p:spPr>
          <a:xfrm>
            <a:off x="-245476" y="4639100"/>
            <a:ext cx="9516914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8" name="Google Shape;8148;p101"/>
          <p:cNvGrpSpPr/>
          <p:nvPr/>
        </p:nvGrpSpPr>
        <p:grpSpPr>
          <a:xfrm>
            <a:off x="4146869" y="4236717"/>
            <a:ext cx="859843" cy="402382"/>
            <a:chOff x="-1294235" y="2130167"/>
            <a:chExt cx="859843" cy="402382"/>
          </a:xfrm>
        </p:grpSpPr>
        <p:sp>
          <p:nvSpPr>
            <p:cNvPr id="8149" name="Google Shape;8149;p101"/>
            <p:cNvSpPr/>
            <p:nvPr/>
          </p:nvSpPr>
          <p:spPr>
            <a:xfrm>
              <a:off x="-678565" y="2155913"/>
              <a:ext cx="43569" cy="20853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0" y="0"/>
                  </a:moveTo>
                  <a:lnTo>
                    <a:pt x="0" y="178"/>
                  </a:lnTo>
                  <a:lnTo>
                    <a:pt x="374" y="17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101"/>
            <p:cNvSpPr/>
            <p:nvPr/>
          </p:nvSpPr>
          <p:spPr>
            <a:xfrm>
              <a:off x="-568945" y="2146943"/>
              <a:ext cx="77236" cy="39726"/>
            </a:xfrm>
            <a:custGeom>
              <a:avLst/>
              <a:gdLst/>
              <a:ahLst/>
              <a:cxnLst/>
              <a:rect l="l" t="t" r="r" b="b"/>
              <a:pathLst>
                <a:path w="663" h="341" extrusionOk="0">
                  <a:moveTo>
                    <a:pt x="663" y="1"/>
                  </a:moveTo>
                  <a:lnTo>
                    <a:pt x="1" y="35"/>
                  </a:lnTo>
                  <a:lnTo>
                    <a:pt x="9" y="340"/>
                  </a:lnTo>
                  <a:lnTo>
                    <a:pt x="663" y="315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101"/>
            <p:cNvSpPr/>
            <p:nvPr/>
          </p:nvSpPr>
          <p:spPr>
            <a:xfrm>
              <a:off x="-1294235" y="2185503"/>
              <a:ext cx="147366" cy="347046"/>
            </a:xfrm>
            <a:custGeom>
              <a:avLst/>
              <a:gdLst/>
              <a:ahLst/>
              <a:cxnLst/>
              <a:rect l="l" t="t" r="r" b="b"/>
              <a:pathLst>
                <a:path w="1265" h="2979" extrusionOk="0">
                  <a:moveTo>
                    <a:pt x="111" y="1"/>
                  </a:moveTo>
                  <a:lnTo>
                    <a:pt x="0" y="2978"/>
                  </a:lnTo>
                  <a:lnTo>
                    <a:pt x="1264" y="2978"/>
                  </a:lnTo>
                  <a:lnTo>
                    <a:pt x="1154" y="85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101"/>
            <p:cNvSpPr/>
            <p:nvPr/>
          </p:nvSpPr>
          <p:spPr>
            <a:xfrm>
              <a:off x="-693360" y="2130167"/>
              <a:ext cx="98904" cy="402382"/>
            </a:xfrm>
            <a:custGeom>
              <a:avLst/>
              <a:gdLst/>
              <a:ahLst/>
              <a:cxnLst/>
              <a:rect l="l" t="t" r="r" b="b"/>
              <a:pathLst>
                <a:path w="849" h="3454" extrusionOk="0">
                  <a:moveTo>
                    <a:pt x="0" y="1"/>
                  </a:moveTo>
                  <a:lnTo>
                    <a:pt x="26" y="3453"/>
                  </a:lnTo>
                  <a:lnTo>
                    <a:pt x="848" y="3453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101"/>
            <p:cNvSpPr/>
            <p:nvPr/>
          </p:nvSpPr>
          <p:spPr>
            <a:xfrm>
              <a:off x="-584671" y="2130167"/>
              <a:ext cx="150279" cy="402382"/>
            </a:xfrm>
            <a:custGeom>
              <a:avLst/>
              <a:gdLst/>
              <a:ahLst/>
              <a:cxnLst/>
              <a:rect l="l" t="t" r="r" b="b"/>
              <a:pathLst>
                <a:path w="1290" h="3454" extrusionOk="0">
                  <a:moveTo>
                    <a:pt x="0" y="1"/>
                  </a:moveTo>
                  <a:lnTo>
                    <a:pt x="51" y="3453"/>
                  </a:lnTo>
                  <a:lnTo>
                    <a:pt x="1290" y="3453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101"/>
            <p:cNvSpPr/>
            <p:nvPr/>
          </p:nvSpPr>
          <p:spPr>
            <a:xfrm>
              <a:off x="-834667" y="2163835"/>
              <a:ext cx="131523" cy="368715"/>
            </a:xfrm>
            <a:custGeom>
              <a:avLst/>
              <a:gdLst/>
              <a:ahLst/>
              <a:cxnLst/>
              <a:rect l="l" t="t" r="r" b="b"/>
              <a:pathLst>
                <a:path w="1129" h="3165" extrusionOk="0">
                  <a:moveTo>
                    <a:pt x="0" y="0"/>
                  </a:moveTo>
                  <a:lnTo>
                    <a:pt x="34" y="3164"/>
                  </a:lnTo>
                  <a:lnTo>
                    <a:pt x="1128" y="3164"/>
                  </a:lnTo>
                  <a:lnTo>
                    <a:pt x="1009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101"/>
            <p:cNvSpPr/>
            <p:nvPr/>
          </p:nvSpPr>
          <p:spPr>
            <a:xfrm>
              <a:off x="-915747" y="2158825"/>
              <a:ext cx="65354" cy="373724"/>
            </a:xfrm>
            <a:custGeom>
              <a:avLst/>
              <a:gdLst/>
              <a:ahLst/>
              <a:cxnLst/>
              <a:rect l="l" t="t" r="r" b="b"/>
              <a:pathLst>
                <a:path w="561" h="3208" extrusionOk="0">
                  <a:moveTo>
                    <a:pt x="0" y="1"/>
                  </a:moveTo>
                  <a:lnTo>
                    <a:pt x="26" y="3207"/>
                  </a:lnTo>
                  <a:lnTo>
                    <a:pt x="560" y="3207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101"/>
            <p:cNvSpPr/>
            <p:nvPr/>
          </p:nvSpPr>
          <p:spPr>
            <a:xfrm>
              <a:off x="-1146987" y="2279400"/>
              <a:ext cx="123601" cy="253149"/>
            </a:xfrm>
            <a:custGeom>
              <a:avLst/>
              <a:gdLst/>
              <a:ahLst/>
              <a:cxnLst/>
              <a:rect l="l" t="t" r="r" b="b"/>
              <a:pathLst>
                <a:path w="1061" h="2173" extrusionOk="0">
                  <a:moveTo>
                    <a:pt x="0" y="1"/>
                  </a:moveTo>
                  <a:lnTo>
                    <a:pt x="111" y="2172"/>
                  </a:lnTo>
                  <a:lnTo>
                    <a:pt x="1061" y="2172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101"/>
            <p:cNvSpPr/>
            <p:nvPr/>
          </p:nvSpPr>
          <p:spPr>
            <a:xfrm>
              <a:off x="-1007660" y="2188532"/>
              <a:ext cx="86090" cy="344017"/>
            </a:xfrm>
            <a:custGeom>
              <a:avLst/>
              <a:gdLst/>
              <a:ahLst/>
              <a:cxnLst/>
              <a:rect l="l" t="t" r="r" b="b"/>
              <a:pathLst>
                <a:path w="739" h="2953" extrusionOk="0">
                  <a:moveTo>
                    <a:pt x="0" y="0"/>
                  </a:moveTo>
                  <a:lnTo>
                    <a:pt x="26" y="2952"/>
                  </a:lnTo>
                  <a:lnTo>
                    <a:pt x="739" y="2952"/>
                  </a:lnTo>
                  <a:lnTo>
                    <a:pt x="662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101"/>
            <p:cNvSpPr/>
            <p:nvPr/>
          </p:nvSpPr>
          <p:spPr>
            <a:xfrm>
              <a:off x="-671692" y="2496784"/>
              <a:ext cx="60461" cy="22834"/>
            </a:xfrm>
            <a:custGeom>
              <a:avLst/>
              <a:gdLst/>
              <a:ahLst/>
              <a:cxnLst/>
              <a:rect l="l" t="t" r="r" b="b"/>
              <a:pathLst>
                <a:path w="519" h="196" extrusionOk="0">
                  <a:moveTo>
                    <a:pt x="1" y="1"/>
                  </a:moveTo>
                  <a:lnTo>
                    <a:pt x="1" y="196"/>
                  </a:lnTo>
                  <a:lnTo>
                    <a:pt x="518" y="196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101"/>
            <p:cNvSpPr/>
            <p:nvPr/>
          </p:nvSpPr>
          <p:spPr>
            <a:xfrm>
              <a:off x="-672624" y="2457291"/>
              <a:ext cx="60344" cy="23882"/>
            </a:xfrm>
            <a:custGeom>
              <a:avLst/>
              <a:gdLst/>
              <a:ahLst/>
              <a:cxnLst/>
              <a:rect l="l" t="t" r="r" b="b"/>
              <a:pathLst>
                <a:path w="518" h="205" extrusionOk="0">
                  <a:moveTo>
                    <a:pt x="0" y="0"/>
                  </a:moveTo>
                  <a:lnTo>
                    <a:pt x="0" y="204"/>
                  </a:lnTo>
                  <a:lnTo>
                    <a:pt x="518" y="204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101"/>
            <p:cNvSpPr/>
            <p:nvPr/>
          </p:nvSpPr>
          <p:spPr>
            <a:xfrm>
              <a:off x="-801117" y="2484901"/>
              <a:ext cx="67334" cy="30755"/>
            </a:xfrm>
            <a:custGeom>
              <a:avLst/>
              <a:gdLst/>
              <a:ahLst/>
              <a:cxnLst/>
              <a:rect l="l" t="t" r="r" b="b"/>
              <a:pathLst>
                <a:path w="578" h="264" extrusionOk="0">
                  <a:moveTo>
                    <a:pt x="0" y="1"/>
                  </a:moveTo>
                  <a:lnTo>
                    <a:pt x="9" y="264"/>
                  </a:lnTo>
                  <a:lnTo>
                    <a:pt x="577" y="264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101"/>
            <p:cNvSpPr/>
            <p:nvPr/>
          </p:nvSpPr>
          <p:spPr>
            <a:xfrm>
              <a:off x="-904913" y="2501793"/>
              <a:ext cx="40657" cy="17824"/>
            </a:xfrm>
            <a:custGeom>
              <a:avLst/>
              <a:gdLst/>
              <a:ahLst/>
              <a:cxnLst/>
              <a:rect l="l" t="t" r="r" b="b"/>
              <a:pathLst>
                <a:path w="349" h="153" extrusionOk="0">
                  <a:moveTo>
                    <a:pt x="1" y="0"/>
                  </a:moveTo>
                  <a:lnTo>
                    <a:pt x="1" y="153"/>
                  </a:lnTo>
                  <a:lnTo>
                    <a:pt x="349" y="15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101"/>
            <p:cNvSpPr/>
            <p:nvPr/>
          </p:nvSpPr>
          <p:spPr>
            <a:xfrm>
              <a:off x="-991817" y="2475115"/>
              <a:ext cx="47530" cy="42522"/>
            </a:xfrm>
            <a:custGeom>
              <a:avLst/>
              <a:gdLst/>
              <a:ahLst/>
              <a:cxnLst/>
              <a:rect l="l" t="t" r="r" b="b"/>
              <a:pathLst>
                <a:path w="408" h="365" extrusionOk="0">
                  <a:moveTo>
                    <a:pt x="0" y="0"/>
                  </a:moveTo>
                  <a:lnTo>
                    <a:pt x="9" y="365"/>
                  </a:lnTo>
                  <a:lnTo>
                    <a:pt x="407" y="36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101"/>
            <p:cNvSpPr/>
            <p:nvPr/>
          </p:nvSpPr>
          <p:spPr>
            <a:xfrm>
              <a:off x="-1256724" y="2204259"/>
              <a:ext cx="57432" cy="38677"/>
            </a:xfrm>
            <a:custGeom>
              <a:avLst/>
              <a:gdLst/>
              <a:ahLst/>
              <a:cxnLst/>
              <a:rect l="l" t="t" r="r" b="b"/>
              <a:pathLst>
                <a:path w="493" h="332" extrusionOk="0">
                  <a:moveTo>
                    <a:pt x="1" y="1"/>
                  </a:moveTo>
                  <a:lnTo>
                    <a:pt x="1" y="306"/>
                  </a:lnTo>
                  <a:lnTo>
                    <a:pt x="493" y="332"/>
                  </a:lnTo>
                  <a:lnTo>
                    <a:pt x="484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101"/>
            <p:cNvSpPr/>
            <p:nvPr/>
          </p:nvSpPr>
          <p:spPr>
            <a:xfrm>
              <a:off x="-565916" y="2481989"/>
              <a:ext cx="111719" cy="38677"/>
            </a:xfrm>
            <a:custGeom>
              <a:avLst/>
              <a:gdLst/>
              <a:ahLst/>
              <a:cxnLst/>
              <a:rect l="l" t="t" r="r" b="b"/>
              <a:pathLst>
                <a:path w="959" h="332" extrusionOk="0">
                  <a:moveTo>
                    <a:pt x="0" y="1"/>
                  </a:moveTo>
                  <a:lnTo>
                    <a:pt x="9" y="314"/>
                  </a:lnTo>
                  <a:lnTo>
                    <a:pt x="959" y="331"/>
                  </a:lnTo>
                  <a:lnTo>
                    <a:pt x="942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101"/>
            <p:cNvSpPr/>
            <p:nvPr/>
          </p:nvSpPr>
          <p:spPr>
            <a:xfrm>
              <a:off x="-1126251" y="2494803"/>
              <a:ext cx="85158" cy="22834"/>
            </a:xfrm>
            <a:custGeom>
              <a:avLst/>
              <a:gdLst/>
              <a:ahLst/>
              <a:cxnLst/>
              <a:rect l="l" t="t" r="r" b="b"/>
              <a:pathLst>
                <a:path w="731" h="196" extrusionOk="0">
                  <a:moveTo>
                    <a:pt x="1" y="1"/>
                  </a:moveTo>
                  <a:lnTo>
                    <a:pt x="9" y="196"/>
                  </a:lnTo>
                  <a:lnTo>
                    <a:pt x="730" y="196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6" name="Google Shape;8166;p101"/>
          <p:cNvGrpSpPr/>
          <p:nvPr/>
        </p:nvGrpSpPr>
        <p:grpSpPr>
          <a:xfrm>
            <a:off x="3256786" y="4286229"/>
            <a:ext cx="863803" cy="352871"/>
            <a:chOff x="-2184318" y="2154918"/>
            <a:chExt cx="863803" cy="352871"/>
          </a:xfrm>
        </p:grpSpPr>
        <p:sp>
          <p:nvSpPr>
            <p:cNvPr id="8167" name="Google Shape;8167;p101"/>
            <p:cNvSpPr/>
            <p:nvPr/>
          </p:nvSpPr>
          <p:spPr>
            <a:xfrm>
              <a:off x="-2184318" y="2154918"/>
              <a:ext cx="150279" cy="352871"/>
            </a:xfrm>
            <a:custGeom>
              <a:avLst/>
              <a:gdLst/>
              <a:ahLst/>
              <a:cxnLst/>
              <a:rect l="l" t="t" r="r" b="b"/>
              <a:pathLst>
                <a:path w="1290" h="3029" extrusionOk="0">
                  <a:moveTo>
                    <a:pt x="0" y="0"/>
                  </a:moveTo>
                  <a:lnTo>
                    <a:pt x="51" y="3028"/>
                  </a:lnTo>
                  <a:lnTo>
                    <a:pt x="1289" y="3028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101"/>
            <p:cNvSpPr/>
            <p:nvPr/>
          </p:nvSpPr>
          <p:spPr>
            <a:xfrm>
              <a:off x="-1419535" y="2154918"/>
              <a:ext cx="99021" cy="352871"/>
            </a:xfrm>
            <a:custGeom>
              <a:avLst/>
              <a:gdLst/>
              <a:ahLst/>
              <a:cxnLst/>
              <a:rect l="l" t="t" r="r" b="b"/>
              <a:pathLst>
                <a:path w="850" h="3029" extrusionOk="0">
                  <a:moveTo>
                    <a:pt x="1" y="0"/>
                  </a:moveTo>
                  <a:lnTo>
                    <a:pt x="35" y="3028"/>
                  </a:lnTo>
                  <a:lnTo>
                    <a:pt x="849" y="302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101"/>
            <p:cNvSpPr/>
            <p:nvPr/>
          </p:nvSpPr>
          <p:spPr>
            <a:xfrm>
              <a:off x="-2018314" y="2154918"/>
              <a:ext cx="131523" cy="352871"/>
            </a:xfrm>
            <a:custGeom>
              <a:avLst/>
              <a:gdLst/>
              <a:ahLst/>
              <a:cxnLst/>
              <a:rect l="l" t="t" r="r" b="b"/>
              <a:pathLst>
                <a:path w="1129" h="3029" extrusionOk="0">
                  <a:moveTo>
                    <a:pt x="34" y="0"/>
                  </a:moveTo>
                  <a:lnTo>
                    <a:pt x="0" y="3028"/>
                  </a:lnTo>
                  <a:lnTo>
                    <a:pt x="1018" y="3028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101"/>
            <p:cNvSpPr/>
            <p:nvPr/>
          </p:nvSpPr>
          <p:spPr>
            <a:xfrm>
              <a:off x="-1662542" y="2252660"/>
              <a:ext cx="94943" cy="255130"/>
            </a:xfrm>
            <a:custGeom>
              <a:avLst/>
              <a:gdLst/>
              <a:ahLst/>
              <a:cxnLst/>
              <a:rect l="l" t="t" r="r" b="b"/>
              <a:pathLst>
                <a:path w="815" h="2190" extrusionOk="0">
                  <a:moveTo>
                    <a:pt x="42" y="1"/>
                  </a:moveTo>
                  <a:lnTo>
                    <a:pt x="0" y="2189"/>
                  </a:lnTo>
                  <a:lnTo>
                    <a:pt x="814" y="2189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101"/>
            <p:cNvSpPr/>
            <p:nvPr/>
          </p:nvSpPr>
          <p:spPr>
            <a:xfrm>
              <a:off x="-1753523" y="2154918"/>
              <a:ext cx="77236" cy="352871"/>
            </a:xfrm>
            <a:custGeom>
              <a:avLst/>
              <a:gdLst/>
              <a:ahLst/>
              <a:cxnLst/>
              <a:rect l="l" t="t" r="r" b="b"/>
              <a:pathLst>
                <a:path w="663" h="3029" extrusionOk="0">
                  <a:moveTo>
                    <a:pt x="1" y="0"/>
                  </a:moveTo>
                  <a:lnTo>
                    <a:pt x="68" y="3028"/>
                  </a:lnTo>
                  <a:lnTo>
                    <a:pt x="662" y="30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101"/>
            <p:cNvSpPr/>
            <p:nvPr/>
          </p:nvSpPr>
          <p:spPr>
            <a:xfrm>
              <a:off x="-1886909" y="2189402"/>
              <a:ext cx="127562" cy="318388"/>
            </a:xfrm>
            <a:custGeom>
              <a:avLst/>
              <a:gdLst/>
              <a:ahLst/>
              <a:cxnLst/>
              <a:rect l="l" t="t" r="r" b="b"/>
              <a:pathLst>
                <a:path w="1095" h="2733" extrusionOk="0">
                  <a:moveTo>
                    <a:pt x="94" y="1"/>
                  </a:moveTo>
                  <a:lnTo>
                    <a:pt x="0" y="2732"/>
                  </a:lnTo>
                  <a:lnTo>
                    <a:pt x="1095" y="2732"/>
                  </a:lnTo>
                  <a:lnTo>
                    <a:pt x="993" y="7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101"/>
            <p:cNvSpPr/>
            <p:nvPr/>
          </p:nvSpPr>
          <p:spPr>
            <a:xfrm>
              <a:off x="-1560842" y="2183577"/>
              <a:ext cx="131639" cy="324213"/>
            </a:xfrm>
            <a:custGeom>
              <a:avLst/>
              <a:gdLst/>
              <a:ahLst/>
              <a:cxnLst/>
              <a:rect l="l" t="t" r="r" b="b"/>
              <a:pathLst>
                <a:path w="1130" h="2783" extrusionOk="0">
                  <a:moveTo>
                    <a:pt x="1" y="0"/>
                  </a:moveTo>
                  <a:lnTo>
                    <a:pt x="35" y="2782"/>
                  </a:lnTo>
                  <a:lnTo>
                    <a:pt x="1129" y="2782"/>
                  </a:lnTo>
                  <a:lnTo>
                    <a:pt x="1010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101"/>
            <p:cNvSpPr/>
            <p:nvPr/>
          </p:nvSpPr>
          <p:spPr>
            <a:xfrm>
              <a:off x="-2000607" y="2469111"/>
              <a:ext cx="78168" cy="23882"/>
            </a:xfrm>
            <a:custGeom>
              <a:avLst/>
              <a:gdLst/>
              <a:ahLst/>
              <a:cxnLst/>
              <a:rect l="l" t="t" r="r" b="b"/>
              <a:pathLst>
                <a:path w="671" h="205" extrusionOk="0">
                  <a:moveTo>
                    <a:pt x="1" y="1"/>
                  </a:moveTo>
                  <a:lnTo>
                    <a:pt x="1" y="204"/>
                  </a:lnTo>
                  <a:lnTo>
                    <a:pt x="663" y="20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101"/>
            <p:cNvSpPr/>
            <p:nvPr/>
          </p:nvSpPr>
          <p:spPr>
            <a:xfrm>
              <a:off x="-1999558" y="2429619"/>
              <a:ext cx="78168" cy="23765"/>
            </a:xfrm>
            <a:custGeom>
              <a:avLst/>
              <a:gdLst/>
              <a:ahLst/>
              <a:cxnLst/>
              <a:rect l="l" t="t" r="r" b="b"/>
              <a:pathLst>
                <a:path w="671" h="204" extrusionOk="0">
                  <a:moveTo>
                    <a:pt x="9" y="0"/>
                  </a:moveTo>
                  <a:lnTo>
                    <a:pt x="0" y="204"/>
                  </a:lnTo>
                  <a:lnTo>
                    <a:pt x="670" y="204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101"/>
            <p:cNvSpPr/>
            <p:nvPr/>
          </p:nvSpPr>
          <p:spPr>
            <a:xfrm>
              <a:off x="-1862212" y="2459209"/>
              <a:ext cx="76188" cy="30755"/>
            </a:xfrm>
            <a:custGeom>
              <a:avLst/>
              <a:gdLst/>
              <a:ahLst/>
              <a:cxnLst/>
              <a:rect l="l" t="t" r="r" b="b"/>
              <a:pathLst>
                <a:path w="654" h="264" extrusionOk="0">
                  <a:moveTo>
                    <a:pt x="9" y="1"/>
                  </a:moveTo>
                  <a:lnTo>
                    <a:pt x="0" y="264"/>
                  </a:lnTo>
                  <a:lnTo>
                    <a:pt x="645" y="264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101"/>
            <p:cNvSpPr/>
            <p:nvPr/>
          </p:nvSpPr>
          <p:spPr>
            <a:xfrm>
              <a:off x="-2006548" y="2169713"/>
              <a:ext cx="87138" cy="20853"/>
            </a:xfrm>
            <a:custGeom>
              <a:avLst/>
              <a:gdLst/>
              <a:ahLst/>
              <a:cxnLst/>
              <a:rect l="l" t="t" r="r" b="b"/>
              <a:pathLst>
                <a:path w="748" h="179" extrusionOk="0">
                  <a:moveTo>
                    <a:pt x="1" y="0"/>
                  </a:moveTo>
                  <a:lnTo>
                    <a:pt x="1" y="178"/>
                  </a:lnTo>
                  <a:lnTo>
                    <a:pt x="747" y="178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101"/>
            <p:cNvSpPr/>
            <p:nvPr/>
          </p:nvSpPr>
          <p:spPr>
            <a:xfrm>
              <a:off x="-1644834" y="2473072"/>
              <a:ext cx="58480" cy="18873"/>
            </a:xfrm>
            <a:custGeom>
              <a:avLst/>
              <a:gdLst/>
              <a:ahLst/>
              <a:cxnLst/>
              <a:rect l="l" t="t" r="r" b="b"/>
              <a:pathLst>
                <a:path w="502" h="162" extrusionOk="0">
                  <a:moveTo>
                    <a:pt x="9" y="1"/>
                  </a:moveTo>
                  <a:lnTo>
                    <a:pt x="1" y="162"/>
                  </a:lnTo>
                  <a:lnTo>
                    <a:pt x="493" y="162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101"/>
            <p:cNvSpPr/>
            <p:nvPr/>
          </p:nvSpPr>
          <p:spPr>
            <a:xfrm>
              <a:off x="-1732787" y="2452336"/>
              <a:ext cx="46598" cy="44619"/>
            </a:xfrm>
            <a:custGeom>
              <a:avLst/>
              <a:gdLst/>
              <a:ahLst/>
              <a:cxnLst/>
              <a:rect l="l" t="t" r="r" b="b"/>
              <a:pathLst>
                <a:path w="400" h="383" extrusionOk="0">
                  <a:moveTo>
                    <a:pt x="399" y="0"/>
                  </a:moveTo>
                  <a:lnTo>
                    <a:pt x="1" y="17"/>
                  </a:lnTo>
                  <a:lnTo>
                    <a:pt x="1" y="382"/>
                  </a:lnTo>
                  <a:lnTo>
                    <a:pt x="399" y="36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101"/>
            <p:cNvSpPr/>
            <p:nvPr/>
          </p:nvSpPr>
          <p:spPr>
            <a:xfrm>
              <a:off x="-1533117" y="2202333"/>
              <a:ext cx="68266" cy="36697"/>
            </a:xfrm>
            <a:custGeom>
              <a:avLst/>
              <a:gdLst/>
              <a:ahLst/>
              <a:cxnLst/>
              <a:rect l="l" t="t" r="r" b="b"/>
              <a:pathLst>
                <a:path w="586" h="315" extrusionOk="0">
                  <a:moveTo>
                    <a:pt x="9" y="0"/>
                  </a:moveTo>
                  <a:lnTo>
                    <a:pt x="0" y="314"/>
                  </a:lnTo>
                  <a:lnTo>
                    <a:pt x="586" y="31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101"/>
            <p:cNvSpPr/>
            <p:nvPr/>
          </p:nvSpPr>
          <p:spPr>
            <a:xfrm>
              <a:off x="-1412546" y="2173674"/>
              <a:ext cx="55452" cy="38677"/>
            </a:xfrm>
            <a:custGeom>
              <a:avLst/>
              <a:gdLst/>
              <a:ahLst/>
              <a:cxnLst/>
              <a:rect l="l" t="t" r="r" b="b"/>
              <a:pathLst>
                <a:path w="476" h="332" extrusionOk="0">
                  <a:moveTo>
                    <a:pt x="9" y="0"/>
                  </a:moveTo>
                  <a:lnTo>
                    <a:pt x="0" y="306"/>
                  </a:lnTo>
                  <a:lnTo>
                    <a:pt x="467" y="331"/>
                  </a:lnTo>
                  <a:lnTo>
                    <a:pt x="475" y="1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101"/>
            <p:cNvSpPr/>
            <p:nvPr/>
          </p:nvSpPr>
          <p:spPr>
            <a:xfrm>
              <a:off x="-2153796" y="2449307"/>
              <a:ext cx="68383" cy="38677"/>
            </a:xfrm>
            <a:custGeom>
              <a:avLst/>
              <a:gdLst/>
              <a:ahLst/>
              <a:cxnLst/>
              <a:rect l="l" t="t" r="r" b="b"/>
              <a:pathLst>
                <a:path w="587" h="332" extrusionOk="0">
                  <a:moveTo>
                    <a:pt x="586" y="1"/>
                  </a:moveTo>
                  <a:lnTo>
                    <a:pt x="9" y="26"/>
                  </a:lnTo>
                  <a:lnTo>
                    <a:pt x="1" y="332"/>
                  </a:lnTo>
                  <a:lnTo>
                    <a:pt x="578" y="30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101"/>
            <p:cNvSpPr/>
            <p:nvPr/>
          </p:nvSpPr>
          <p:spPr>
            <a:xfrm>
              <a:off x="-2172552" y="2174606"/>
              <a:ext cx="87138" cy="37745"/>
            </a:xfrm>
            <a:custGeom>
              <a:avLst/>
              <a:gdLst/>
              <a:ahLst/>
              <a:cxnLst/>
              <a:rect l="l" t="t" r="r" b="b"/>
              <a:pathLst>
                <a:path w="748" h="324" extrusionOk="0">
                  <a:moveTo>
                    <a:pt x="747" y="1"/>
                  </a:moveTo>
                  <a:lnTo>
                    <a:pt x="9" y="18"/>
                  </a:lnTo>
                  <a:lnTo>
                    <a:pt x="1" y="323"/>
                  </a:lnTo>
                  <a:lnTo>
                    <a:pt x="739" y="315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101"/>
            <p:cNvSpPr/>
            <p:nvPr/>
          </p:nvSpPr>
          <p:spPr>
            <a:xfrm>
              <a:off x="-1542087" y="2466199"/>
              <a:ext cx="90051" cy="27726"/>
            </a:xfrm>
            <a:custGeom>
              <a:avLst/>
              <a:gdLst/>
              <a:ahLst/>
              <a:cxnLst/>
              <a:rect l="l" t="t" r="r" b="b"/>
              <a:pathLst>
                <a:path w="773" h="238" extrusionOk="0">
                  <a:moveTo>
                    <a:pt x="1" y="0"/>
                  </a:moveTo>
                  <a:lnTo>
                    <a:pt x="18" y="238"/>
                  </a:lnTo>
                  <a:lnTo>
                    <a:pt x="773" y="2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101"/>
            <p:cNvSpPr/>
            <p:nvPr/>
          </p:nvSpPr>
          <p:spPr>
            <a:xfrm>
              <a:off x="-1407653" y="2425658"/>
              <a:ext cx="68266" cy="73277"/>
            </a:xfrm>
            <a:custGeom>
              <a:avLst/>
              <a:gdLst/>
              <a:ahLst/>
              <a:cxnLst/>
              <a:rect l="l" t="t" r="r" b="b"/>
              <a:pathLst>
                <a:path w="586" h="629" extrusionOk="0">
                  <a:moveTo>
                    <a:pt x="1" y="0"/>
                  </a:moveTo>
                  <a:lnTo>
                    <a:pt x="9" y="628"/>
                  </a:lnTo>
                  <a:lnTo>
                    <a:pt x="586" y="628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6" name="Google Shape;8186;p101"/>
          <p:cNvGrpSpPr/>
          <p:nvPr/>
        </p:nvGrpSpPr>
        <p:grpSpPr>
          <a:xfrm flipH="1">
            <a:off x="5033011" y="4286229"/>
            <a:ext cx="863803" cy="352871"/>
            <a:chOff x="-2184318" y="2154918"/>
            <a:chExt cx="863803" cy="352871"/>
          </a:xfrm>
        </p:grpSpPr>
        <p:sp>
          <p:nvSpPr>
            <p:cNvPr id="8187" name="Google Shape;8187;p101"/>
            <p:cNvSpPr/>
            <p:nvPr/>
          </p:nvSpPr>
          <p:spPr>
            <a:xfrm>
              <a:off x="-2184318" y="2154918"/>
              <a:ext cx="150279" cy="352871"/>
            </a:xfrm>
            <a:custGeom>
              <a:avLst/>
              <a:gdLst/>
              <a:ahLst/>
              <a:cxnLst/>
              <a:rect l="l" t="t" r="r" b="b"/>
              <a:pathLst>
                <a:path w="1290" h="3029" extrusionOk="0">
                  <a:moveTo>
                    <a:pt x="0" y="0"/>
                  </a:moveTo>
                  <a:lnTo>
                    <a:pt x="51" y="3028"/>
                  </a:lnTo>
                  <a:lnTo>
                    <a:pt x="1289" y="3028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101"/>
            <p:cNvSpPr/>
            <p:nvPr/>
          </p:nvSpPr>
          <p:spPr>
            <a:xfrm>
              <a:off x="-1419535" y="2154918"/>
              <a:ext cx="99021" cy="352871"/>
            </a:xfrm>
            <a:custGeom>
              <a:avLst/>
              <a:gdLst/>
              <a:ahLst/>
              <a:cxnLst/>
              <a:rect l="l" t="t" r="r" b="b"/>
              <a:pathLst>
                <a:path w="850" h="3029" extrusionOk="0">
                  <a:moveTo>
                    <a:pt x="1" y="0"/>
                  </a:moveTo>
                  <a:lnTo>
                    <a:pt x="35" y="3028"/>
                  </a:lnTo>
                  <a:lnTo>
                    <a:pt x="849" y="302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101"/>
            <p:cNvSpPr/>
            <p:nvPr/>
          </p:nvSpPr>
          <p:spPr>
            <a:xfrm>
              <a:off x="-2018314" y="2154918"/>
              <a:ext cx="131523" cy="352871"/>
            </a:xfrm>
            <a:custGeom>
              <a:avLst/>
              <a:gdLst/>
              <a:ahLst/>
              <a:cxnLst/>
              <a:rect l="l" t="t" r="r" b="b"/>
              <a:pathLst>
                <a:path w="1129" h="3029" extrusionOk="0">
                  <a:moveTo>
                    <a:pt x="34" y="0"/>
                  </a:moveTo>
                  <a:lnTo>
                    <a:pt x="0" y="3028"/>
                  </a:lnTo>
                  <a:lnTo>
                    <a:pt x="1018" y="3028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101"/>
            <p:cNvSpPr/>
            <p:nvPr/>
          </p:nvSpPr>
          <p:spPr>
            <a:xfrm>
              <a:off x="-1662542" y="2252660"/>
              <a:ext cx="94943" cy="255130"/>
            </a:xfrm>
            <a:custGeom>
              <a:avLst/>
              <a:gdLst/>
              <a:ahLst/>
              <a:cxnLst/>
              <a:rect l="l" t="t" r="r" b="b"/>
              <a:pathLst>
                <a:path w="815" h="2190" extrusionOk="0">
                  <a:moveTo>
                    <a:pt x="42" y="1"/>
                  </a:moveTo>
                  <a:lnTo>
                    <a:pt x="0" y="2189"/>
                  </a:lnTo>
                  <a:lnTo>
                    <a:pt x="814" y="2189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101"/>
            <p:cNvSpPr/>
            <p:nvPr/>
          </p:nvSpPr>
          <p:spPr>
            <a:xfrm>
              <a:off x="-1753523" y="2154918"/>
              <a:ext cx="77236" cy="352871"/>
            </a:xfrm>
            <a:custGeom>
              <a:avLst/>
              <a:gdLst/>
              <a:ahLst/>
              <a:cxnLst/>
              <a:rect l="l" t="t" r="r" b="b"/>
              <a:pathLst>
                <a:path w="663" h="3029" extrusionOk="0">
                  <a:moveTo>
                    <a:pt x="1" y="0"/>
                  </a:moveTo>
                  <a:lnTo>
                    <a:pt x="68" y="3028"/>
                  </a:lnTo>
                  <a:lnTo>
                    <a:pt x="662" y="30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101"/>
            <p:cNvSpPr/>
            <p:nvPr/>
          </p:nvSpPr>
          <p:spPr>
            <a:xfrm>
              <a:off x="-1886909" y="2189402"/>
              <a:ext cx="127562" cy="318388"/>
            </a:xfrm>
            <a:custGeom>
              <a:avLst/>
              <a:gdLst/>
              <a:ahLst/>
              <a:cxnLst/>
              <a:rect l="l" t="t" r="r" b="b"/>
              <a:pathLst>
                <a:path w="1095" h="2733" extrusionOk="0">
                  <a:moveTo>
                    <a:pt x="94" y="1"/>
                  </a:moveTo>
                  <a:lnTo>
                    <a:pt x="0" y="2732"/>
                  </a:lnTo>
                  <a:lnTo>
                    <a:pt x="1095" y="2732"/>
                  </a:lnTo>
                  <a:lnTo>
                    <a:pt x="993" y="7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101"/>
            <p:cNvSpPr/>
            <p:nvPr/>
          </p:nvSpPr>
          <p:spPr>
            <a:xfrm>
              <a:off x="-1560842" y="2183577"/>
              <a:ext cx="131639" cy="324213"/>
            </a:xfrm>
            <a:custGeom>
              <a:avLst/>
              <a:gdLst/>
              <a:ahLst/>
              <a:cxnLst/>
              <a:rect l="l" t="t" r="r" b="b"/>
              <a:pathLst>
                <a:path w="1130" h="2783" extrusionOk="0">
                  <a:moveTo>
                    <a:pt x="1" y="0"/>
                  </a:moveTo>
                  <a:lnTo>
                    <a:pt x="35" y="2782"/>
                  </a:lnTo>
                  <a:lnTo>
                    <a:pt x="1129" y="2782"/>
                  </a:lnTo>
                  <a:lnTo>
                    <a:pt x="1010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101"/>
            <p:cNvSpPr/>
            <p:nvPr/>
          </p:nvSpPr>
          <p:spPr>
            <a:xfrm>
              <a:off x="-2000607" y="2469111"/>
              <a:ext cx="78168" cy="23882"/>
            </a:xfrm>
            <a:custGeom>
              <a:avLst/>
              <a:gdLst/>
              <a:ahLst/>
              <a:cxnLst/>
              <a:rect l="l" t="t" r="r" b="b"/>
              <a:pathLst>
                <a:path w="671" h="205" extrusionOk="0">
                  <a:moveTo>
                    <a:pt x="1" y="1"/>
                  </a:moveTo>
                  <a:lnTo>
                    <a:pt x="1" y="204"/>
                  </a:lnTo>
                  <a:lnTo>
                    <a:pt x="663" y="20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101"/>
            <p:cNvSpPr/>
            <p:nvPr/>
          </p:nvSpPr>
          <p:spPr>
            <a:xfrm>
              <a:off x="-1999558" y="2429619"/>
              <a:ext cx="78168" cy="23765"/>
            </a:xfrm>
            <a:custGeom>
              <a:avLst/>
              <a:gdLst/>
              <a:ahLst/>
              <a:cxnLst/>
              <a:rect l="l" t="t" r="r" b="b"/>
              <a:pathLst>
                <a:path w="671" h="204" extrusionOk="0">
                  <a:moveTo>
                    <a:pt x="9" y="0"/>
                  </a:moveTo>
                  <a:lnTo>
                    <a:pt x="0" y="204"/>
                  </a:lnTo>
                  <a:lnTo>
                    <a:pt x="670" y="204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101"/>
            <p:cNvSpPr/>
            <p:nvPr/>
          </p:nvSpPr>
          <p:spPr>
            <a:xfrm>
              <a:off x="-1862212" y="2459209"/>
              <a:ext cx="76188" cy="30755"/>
            </a:xfrm>
            <a:custGeom>
              <a:avLst/>
              <a:gdLst/>
              <a:ahLst/>
              <a:cxnLst/>
              <a:rect l="l" t="t" r="r" b="b"/>
              <a:pathLst>
                <a:path w="654" h="264" extrusionOk="0">
                  <a:moveTo>
                    <a:pt x="9" y="1"/>
                  </a:moveTo>
                  <a:lnTo>
                    <a:pt x="0" y="264"/>
                  </a:lnTo>
                  <a:lnTo>
                    <a:pt x="645" y="264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101"/>
            <p:cNvSpPr/>
            <p:nvPr/>
          </p:nvSpPr>
          <p:spPr>
            <a:xfrm>
              <a:off x="-2006548" y="2169713"/>
              <a:ext cx="87138" cy="20853"/>
            </a:xfrm>
            <a:custGeom>
              <a:avLst/>
              <a:gdLst/>
              <a:ahLst/>
              <a:cxnLst/>
              <a:rect l="l" t="t" r="r" b="b"/>
              <a:pathLst>
                <a:path w="748" h="179" extrusionOk="0">
                  <a:moveTo>
                    <a:pt x="1" y="0"/>
                  </a:moveTo>
                  <a:lnTo>
                    <a:pt x="1" y="178"/>
                  </a:lnTo>
                  <a:lnTo>
                    <a:pt x="747" y="178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101"/>
            <p:cNvSpPr/>
            <p:nvPr/>
          </p:nvSpPr>
          <p:spPr>
            <a:xfrm>
              <a:off x="-1644834" y="2473072"/>
              <a:ext cx="58480" cy="18873"/>
            </a:xfrm>
            <a:custGeom>
              <a:avLst/>
              <a:gdLst/>
              <a:ahLst/>
              <a:cxnLst/>
              <a:rect l="l" t="t" r="r" b="b"/>
              <a:pathLst>
                <a:path w="502" h="162" extrusionOk="0">
                  <a:moveTo>
                    <a:pt x="9" y="1"/>
                  </a:moveTo>
                  <a:lnTo>
                    <a:pt x="1" y="162"/>
                  </a:lnTo>
                  <a:lnTo>
                    <a:pt x="493" y="162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101"/>
            <p:cNvSpPr/>
            <p:nvPr/>
          </p:nvSpPr>
          <p:spPr>
            <a:xfrm>
              <a:off x="-1732787" y="2452336"/>
              <a:ext cx="46598" cy="44619"/>
            </a:xfrm>
            <a:custGeom>
              <a:avLst/>
              <a:gdLst/>
              <a:ahLst/>
              <a:cxnLst/>
              <a:rect l="l" t="t" r="r" b="b"/>
              <a:pathLst>
                <a:path w="400" h="383" extrusionOk="0">
                  <a:moveTo>
                    <a:pt x="399" y="0"/>
                  </a:moveTo>
                  <a:lnTo>
                    <a:pt x="1" y="17"/>
                  </a:lnTo>
                  <a:lnTo>
                    <a:pt x="1" y="382"/>
                  </a:lnTo>
                  <a:lnTo>
                    <a:pt x="399" y="36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101"/>
            <p:cNvSpPr/>
            <p:nvPr/>
          </p:nvSpPr>
          <p:spPr>
            <a:xfrm>
              <a:off x="-1533117" y="2202333"/>
              <a:ext cx="68266" cy="36697"/>
            </a:xfrm>
            <a:custGeom>
              <a:avLst/>
              <a:gdLst/>
              <a:ahLst/>
              <a:cxnLst/>
              <a:rect l="l" t="t" r="r" b="b"/>
              <a:pathLst>
                <a:path w="586" h="315" extrusionOk="0">
                  <a:moveTo>
                    <a:pt x="9" y="0"/>
                  </a:moveTo>
                  <a:lnTo>
                    <a:pt x="0" y="314"/>
                  </a:lnTo>
                  <a:lnTo>
                    <a:pt x="586" y="31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101"/>
            <p:cNvSpPr/>
            <p:nvPr/>
          </p:nvSpPr>
          <p:spPr>
            <a:xfrm>
              <a:off x="-1412546" y="2173674"/>
              <a:ext cx="55452" cy="38677"/>
            </a:xfrm>
            <a:custGeom>
              <a:avLst/>
              <a:gdLst/>
              <a:ahLst/>
              <a:cxnLst/>
              <a:rect l="l" t="t" r="r" b="b"/>
              <a:pathLst>
                <a:path w="476" h="332" extrusionOk="0">
                  <a:moveTo>
                    <a:pt x="9" y="0"/>
                  </a:moveTo>
                  <a:lnTo>
                    <a:pt x="0" y="306"/>
                  </a:lnTo>
                  <a:lnTo>
                    <a:pt x="467" y="331"/>
                  </a:lnTo>
                  <a:lnTo>
                    <a:pt x="475" y="1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101"/>
            <p:cNvSpPr/>
            <p:nvPr/>
          </p:nvSpPr>
          <p:spPr>
            <a:xfrm>
              <a:off x="-2153796" y="2449307"/>
              <a:ext cx="68383" cy="38677"/>
            </a:xfrm>
            <a:custGeom>
              <a:avLst/>
              <a:gdLst/>
              <a:ahLst/>
              <a:cxnLst/>
              <a:rect l="l" t="t" r="r" b="b"/>
              <a:pathLst>
                <a:path w="587" h="332" extrusionOk="0">
                  <a:moveTo>
                    <a:pt x="586" y="1"/>
                  </a:moveTo>
                  <a:lnTo>
                    <a:pt x="9" y="26"/>
                  </a:lnTo>
                  <a:lnTo>
                    <a:pt x="1" y="332"/>
                  </a:lnTo>
                  <a:lnTo>
                    <a:pt x="578" y="30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101"/>
            <p:cNvSpPr/>
            <p:nvPr/>
          </p:nvSpPr>
          <p:spPr>
            <a:xfrm>
              <a:off x="-2172552" y="2174606"/>
              <a:ext cx="87138" cy="37745"/>
            </a:xfrm>
            <a:custGeom>
              <a:avLst/>
              <a:gdLst/>
              <a:ahLst/>
              <a:cxnLst/>
              <a:rect l="l" t="t" r="r" b="b"/>
              <a:pathLst>
                <a:path w="748" h="324" extrusionOk="0">
                  <a:moveTo>
                    <a:pt x="747" y="1"/>
                  </a:moveTo>
                  <a:lnTo>
                    <a:pt x="9" y="18"/>
                  </a:lnTo>
                  <a:lnTo>
                    <a:pt x="1" y="323"/>
                  </a:lnTo>
                  <a:lnTo>
                    <a:pt x="739" y="315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101"/>
            <p:cNvSpPr/>
            <p:nvPr/>
          </p:nvSpPr>
          <p:spPr>
            <a:xfrm>
              <a:off x="-1542087" y="2466199"/>
              <a:ext cx="90051" cy="27726"/>
            </a:xfrm>
            <a:custGeom>
              <a:avLst/>
              <a:gdLst/>
              <a:ahLst/>
              <a:cxnLst/>
              <a:rect l="l" t="t" r="r" b="b"/>
              <a:pathLst>
                <a:path w="773" h="238" extrusionOk="0">
                  <a:moveTo>
                    <a:pt x="1" y="0"/>
                  </a:moveTo>
                  <a:lnTo>
                    <a:pt x="18" y="238"/>
                  </a:lnTo>
                  <a:lnTo>
                    <a:pt x="773" y="2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101"/>
            <p:cNvSpPr/>
            <p:nvPr/>
          </p:nvSpPr>
          <p:spPr>
            <a:xfrm>
              <a:off x="-1407653" y="2425658"/>
              <a:ext cx="68266" cy="73277"/>
            </a:xfrm>
            <a:custGeom>
              <a:avLst/>
              <a:gdLst/>
              <a:ahLst/>
              <a:cxnLst/>
              <a:rect l="l" t="t" r="r" b="b"/>
              <a:pathLst>
                <a:path w="586" h="629" extrusionOk="0">
                  <a:moveTo>
                    <a:pt x="1" y="0"/>
                  </a:moveTo>
                  <a:lnTo>
                    <a:pt x="9" y="628"/>
                  </a:lnTo>
                  <a:lnTo>
                    <a:pt x="586" y="628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8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8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8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8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8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0" name="Google Shape;8210;p10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fine</a:t>
            </a:r>
            <a:endParaRPr/>
          </a:p>
        </p:txBody>
      </p:sp>
      <p:cxnSp>
        <p:nvCxnSpPr>
          <p:cNvPr id="8211" name="Google Shape;8211;p102"/>
          <p:cNvCxnSpPr/>
          <p:nvPr/>
        </p:nvCxnSpPr>
        <p:spPr>
          <a:xfrm>
            <a:off x="707700" y="2800675"/>
            <a:ext cx="772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212" name="Google Shape;8212;p102"/>
          <p:cNvSpPr txBox="1"/>
          <p:nvPr/>
        </p:nvSpPr>
        <p:spPr>
          <a:xfrm>
            <a:off x="707712" y="3446268"/>
            <a:ext cx="2018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1914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213" name="Google Shape;8213;p102"/>
          <p:cNvSpPr txBox="1"/>
          <p:nvPr/>
        </p:nvSpPr>
        <p:spPr>
          <a:xfrm>
            <a:off x="707712" y="3815071"/>
            <a:ext cx="201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Mercury is a very small planet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14" name="Google Shape;8214;p102"/>
          <p:cNvSpPr/>
          <p:nvPr/>
        </p:nvSpPr>
        <p:spPr>
          <a:xfrm>
            <a:off x="1431462" y="2514925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15" name="Google Shape;8215;p102"/>
          <p:cNvCxnSpPr>
            <a:stCxn id="8214" idx="4"/>
            <a:endCxn id="8212" idx="0"/>
          </p:cNvCxnSpPr>
          <p:nvPr/>
        </p:nvCxnSpPr>
        <p:spPr>
          <a:xfrm>
            <a:off x="1717062" y="3086425"/>
            <a:ext cx="0" cy="359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6" name="Google Shape;8216;p102"/>
          <p:cNvSpPr txBox="1"/>
          <p:nvPr/>
        </p:nvSpPr>
        <p:spPr>
          <a:xfrm>
            <a:off x="1849164" y="1318629"/>
            <a:ext cx="2018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1862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217" name="Google Shape;8217;p102"/>
          <p:cNvSpPr txBox="1"/>
          <p:nvPr/>
        </p:nvSpPr>
        <p:spPr>
          <a:xfrm>
            <a:off x="1849164" y="1687455"/>
            <a:ext cx="201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18" name="Google Shape;8218;p102"/>
          <p:cNvSpPr/>
          <p:nvPr/>
        </p:nvSpPr>
        <p:spPr>
          <a:xfrm>
            <a:off x="2572914" y="2514925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19" name="Google Shape;8219;p102"/>
          <p:cNvCxnSpPr>
            <a:stCxn id="8217" idx="2"/>
            <a:endCxn id="8218" idx="0"/>
          </p:cNvCxnSpPr>
          <p:nvPr/>
        </p:nvCxnSpPr>
        <p:spPr>
          <a:xfrm>
            <a:off x="2858514" y="2144655"/>
            <a:ext cx="0" cy="37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20" name="Google Shape;8220;p102"/>
          <p:cNvSpPr txBox="1"/>
          <p:nvPr/>
        </p:nvSpPr>
        <p:spPr>
          <a:xfrm>
            <a:off x="2990617" y="3446272"/>
            <a:ext cx="2018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1887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221" name="Google Shape;8221;p102"/>
          <p:cNvSpPr txBox="1"/>
          <p:nvPr/>
        </p:nvSpPr>
        <p:spPr>
          <a:xfrm>
            <a:off x="2990617" y="3815097"/>
            <a:ext cx="201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Mars is actually a very cold place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22" name="Google Shape;8222;p102"/>
          <p:cNvSpPr/>
          <p:nvPr/>
        </p:nvSpPr>
        <p:spPr>
          <a:xfrm>
            <a:off x="3714367" y="2514925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23" name="Google Shape;8223;p102"/>
          <p:cNvCxnSpPr>
            <a:stCxn id="8222" idx="4"/>
            <a:endCxn id="8220" idx="0"/>
          </p:cNvCxnSpPr>
          <p:nvPr/>
        </p:nvCxnSpPr>
        <p:spPr>
          <a:xfrm>
            <a:off x="3999967" y="3086425"/>
            <a:ext cx="0" cy="359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24" name="Google Shape;8224;p102"/>
          <p:cNvSpPr txBox="1"/>
          <p:nvPr/>
        </p:nvSpPr>
        <p:spPr>
          <a:xfrm>
            <a:off x="4132070" y="1687446"/>
            <a:ext cx="201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Jupiter is the biggest planet of them all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25" name="Google Shape;8225;p102"/>
          <p:cNvSpPr txBox="1"/>
          <p:nvPr/>
        </p:nvSpPr>
        <p:spPr>
          <a:xfrm>
            <a:off x="4132070" y="1318629"/>
            <a:ext cx="2018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1960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226" name="Google Shape;8226;p102"/>
          <p:cNvSpPr/>
          <p:nvPr/>
        </p:nvSpPr>
        <p:spPr>
          <a:xfrm>
            <a:off x="4855820" y="2514925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27" name="Google Shape;8227;p102"/>
          <p:cNvCxnSpPr>
            <a:stCxn id="8224" idx="2"/>
            <a:endCxn id="8226" idx="0"/>
          </p:cNvCxnSpPr>
          <p:nvPr/>
        </p:nvCxnSpPr>
        <p:spPr>
          <a:xfrm>
            <a:off x="5141420" y="2144646"/>
            <a:ext cx="0" cy="37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28" name="Google Shape;8228;p102"/>
          <p:cNvSpPr txBox="1"/>
          <p:nvPr/>
        </p:nvSpPr>
        <p:spPr>
          <a:xfrm>
            <a:off x="5273522" y="3446282"/>
            <a:ext cx="2018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1984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229" name="Google Shape;8229;p102"/>
          <p:cNvSpPr txBox="1"/>
          <p:nvPr/>
        </p:nvSpPr>
        <p:spPr>
          <a:xfrm>
            <a:off x="5273522" y="3815094"/>
            <a:ext cx="201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Saturn is composed of hydrogen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30" name="Google Shape;8230;p102"/>
          <p:cNvSpPr/>
          <p:nvPr/>
        </p:nvSpPr>
        <p:spPr>
          <a:xfrm>
            <a:off x="5997272" y="2514925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31" name="Google Shape;8231;p102"/>
          <p:cNvCxnSpPr>
            <a:stCxn id="8230" idx="4"/>
            <a:endCxn id="8228" idx="0"/>
          </p:cNvCxnSpPr>
          <p:nvPr/>
        </p:nvCxnSpPr>
        <p:spPr>
          <a:xfrm>
            <a:off x="6282872" y="3086425"/>
            <a:ext cx="0" cy="36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32" name="Google Shape;8232;p102"/>
          <p:cNvSpPr txBox="1"/>
          <p:nvPr/>
        </p:nvSpPr>
        <p:spPr>
          <a:xfrm>
            <a:off x="6414975" y="1318629"/>
            <a:ext cx="2018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2000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233" name="Google Shape;8233;p102"/>
          <p:cNvSpPr txBox="1"/>
          <p:nvPr/>
        </p:nvSpPr>
        <p:spPr>
          <a:xfrm>
            <a:off x="6414975" y="1687441"/>
            <a:ext cx="2018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Neptune is very far from the Sun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34" name="Google Shape;8234;p102"/>
          <p:cNvSpPr/>
          <p:nvPr/>
        </p:nvSpPr>
        <p:spPr>
          <a:xfrm>
            <a:off x="7138725" y="2514925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35" name="Google Shape;8235;p102"/>
          <p:cNvCxnSpPr>
            <a:stCxn id="8233" idx="2"/>
            <a:endCxn id="8234" idx="0"/>
          </p:cNvCxnSpPr>
          <p:nvPr/>
        </p:nvCxnSpPr>
        <p:spPr>
          <a:xfrm>
            <a:off x="7424325" y="2144641"/>
            <a:ext cx="0" cy="37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36" name="Google Shape;8236;p102"/>
          <p:cNvGrpSpPr/>
          <p:nvPr/>
        </p:nvGrpSpPr>
        <p:grpSpPr>
          <a:xfrm>
            <a:off x="1565973" y="2668257"/>
            <a:ext cx="302178" cy="264837"/>
            <a:chOff x="899850" y="871450"/>
            <a:chExt cx="483175" cy="423400"/>
          </a:xfrm>
        </p:grpSpPr>
        <p:sp>
          <p:nvSpPr>
            <p:cNvPr id="8237" name="Google Shape;8237;p10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38" name="Google Shape;8238;p10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39" name="Google Shape;8239;p10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40" name="Google Shape;8240;p10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241" name="Google Shape;8241;p102"/>
          <p:cNvSpPr/>
          <p:nvPr/>
        </p:nvSpPr>
        <p:spPr>
          <a:xfrm>
            <a:off x="2724604" y="2650346"/>
            <a:ext cx="267821" cy="300659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242" name="Google Shape;8242;p102"/>
          <p:cNvGrpSpPr/>
          <p:nvPr/>
        </p:nvGrpSpPr>
        <p:grpSpPr>
          <a:xfrm>
            <a:off x="6131781" y="2648066"/>
            <a:ext cx="302183" cy="305219"/>
            <a:chOff x="-41526450" y="3951100"/>
            <a:chExt cx="313500" cy="316650"/>
          </a:xfrm>
        </p:grpSpPr>
        <p:sp>
          <p:nvSpPr>
            <p:cNvPr id="8243" name="Google Shape;8243;p102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102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102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6" name="Google Shape;8246;p102"/>
          <p:cNvSpPr/>
          <p:nvPr/>
        </p:nvSpPr>
        <p:spPr>
          <a:xfrm>
            <a:off x="3848886" y="2650345"/>
            <a:ext cx="302163" cy="300659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7" name="Google Shape;8247;p102"/>
          <p:cNvSpPr/>
          <p:nvPr/>
        </p:nvSpPr>
        <p:spPr>
          <a:xfrm>
            <a:off x="5007501" y="2642485"/>
            <a:ext cx="267837" cy="316379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8" name="Google Shape;8248;p102"/>
          <p:cNvGrpSpPr/>
          <p:nvPr/>
        </p:nvGrpSpPr>
        <p:grpSpPr>
          <a:xfrm>
            <a:off x="7273248" y="2663057"/>
            <a:ext cx="302155" cy="275236"/>
            <a:chOff x="-40745125" y="3632900"/>
            <a:chExt cx="318225" cy="289875"/>
          </a:xfrm>
        </p:grpSpPr>
        <p:sp>
          <p:nvSpPr>
            <p:cNvPr id="8249" name="Google Shape;8249;p102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102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102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102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102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102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102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6" name="Google Shape;8256;p102"/>
          <p:cNvGrpSpPr/>
          <p:nvPr/>
        </p:nvGrpSpPr>
        <p:grpSpPr>
          <a:xfrm rot="1321491" flipH="1">
            <a:off x="355764" y="1188708"/>
            <a:ext cx="714934" cy="378491"/>
            <a:chOff x="-1074225" y="4512538"/>
            <a:chExt cx="714950" cy="378500"/>
          </a:xfrm>
        </p:grpSpPr>
        <p:sp>
          <p:nvSpPr>
            <p:cNvPr id="8257" name="Google Shape;8257;p102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102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102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102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102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102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102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102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102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102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102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8" name="Google Shape;8268;p102"/>
          <p:cNvGrpSpPr/>
          <p:nvPr/>
        </p:nvGrpSpPr>
        <p:grpSpPr>
          <a:xfrm>
            <a:off x="8073288" y="4091175"/>
            <a:ext cx="714950" cy="378500"/>
            <a:chOff x="-1074225" y="4512538"/>
            <a:chExt cx="714950" cy="378500"/>
          </a:xfrm>
        </p:grpSpPr>
        <p:sp>
          <p:nvSpPr>
            <p:cNvPr id="8269" name="Google Shape;8269;p102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102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102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102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102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102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102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102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102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102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102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102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p10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movements</a:t>
            </a:r>
            <a:endParaRPr/>
          </a:p>
        </p:txBody>
      </p:sp>
      <p:sp>
        <p:nvSpPr>
          <p:cNvPr id="8988" name="Google Shape;8988;p104"/>
          <p:cNvSpPr/>
          <p:nvPr/>
        </p:nvSpPr>
        <p:spPr>
          <a:xfrm>
            <a:off x="3650400" y="1765246"/>
            <a:ext cx="1843200" cy="18441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9" name="Google Shape;8989;p104"/>
          <p:cNvGrpSpPr/>
          <p:nvPr/>
        </p:nvGrpSpPr>
        <p:grpSpPr>
          <a:xfrm>
            <a:off x="3851156" y="2279257"/>
            <a:ext cx="1441830" cy="816408"/>
            <a:chOff x="2013351" y="4582349"/>
            <a:chExt cx="824233" cy="466705"/>
          </a:xfrm>
        </p:grpSpPr>
        <p:sp>
          <p:nvSpPr>
            <p:cNvPr id="8990" name="Google Shape;8990;p104"/>
            <p:cNvSpPr/>
            <p:nvPr/>
          </p:nvSpPr>
          <p:spPr>
            <a:xfrm>
              <a:off x="2582172" y="4652203"/>
              <a:ext cx="235017" cy="361613"/>
            </a:xfrm>
            <a:custGeom>
              <a:avLst/>
              <a:gdLst/>
              <a:ahLst/>
              <a:cxnLst/>
              <a:rect l="l" t="t" r="r" b="b"/>
              <a:pathLst>
                <a:path w="3388" h="5213" extrusionOk="0">
                  <a:moveTo>
                    <a:pt x="1" y="0"/>
                  </a:moveTo>
                  <a:lnTo>
                    <a:pt x="1" y="5212"/>
                  </a:lnTo>
                  <a:lnTo>
                    <a:pt x="3388" y="5212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104"/>
            <p:cNvSpPr/>
            <p:nvPr/>
          </p:nvSpPr>
          <p:spPr>
            <a:xfrm>
              <a:off x="2529799" y="4662400"/>
              <a:ext cx="235780" cy="363000"/>
            </a:xfrm>
            <a:custGeom>
              <a:avLst/>
              <a:gdLst/>
              <a:ahLst/>
              <a:cxnLst/>
              <a:rect l="l" t="t" r="r" b="b"/>
              <a:pathLst>
                <a:path w="3399" h="5233" extrusionOk="0">
                  <a:moveTo>
                    <a:pt x="1" y="0"/>
                  </a:moveTo>
                  <a:lnTo>
                    <a:pt x="1" y="5233"/>
                  </a:lnTo>
                  <a:lnTo>
                    <a:pt x="3398" y="5233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D3B5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104"/>
            <p:cNvSpPr/>
            <p:nvPr/>
          </p:nvSpPr>
          <p:spPr>
            <a:xfrm>
              <a:off x="2482559" y="4685639"/>
              <a:ext cx="235017" cy="363069"/>
            </a:xfrm>
            <a:custGeom>
              <a:avLst/>
              <a:gdLst/>
              <a:ahLst/>
              <a:cxnLst/>
              <a:rect l="l" t="t" r="r" b="b"/>
              <a:pathLst>
                <a:path w="3388" h="5234" extrusionOk="0">
                  <a:moveTo>
                    <a:pt x="0" y="1"/>
                  </a:moveTo>
                  <a:lnTo>
                    <a:pt x="0" y="5233"/>
                  </a:lnTo>
                  <a:lnTo>
                    <a:pt x="3387" y="5233"/>
                  </a:lnTo>
                  <a:lnTo>
                    <a:pt x="2014" y="1"/>
                  </a:ln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104"/>
            <p:cNvSpPr/>
            <p:nvPr/>
          </p:nvSpPr>
          <p:spPr>
            <a:xfrm>
              <a:off x="2601110" y="4652620"/>
              <a:ext cx="235780" cy="396435"/>
            </a:xfrm>
            <a:custGeom>
              <a:avLst/>
              <a:gdLst/>
              <a:ahLst/>
              <a:cxnLst/>
              <a:rect l="l" t="t" r="r" b="b"/>
              <a:pathLst>
                <a:path w="3399" h="5715" extrusionOk="0">
                  <a:moveTo>
                    <a:pt x="1689" y="0"/>
                  </a:moveTo>
                  <a:cubicBezTo>
                    <a:pt x="1675" y="0"/>
                    <a:pt x="1661" y="2"/>
                    <a:pt x="1647" y="5"/>
                  </a:cubicBezTo>
                  <a:lnTo>
                    <a:pt x="137" y="477"/>
                  </a:lnTo>
                  <a:cubicBezTo>
                    <a:pt x="53" y="498"/>
                    <a:pt x="1" y="592"/>
                    <a:pt x="32" y="686"/>
                  </a:cubicBezTo>
                  <a:lnTo>
                    <a:pt x="1542" y="5594"/>
                  </a:lnTo>
                  <a:cubicBezTo>
                    <a:pt x="1568" y="5673"/>
                    <a:pt x="1638" y="5715"/>
                    <a:pt x="1709" y="5715"/>
                  </a:cubicBezTo>
                  <a:cubicBezTo>
                    <a:pt x="1723" y="5715"/>
                    <a:pt x="1738" y="5713"/>
                    <a:pt x="1752" y="5709"/>
                  </a:cubicBezTo>
                  <a:lnTo>
                    <a:pt x="3262" y="5238"/>
                  </a:lnTo>
                  <a:cubicBezTo>
                    <a:pt x="3356" y="5217"/>
                    <a:pt x="3398" y="5122"/>
                    <a:pt x="3377" y="5028"/>
                  </a:cubicBezTo>
                  <a:lnTo>
                    <a:pt x="1857" y="120"/>
                  </a:lnTo>
                  <a:cubicBezTo>
                    <a:pt x="1839" y="49"/>
                    <a:pt x="1768" y="0"/>
                    <a:pt x="1689" y="0"/>
                  </a:cubicBezTo>
                  <a:close/>
                </a:path>
              </a:pathLst>
            </a:custGeom>
            <a:solidFill>
              <a:srgbClr val="5E4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104"/>
            <p:cNvSpPr/>
            <p:nvPr/>
          </p:nvSpPr>
          <p:spPr>
            <a:xfrm>
              <a:off x="2630938" y="4652897"/>
              <a:ext cx="206646" cy="388527"/>
            </a:xfrm>
            <a:custGeom>
              <a:avLst/>
              <a:gdLst/>
              <a:ahLst/>
              <a:cxnLst/>
              <a:rect l="l" t="t" r="r" b="b"/>
              <a:pathLst>
                <a:path w="2979" h="5601" extrusionOk="0">
                  <a:moveTo>
                    <a:pt x="1332" y="1"/>
                  </a:moveTo>
                  <a:lnTo>
                    <a:pt x="137" y="378"/>
                  </a:lnTo>
                  <a:cubicBezTo>
                    <a:pt x="42" y="399"/>
                    <a:pt x="0" y="494"/>
                    <a:pt x="21" y="588"/>
                  </a:cubicBezTo>
                  <a:lnTo>
                    <a:pt x="1542" y="5496"/>
                  </a:lnTo>
                  <a:cubicBezTo>
                    <a:pt x="1563" y="5548"/>
                    <a:pt x="1594" y="5590"/>
                    <a:pt x="1647" y="5601"/>
                  </a:cubicBezTo>
                  <a:lnTo>
                    <a:pt x="2842" y="5234"/>
                  </a:lnTo>
                  <a:cubicBezTo>
                    <a:pt x="2937" y="5202"/>
                    <a:pt x="2979" y="5108"/>
                    <a:pt x="2958" y="5024"/>
                  </a:cubicBezTo>
                  <a:lnTo>
                    <a:pt x="1437" y="116"/>
                  </a:lnTo>
                  <a:cubicBezTo>
                    <a:pt x="1427" y="64"/>
                    <a:pt x="1385" y="22"/>
                    <a:pt x="1332" y="1"/>
                  </a:cubicBezTo>
                  <a:close/>
                </a:path>
              </a:pathLst>
            </a:custGeom>
            <a:solidFill>
              <a:srgbClr val="705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104"/>
            <p:cNvSpPr/>
            <p:nvPr/>
          </p:nvSpPr>
          <p:spPr>
            <a:xfrm>
              <a:off x="2618590" y="4670725"/>
              <a:ext cx="117855" cy="66454"/>
            </a:xfrm>
            <a:custGeom>
              <a:avLst/>
              <a:gdLst/>
              <a:ahLst/>
              <a:cxnLst/>
              <a:rect l="l" t="t" r="r" b="b"/>
              <a:pathLst>
                <a:path w="1699" h="958" extrusionOk="0">
                  <a:moveTo>
                    <a:pt x="1448" y="1"/>
                  </a:moveTo>
                  <a:cubicBezTo>
                    <a:pt x="1434" y="1"/>
                    <a:pt x="1420" y="2"/>
                    <a:pt x="1405" y="6"/>
                  </a:cubicBezTo>
                  <a:lnTo>
                    <a:pt x="116" y="404"/>
                  </a:lnTo>
                  <a:cubicBezTo>
                    <a:pt x="42" y="425"/>
                    <a:pt x="0" y="499"/>
                    <a:pt x="21" y="583"/>
                  </a:cubicBezTo>
                  <a:lnTo>
                    <a:pt x="137" y="950"/>
                  </a:lnTo>
                  <a:cubicBezTo>
                    <a:pt x="152" y="955"/>
                    <a:pt x="168" y="958"/>
                    <a:pt x="184" y="958"/>
                  </a:cubicBezTo>
                  <a:cubicBezTo>
                    <a:pt x="199" y="958"/>
                    <a:pt x="215" y="955"/>
                    <a:pt x="231" y="950"/>
                  </a:cubicBezTo>
                  <a:lnTo>
                    <a:pt x="1605" y="530"/>
                  </a:lnTo>
                  <a:cubicBezTo>
                    <a:pt x="1647" y="520"/>
                    <a:pt x="1678" y="488"/>
                    <a:pt x="1699" y="446"/>
                  </a:cubicBezTo>
                  <a:lnTo>
                    <a:pt x="1594" y="100"/>
                  </a:lnTo>
                  <a:cubicBezTo>
                    <a:pt x="1568" y="40"/>
                    <a:pt x="1514" y="1"/>
                    <a:pt x="1448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104"/>
            <p:cNvSpPr/>
            <p:nvPr/>
          </p:nvSpPr>
          <p:spPr>
            <a:xfrm>
              <a:off x="2658547" y="4724485"/>
              <a:ext cx="77206" cy="43979"/>
            </a:xfrm>
            <a:custGeom>
              <a:avLst/>
              <a:gdLst/>
              <a:ahLst/>
              <a:cxnLst/>
              <a:rect l="l" t="t" r="r" b="b"/>
              <a:pathLst>
                <a:path w="1113" h="634" extrusionOk="0">
                  <a:moveTo>
                    <a:pt x="952" y="0"/>
                  </a:moveTo>
                  <a:cubicBezTo>
                    <a:pt x="942" y="0"/>
                    <a:pt x="933" y="3"/>
                    <a:pt x="924" y="7"/>
                  </a:cubicBezTo>
                  <a:lnTo>
                    <a:pt x="85" y="269"/>
                  </a:lnTo>
                  <a:cubicBezTo>
                    <a:pt x="32" y="280"/>
                    <a:pt x="1" y="332"/>
                    <a:pt x="22" y="385"/>
                  </a:cubicBezTo>
                  <a:lnTo>
                    <a:pt x="95" y="626"/>
                  </a:lnTo>
                  <a:cubicBezTo>
                    <a:pt x="106" y="631"/>
                    <a:pt x="116" y="634"/>
                    <a:pt x="127" y="634"/>
                  </a:cubicBezTo>
                  <a:cubicBezTo>
                    <a:pt x="137" y="634"/>
                    <a:pt x="148" y="631"/>
                    <a:pt x="158" y="626"/>
                  </a:cubicBezTo>
                  <a:lnTo>
                    <a:pt x="1050" y="353"/>
                  </a:lnTo>
                  <a:cubicBezTo>
                    <a:pt x="1081" y="343"/>
                    <a:pt x="1102" y="322"/>
                    <a:pt x="1112" y="301"/>
                  </a:cubicBezTo>
                  <a:lnTo>
                    <a:pt x="1039" y="70"/>
                  </a:lnTo>
                  <a:cubicBezTo>
                    <a:pt x="1023" y="29"/>
                    <a:pt x="987" y="0"/>
                    <a:pt x="952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104"/>
            <p:cNvSpPr/>
            <p:nvPr/>
          </p:nvSpPr>
          <p:spPr>
            <a:xfrm>
              <a:off x="2440383" y="4589633"/>
              <a:ext cx="136793" cy="132492"/>
            </a:xfrm>
            <a:custGeom>
              <a:avLst/>
              <a:gdLst/>
              <a:ahLst/>
              <a:cxnLst/>
              <a:rect l="l" t="t" r="r" b="b"/>
              <a:pathLst>
                <a:path w="1972" h="1910" extrusionOk="0">
                  <a:moveTo>
                    <a:pt x="147" y="1"/>
                  </a:moveTo>
                  <a:cubicBezTo>
                    <a:pt x="0" y="1"/>
                    <a:pt x="0" y="1909"/>
                    <a:pt x="147" y="1909"/>
                  </a:cubicBezTo>
                  <a:lnTo>
                    <a:pt x="1971" y="1909"/>
                  </a:lnTo>
                  <a:cubicBezTo>
                    <a:pt x="1741" y="1573"/>
                    <a:pt x="1688" y="661"/>
                    <a:pt x="1971" y="1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104"/>
            <p:cNvSpPr/>
            <p:nvPr/>
          </p:nvSpPr>
          <p:spPr>
            <a:xfrm>
              <a:off x="2472986" y="4629589"/>
              <a:ext cx="93993" cy="65622"/>
            </a:xfrm>
            <a:custGeom>
              <a:avLst/>
              <a:gdLst/>
              <a:ahLst/>
              <a:cxnLst/>
              <a:rect l="l" t="t" r="r" b="b"/>
              <a:pathLst>
                <a:path w="1355" h="946" extrusionOk="0">
                  <a:moveTo>
                    <a:pt x="645" y="1"/>
                  </a:moveTo>
                  <a:cubicBezTo>
                    <a:pt x="179" y="1"/>
                    <a:pt x="0" y="416"/>
                    <a:pt x="23" y="672"/>
                  </a:cubicBezTo>
                  <a:cubicBezTo>
                    <a:pt x="44" y="861"/>
                    <a:pt x="694" y="945"/>
                    <a:pt x="1355" y="945"/>
                  </a:cubicBezTo>
                  <a:cubicBezTo>
                    <a:pt x="1313" y="704"/>
                    <a:pt x="1302" y="463"/>
                    <a:pt x="1323" y="221"/>
                  </a:cubicBezTo>
                  <a:cubicBezTo>
                    <a:pt x="1051" y="63"/>
                    <a:pt x="826" y="1"/>
                    <a:pt x="645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104"/>
            <p:cNvSpPr/>
            <p:nvPr/>
          </p:nvSpPr>
          <p:spPr>
            <a:xfrm>
              <a:off x="2456338" y="4582349"/>
              <a:ext cx="151360" cy="22614"/>
            </a:xfrm>
            <a:custGeom>
              <a:avLst/>
              <a:gdLst/>
              <a:ahLst/>
              <a:cxnLst/>
              <a:rect l="l" t="t" r="r" b="b"/>
              <a:pathLst>
                <a:path w="2182" h="326" extrusionOk="0">
                  <a:moveTo>
                    <a:pt x="1" y="1"/>
                  </a:moveTo>
                  <a:lnTo>
                    <a:pt x="1" y="326"/>
                  </a:lnTo>
                  <a:lnTo>
                    <a:pt x="2014" y="326"/>
                  </a:lnTo>
                  <a:cubicBezTo>
                    <a:pt x="2182" y="326"/>
                    <a:pt x="2182" y="1"/>
                    <a:pt x="2014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104"/>
            <p:cNvSpPr/>
            <p:nvPr/>
          </p:nvSpPr>
          <p:spPr>
            <a:xfrm>
              <a:off x="2456338" y="4705270"/>
              <a:ext cx="149209" cy="23377"/>
            </a:xfrm>
            <a:custGeom>
              <a:avLst/>
              <a:gdLst/>
              <a:ahLst/>
              <a:cxnLst/>
              <a:rect l="l" t="t" r="r" b="b"/>
              <a:pathLst>
                <a:path w="2151" h="337" extrusionOk="0">
                  <a:moveTo>
                    <a:pt x="1" y="1"/>
                  </a:moveTo>
                  <a:lnTo>
                    <a:pt x="1" y="336"/>
                  </a:lnTo>
                  <a:lnTo>
                    <a:pt x="2014" y="336"/>
                  </a:lnTo>
                  <a:cubicBezTo>
                    <a:pt x="2150" y="336"/>
                    <a:pt x="2150" y="1"/>
                    <a:pt x="2014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104"/>
            <p:cNvSpPr/>
            <p:nvPr/>
          </p:nvSpPr>
          <p:spPr>
            <a:xfrm>
              <a:off x="2149382" y="4582349"/>
              <a:ext cx="328108" cy="146296"/>
            </a:xfrm>
            <a:custGeom>
              <a:avLst/>
              <a:gdLst/>
              <a:ahLst/>
              <a:cxnLst/>
              <a:rect l="l" t="t" r="r" b="b"/>
              <a:pathLst>
                <a:path w="4730" h="2109" extrusionOk="0">
                  <a:moveTo>
                    <a:pt x="997" y="1"/>
                  </a:moveTo>
                  <a:cubicBezTo>
                    <a:pt x="1" y="1"/>
                    <a:pt x="1" y="2108"/>
                    <a:pt x="997" y="2108"/>
                  </a:cubicBezTo>
                  <a:lnTo>
                    <a:pt x="4667" y="2108"/>
                  </a:lnTo>
                  <a:cubicBezTo>
                    <a:pt x="4709" y="2108"/>
                    <a:pt x="4730" y="2056"/>
                    <a:pt x="4730" y="2004"/>
                  </a:cubicBezTo>
                  <a:cubicBezTo>
                    <a:pt x="4730" y="1941"/>
                    <a:pt x="4709" y="1773"/>
                    <a:pt x="4667" y="1773"/>
                  </a:cubicBezTo>
                  <a:lnTo>
                    <a:pt x="4594" y="1773"/>
                  </a:lnTo>
                  <a:cubicBezTo>
                    <a:pt x="4394" y="1773"/>
                    <a:pt x="4394" y="326"/>
                    <a:pt x="4594" y="326"/>
                  </a:cubicBezTo>
                  <a:lnTo>
                    <a:pt x="4667" y="326"/>
                  </a:lnTo>
                  <a:cubicBezTo>
                    <a:pt x="4709" y="326"/>
                    <a:pt x="4730" y="158"/>
                    <a:pt x="4730" y="106"/>
                  </a:cubicBezTo>
                  <a:cubicBezTo>
                    <a:pt x="4730" y="43"/>
                    <a:pt x="4709" y="1"/>
                    <a:pt x="4667" y="1"/>
                  </a:cubicBezTo>
                  <a:close/>
                </a:path>
              </a:pathLst>
            </a:custGeom>
            <a:solidFill>
              <a:srgbClr val="C15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104"/>
            <p:cNvSpPr/>
            <p:nvPr/>
          </p:nvSpPr>
          <p:spPr>
            <a:xfrm>
              <a:off x="2169014" y="4582349"/>
              <a:ext cx="308477" cy="84490"/>
            </a:xfrm>
            <a:custGeom>
              <a:avLst/>
              <a:gdLst/>
              <a:ahLst/>
              <a:cxnLst/>
              <a:rect l="l" t="t" r="r" b="b"/>
              <a:pathLst>
                <a:path w="4447" h="1218" extrusionOk="0">
                  <a:moveTo>
                    <a:pt x="714" y="1"/>
                  </a:moveTo>
                  <a:cubicBezTo>
                    <a:pt x="315" y="1"/>
                    <a:pt x="85" y="326"/>
                    <a:pt x="1" y="724"/>
                  </a:cubicBezTo>
                  <a:cubicBezTo>
                    <a:pt x="504" y="1028"/>
                    <a:pt x="1385" y="1217"/>
                    <a:pt x="2381" y="1217"/>
                  </a:cubicBezTo>
                  <a:cubicBezTo>
                    <a:pt x="2414" y="1218"/>
                    <a:pt x="2448" y="1218"/>
                    <a:pt x="2481" y="1218"/>
                  </a:cubicBezTo>
                  <a:cubicBezTo>
                    <a:pt x="3046" y="1218"/>
                    <a:pt x="3609" y="1135"/>
                    <a:pt x="4153" y="986"/>
                  </a:cubicBezTo>
                  <a:cubicBezTo>
                    <a:pt x="4164" y="651"/>
                    <a:pt x="4206" y="326"/>
                    <a:pt x="4300" y="326"/>
                  </a:cubicBezTo>
                  <a:lnTo>
                    <a:pt x="4384" y="326"/>
                  </a:lnTo>
                  <a:cubicBezTo>
                    <a:pt x="4415" y="326"/>
                    <a:pt x="4447" y="158"/>
                    <a:pt x="4447" y="95"/>
                  </a:cubicBezTo>
                  <a:cubicBezTo>
                    <a:pt x="4447" y="43"/>
                    <a:pt x="4415" y="1"/>
                    <a:pt x="4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104"/>
            <p:cNvSpPr/>
            <p:nvPr/>
          </p:nvSpPr>
          <p:spPr>
            <a:xfrm>
              <a:off x="2418532" y="4582349"/>
              <a:ext cx="58962" cy="146296"/>
            </a:xfrm>
            <a:custGeom>
              <a:avLst/>
              <a:gdLst/>
              <a:ahLst/>
              <a:cxnLst/>
              <a:rect l="l" t="t" r="r" b="b"/>
              <a:pathLst>
                <a:path w="850" h="2109" extrusionOk="0">
                  <a:moveTo>
                    <a:pt x="493" y="1"/>
                  </a:moveTo>
                  <a:cubicBezTo>
                    <a:pt x="0" y="221"/>
                    <a:pt x="0" y="1899"/>
                    <a:pt x="493" y="2108"/>
                  </a:cubicBezTo>
                  <a:lnTo>
                    <a:pt x="787" y="2108"/>
                  </a:lnTo>
                  <a:cubicBezTo>
                    <a:pt x="818" y="2108"/>
                    <a:pt x="850" y="2066"/>
                    <a:pt x="850" y="2004"/>
                  </a:cubicBezTo>
                  <a:cubicBezTo>
                    <a:pt x="850" y="1951"/>
                    <a:pt x="818" y="1773"/>
                    <a:pt x="787" y="1773"/>
                  </a:cubicBezTo>
                  <a:lnTo>
                    <a:pt x="714" y="1773"/>
                  </a:lnTo>
                  <a:cubicBezTo>
                    <a:pt x="514" y="1773"/>
                    <a:pt x="514" y="336"/>
                    <a:pt x="714" y="336"/>
                  </a:cubicBezTo>
                  <a:lnTo>
                    <a:pt x="787" y="336"/>
                  </a:lnTo>
                  <a:cubicBezTo>
                    <a:pt x="818" y="336"/>
                    <a:pt x="850" y="158"/>
                    <a:pt x="850" y="106"/>
                  </a:cubicBezTo>
                  <a:cubicBezTo>
                    <a:pt x="850" y="43"/>
                    <a:pt x="818" y="1"/>
                    <a:pt x="787" y="1"/>
                  </a:cubicBezTo>
                  <a:close/>
                </a:path>
              </a:pathLst>
            </a:custGeom>
            <a:solidFill>
              <a:srgbClr val="E2A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104"/>
            <p:cNvSpPr/>
            <p:nvPr/>
          </p:nvSpPr>
          <p:spPr>
            <a:xfrm>
              <a:off x="2193015" y="4610027"/>
              <a:ext cx="53899" cy="90941"/>
            </a:xfrm>
            <a:custGeom>
              <a:avLst/>
              <a:gdLst/>
              <a:ahLst/>
              <a:cxnLst/>
              <a:rect l="l" t="t" r="r" b="b"/>
              <a:pathLst>
                <a:path w="777" h="1311" extrusionOk="0">
                  <a:moveTo>
                    <a:pt x="347" y="0"/>
                  </a:moveTo>
                  <a:cubicBezTo>
                    <a:pt x="1" y="0"/>
                    <a:pt x="1" y="1311"/>
                    <a:pt x="347" y="1311"/>
                  </a:cubicBezTo>
                  <a:lnTo>
                    <a:pt x="777" y="1311"/>
                  </a:lnTo>
                  <a:cubicBezTo>
                    <a:pt x="504" y="1164"/>
                    <a:pt x="504" y="147"/>
                    <a:pt x="77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104"/>
            <p:cNvSpPr/>
            <p:nvPr/>
          </p:nvSpPr>
          <p:spPr>
            <a:xfrm>
              <a:off x="2355962" y="4610027"/>
              <a:ext cx="53899" cy="90941"/>
            </a:xfrm>
            <a:custGeom>
              <a:avLst/>
              <a:gdLst/>
              <a:ahLst/>
              <a:cxnLst/>
              <a:rect l="l" t="t" r="r" b="b"/>
              <a:pathLst>
                <a:path w="777" h="1311" extrusionOk="0">
                  <a:moveTo>
                    <a:pt x="357" y="0"/>
                  </a:moveTo>
                  <a:cubicBezTo>
                    <a:pt x="1" y="0"/>
                    <a:pt x="1" y="1311"/>
                    <a:pt x="357" y="1311"/>
                  </a:cubicBezTo>
                  <a:lnTo>
                    <a:pt x="777" y="1311"/>
                  </a:lnTo>
                  <a:cubicBezTo>
                    <a:pt x="514" y="1164"/>
                    <a:pt x="514" y="147"/>
                    <a:pt x="77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104"/>
            <p:cNvSpPr/>
            <p:nvPr/>
          </p:nvSpPr>
          <p:spPr>
            <a:xfrm>
              <a:off x="2469448" y="4733642"/>
              <a:ext cx="175361" cy="163777"/>
            </a:xfrm>
            <a:custGeom>
              <a:avLst/>
              <a:gdLst/>
              <a:ahLst/>
              <a:cxnLst/>
              <a:rect l="l" t="t" r="r" b="b"/>
              <a:pathLst>
                <a:path w="2528" h="2361" extrusionOk="0">
                  <a:moveTo>
                    <a:pt x="231" y="1"/>
                  </a:moveTo>
                  <a:cubicBezTo>
                    <a:pt x="0" y="1"/>
                    <a:pt x="0" y="2360"/>
                    <a:pt x="231" y="2360"/>
                  </a:cubicBezTo>
                  <a:lnTo>
                    <a:pt x="2528" y="2360"/>
                  </a:lnTo>
                  <a:cubicBezTo>
                    <a:pt x="2370" y="1773"/>
                    <a:pt x="2349" y="630"/>
                    <a:pt x="2528" y="1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104"/>
            <p:cNvSpPr/>
            <p:nvPr/>
          </p:nvSpPr>
          <p:spPr>
            <a:xfrm>
              <a:off x="2522585" y="4778731"/>
              <a:ext cx="117855" cy="99750"/>
            </a:xfrm>
            <a:custGeom>
              <a:avLst/>
              <a:gdLst/>
              <a:ahLst/>
              <a:cxnLst/>
              <a:rect l="l" t="t" r="r" b="b"/>
              <a:pathLst>
                <a:path w="1699" h="1438" extrusionOk="0">
                  <a:moveTo>
                    <a:pt x="1657" y="1"/>
                  </a:moveTo>
                  <a:cubicBezTo>
                    <a:pt x="734" y="1"/>
                    <a:pt x="0" y="326"/>
                    <a:pt x="0" y="714"/>
                  </a:cubicBezTo>
                  <a:cubicBezTo>
                    <a:pt x="0" y="1113"/>
                    <a:pt x="745" y="1438"/>
                    <a:pt x="1657" y="1438"/>
                  </a:cubicBezTo>
                  <a:lnTo>
                    <a:pt x="1699" y="1438"/>
                  </a:lnTo>
                  <a:cubicBezTo>
                    <a:pt x="1636" y="955"/>
                    <a:pt x="1615" y="483"/>
                    <a:pt x="1657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104"/>
            <p:cNvSpPr/>
            <p:nvPr/>
          </p:nvSpPr>
          <p:spPr>
            <a:xfrm>
              <a:off x="2099160" y="4722751"/>
              <a:ext cx="427789" cy="184864"/>
            </a:xfrm>
            <a:custGeom>
              <a:avLst/>
              <a:gdLst/>
              <a:ahLst/>
              <a:cxnLst/>
              <a:rect l="l" t="t" r="r" b="b"/>
              <a:pathLst>
                <a:path w="6167" h="2665" extrusionOk="0">
                  <a:moveTo>
                    <a:pt x="819" y="1"/>
                  </a:moveTo>
                  <a:cubicBezTo>
                    <a:pt x="1" y="1"/>
                    <a:pt x="1" y="2664"/>
                    <a:pt x="819" y="2664"/>
                  </a:cubicBezTo>
                  <a:lnTo>
                    <a:pt x="6062" y="2664"/>
                  </a:lnTo>
                  <a:cubicBezTo>
                    <a:pt x="6114" y="2664"/>
                    <a:pt x="6167" y="2591"/>
                    <a:pt x="6167" y="2507"/>
                  </a:cubicBezTo>
                  <a:cubicBezTo>
                    <a:pt x="6167" y="2412"/>
                    <a:pt x="6114" y="2339"/>
                    <a:pt x="6062" y="2339"/>
                  </a:cubicBezTo>
                  <a:lnTo>
                    <a:pt x="5947" y="2339"/>
                  </a:lnTo>
                  <a:cubicBezTo>
                    <a:pt x="5632" y="2339"/>
                    <a:pt x="5632" y="315"/>
                    <a:pt x="5947" y="315"/>
                  </a:cubicBezTo>
                  <a:lnTo>
                    <a:pt x="6062" y="315"/>
                  </a:lnTo>
                  <a:cubicBezTo>
                    <a:pt x="6114" y="315"/>
                    <a:pt x="6167" y="252"/>
                    <a:pt x="6167" y="158"/>
                  </a:cubicBezTo>
                  <a:cubicBezTo>
                    <a:pt x="6167" y="74"/>
                    <a:pt x="6114" y="1"/>
                    <a:pt x="6062" y="1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104"/>
            <p:cNvSpPr/>
            <p:nvPr/>
          </p:nvSpPr>
          <p:spPr>
            <a:xfrm>
              <a:off x="2494213" y="4722751"/>
              <a:ext cx="165164" cy="21920"/>
            </a:xfrm>
            <a:custGeom>
              <a:avLst/>
              <a:gdLst/>
              <a:ahLst/>
              <a:cxnLst/>
              <a:rect l="l" t="t" r="r" b="b"/>
              <a:pathLst>
                <a:path w="2381" h="316" extrusionOk="0">
                  <a:moveTo>
                    <a:pt x="0" y="1"/>
                  </a:moveTo>
                  <a:lnTo>
                    <a:pt x="0" y="315"/>
                  </a:lnTo>
                  <a:lnTo>
                    <a:pt x="2307" y="315"/>
                  </a:lnTo>
                  <a:cubicBezTo>
                    <a:pt x="2349" y="315"/>
                    <a:pt x="2380" y="242"/>
                    <a:pt x="2380" y="158"/>
                  </a:cubicBezTo>
                  <a:cubicBezTo>
                    <a:pt x="2380" y="74"/>
                    <a:pt x="2349" y="1"/>
                    <a:pt x="2307" y="1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104"/>
            <p:cNvSpPr/>
            <p:nvPr/>
          </p:nvSpPr>
          <p:spPr>
            <a:xfrm>
              <a:off x="2494213" y="4885004"/>
              <a:ext cx="165164" cy="22614"/>
            </a:xfrm>
            <a:custGeom>
              <a:avLst/>
              <a:gdLst/>
              <a:ahLst/>
              <a:cxnLst/>
              <a:rect l="l" t="t" r="r" b="b"/>
              <a:pathLst>
                <a:path w="2381" h="326" extrusionOk="0">
                  <a:moveTo>
                    <a:pt x="0" y="0"/>
                  </a:moveTo>
                  <a:lnTo>
                    <a:pt x="0" y="325"/>
                  </a:lnTo>
                  <a:lnTo>
                    <a:pt x="2307" y="325"/>
                  </a:lnTo>
                  <a:cubicBezTo>
                    <a:pt x="2349" y="325"/>
                    <a:pt x="2380" y="252"/>
                    <a:pt x="2380" y="168"/>
                  </a:cubicBezTo>
                  <a:cubicBezTo>
                    <a:pt x="2380" y="73"/>
                    <a:pt x="2349" y="0"/>
                    <a:pt x="2307" y="0"/>
                  </a:cubicBezTo>
                  <a:close/>
                </a:path>
              </a:pathLst>
            </a:custGeom>
            <a:solidFill>
              <a:srgbClr val="7E6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104"/>
            <p:cNvSpPr/>
            <p:nvPr/>
          </p:nvSpPr>
          <p:spPr>
            <a:xfrm>
              <a:off x="2099160" y="4722751"/>
              <a:ext cx="397961" cy="184864"/>
            </a:xfrm>
            <a:custGeom>
              <a:avLst/>
              <a:gdLst/>
              <a:ahLst/>
              <a:cxnLst/>
              <a:rect l="l" t="t" r="r" b="b"/>
              <a:pathLst>
                <a:path w="5737" h="2665" extrusionOk="0">
                  <a:moveTo>
                    <a:pt x="819" y="1"/>
                  </a:moveTo>
                  <a:cubicBezTo>
                    <a:pt x="1" y="1"/>
                    <a:pt x="1" y="2664"/>
                    <a:pt x="819" y="2664"/>
                  </a:cubicBezTo>
                  <a:lnTo>
                    <a:pt x="5737" y="2664"/>
                  </a:lnTo>
                  <a:cubicBezTo>
                    <a:pt x="4919" y="2664"/>
                    <a:pt x="4919" y="1"/>
                    <a:pt x="5737" y="1"/>
                  </a:cubicBezTo>
                  <a:close/>
                </a:path>
              </a:pathLst>
            </a:custGeom>
            <a:solidFill>
              <a:srgbClr val="5E4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104"/>
            <p:cNvSpPr/>
            <p:nvPr/>
          </p:nvSpPr>
          <p:spPr>
            <a:xfrm>
              <a:off x="2101380" y="4743839"/>
              <a:ext cx="395742" cy="163777"/>
            </a:xfrm>
            <a:custGeom>
              <a:avLst/>
              <a:gdLst/>
              <a:ahLst/>
              <a:cxnLst/>
              <a:rect l="l" t="t" r="r" b="b"/>
              <a:pathLst>
                <a:path w="5705" h="2361" extrusionOk="0">
                  <a:moveTo>
                    <a:pt x="378" y="1"/>
                  </a:moveTo>
                  <a:lnTo>
                    <a:pt x="378" y="1"/>
                  </a:lnTo>
                  <a:cubicBezTo>
                    <a:pt x="0" y="703"/>
                    <a:pt x="137" y="2360"/>
                    <a:pt x="787" y="2360"/>
                  </a:cubicBezTo>
                  <a:lnTo>
                    <a:pt x="5705" y="2360"/>
                  </a:lnTo>
                  <a:cubicBezTo>
                    <a:pt x="5453" y="2360"/>
                    <a:pt x="5275" y="2108"/>
                    <a:pt x="5181" y="1752"/>
                  </a:cubicBezTo>
                  <a:cubicBezTo>
                    <a:pt x="4887" y="1720"/>
                    <a:pt x="4583" y="1678"/>
                    <a:pt x="4279" y="1626"/>
                  </a:cubicBezTo>
                  <a:cubicBezTo>
                    <a:pt x="2286" y="1280"/>
                    <a:pt x="693" y="598"/>
                    <a:pt x="378" y="1"/>
                  </a:cubicBezTo>
                  <a:close/>
                </a:path>
              </a:pathLst>
            </a:custGeom>
            <a:solidFill>
              <a:srgbClr val="483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104"/>
            <p:cNvSpPr/>
            <p:nvPr/>
          </p:nvSpPr>
          <p:spPr>
            <a:xfrm>
              <a:off x="2126838" y="4748972"/>
              <a:ext cx="60419" cy="131729"/>
            </a:xfrm>
            <a:custGeom>
              <a:avLst/>
              <a:gdLst/>
              <a:ahLst/>
              <a:cxnLst/>
              <a:rect l="l" t="t" r="r" b="b"/>
              <a:pathLst>
                <a:path w="871" h="1899" extrusionOk="0">
                  <a:moveTo>
                    <a:pt x="451" y="0"/>
                  </a:moveTo>
                  <a:cubicBezTo>
                    <a:pt x="0" y="0"/>
                    <a:pt x="0" y="1898"/>
                    <a:pt x="451" y="1898"/>
                  </a:cubicBezTo>
                  <a:lnTo>
                    <a:pt x="871" y="1898"/>
                  </a:lnTo>
                  <a:cubicBezTo>
                    <a:pt x="598" y="1625"/>
                    <a:pt x="598" y="273"/>
                    <a:pt x="871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104"/>
            <p:cNvSpPr/>
            <p:nvPr/>
          </p:nvSpPr>
          <p:spPr>
            <a:xfrm>
              <a:off x="2202519" y="4794755"/>
              <a:ext cx="216080" cy="40788"/>
            </a:xfrm>
            <a:custGeom>
              <a:avLst/>
              <a:gdLst/>
              <a:ahLst/>
              <a:cxnLst/>
              <a:rect l="l" t="t" r="r" b="b"/>
              <a:pathLst>
                <a:path w="3115" h="588" extrusionOk="0">
                  <a:moveTo>
                    <a:pt x="94" y="1"/>
                  </a:moveTo>
                  <a:cubicBezTo>
                    <a:pt x="0" y="1"/>
                    <a:pt x="0" y="588"/>
                    <a:pt x="94" y="588"/>
                  </a:cubicBezTo>
                  <a:lnTo>
                    <a:pt x="3114" y="588"/>
                  </a:lnTo>
                  <a:cubicBezTo>
                    <a:pt x="3052" y="588"/>
                    <a:pt x="3052" y="1"/>
                    <a:pt x="3114" y="1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104"/>
            <p:cNvSpPr/>
            <p:nvPr/>
          </p:nvSpPr>
          <p:spPr>
            <a:xfrm>
              <a:off x="2462928" y="4911919"/>
              <a:ext cx="181882" cy="125139"/>
            </a:xfrm>
            <a:custGeom>
              <a:avLst/>
              <a:gdLst/>
              <a:ahLst/>
              <a:cxnLst/>
              <a:rect l="l" t="t" r="r" b="b"/>
              <a:pathLst>
                <a:path w="2622" h="1804" extrusionOk="0">
                  <a:moveTo>
                    <a:pt x="283" y="0"/>
                  </a:moveTo>
                  <a:cubicBezTo>
                    <a:pt x="0" y="0"/>
                    <a:pt x="0" y="1804"/>
                    <a:pt x="283" y="1804"/>
                  </a:cubicBezTo>
                  <a:lnTo>
                    <a:pt x="2622" y="1804"/>
                  </a:lnTo>
                  <a:cubicBezTo>
                    <a:pt x="2129" y="1300"/>
                    <a:pt x="2129" y="503"/>
                    <a:pt x="2622" y="0"/>
                  </a:cubicBezTo>
                  <a:close/>
                </a:path>
              </a:pathLst>
            </a:custGeom>
            <a:solidFill>
              <a:srgbClr val="E2C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104"/>
            <p:cNvSpPr/>
            <p:nvPr/>
          </p:nvSpPr>
          <p:spPr>
            <a:xfrm>
              <a:off x="2510168" y="4943897"/>
              <a:ext cx="134642" cy="93161"/>
            </a:xfrm>
            <a:custGeom>
              <a:avLst/>
              <a:gdLst/>
              <a:ahLst/>
              <a:cxnLst/>
              <a:rect l="l" t="t" r="r" b="b"/>
              <a:pathLst>
                <a:path w="1941" h="1343" extrusionOk="0">
                  <a:moveTo>
                    <a:pt x="1647" y="0"/>
                  </a:moveTo>
                  <a:cubicBezTo>
                    <a:pt x="735" y="32"/>
                    <a:pt x="1" y="367"/>
                    <a:pt x="1" y="776"/>
                  </a:cubicBezTo>
                  <a:cubicBezTo>
                    <a:pt x="1" y="997"/>
                    <a:pt x="210" y="1196"/>
                    <a:pt x="546" y="1343"/>
                  </a:cubicBezTo>
                  <a:lnTo>
                    <a:pt x="1941" y="1343"/>
                  </a:lnTo>
                  <a:cubicBezTo>
                    <a:pt x="1595" y="986"/>
                    <a:pt x="1479" y="462"/>
                    <a:pt x="1647" y="0"/>
                  </a:cubicBezTo>
                  <a:close/>
                </a:path>
              </a:pathLst>
            </a:custGeom>
            <a:solidFill>
              <a:srgbClr val="F4E4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104"/>
            <p:cNvSpPr/>
            <p:nvPr/>
          </p:nvSpPr>
          <p:spPr>
            <a:xfrm>
              <a:off x="2013351" y="4903178"/>
              <a:ext cx="519424" cy="141163"/>
            </a:xfrm>
            <a:custGeom>
              <a:avLst/>
              <a:gdLst/>
              <a:ahLst/>
              <a:cxnLst/>
              <a:rect l="l" t="t" r="r" b="b"/>
              <a:pathLst>
                <a:path w="7488" h="2035" extrusionOk="0">
                  <a:moveTo>
                    <a:pt x="997" y="0"/>
                  </a:moveTo>
                  <a:cubicBezTo>
                    <a:pt x="1" y="0"/>
                    <a:pt x="1" y="2035"/>
                    <a:pt x="997" y="2035"/>
                  </a:cubicBezTo>
                  <a:lnTo>
                    <a:pt x="7362" y="2035"/>
                  </a:lnTo>
                  <a:cubicBezTo>
                    <a:pt x="7435" y="2035"/>
                    <a:pt x="7488" y="1982"/>
                    <a:pt x="7488" y="1919"/>
                  </a:cubicBezTo>
                  <a:cubicBezTo>
                    <a:pt x="7488" y="1846"/>
                    <a:pt x="7435" y="1793"/>
                    <a:pt x="7362" y="1793"/>
                  </a:cubicBezTo>
                  <a:lnTo>
                    <a:pt x="7226" y="1793"/>
                  </a:lnTo>
                  <a:cubicBezTo>
                    <a:pt x="6848" y="1793"/>
                    <a:pt x="6848" y="241"/>
                    <a:pt x="7226" y="241"/>
                  </a:cubicBezTo>
                  <a:lnTo>
                    <a:pt x="7362" y="241"/>
                  </a:lnTo>
                  <a:cubicBezTo>
                    <a:pt x="7435" y="241"/>
                    <a:pt x="7488" y="189"/>
                    <a:pt x="7488" y="126"/>
                  </a:cubicBezTo>
                  <a:cubicBezTo>
                    <a:pt x="7488" y="53"/>
                    <a:pt x="7435" y="0"/>
                    <a:pt x="7362" y="0"/>
                  </a:cubicBezTo>
                  <a:close/>
                </a:path>
              </a:pathLst>
            </a:custGeom>
            <a:solidFill>
              <a:srgbClr val="E0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104"/>
            <p:cNvSpPr/>
            <p:nvPr/>
          </p:nvSpPr>
          <p:spPr>
            <a:xfrm>
              <a:off x="2493450" y="4903178"/>
              <a:ext cx="169534" cy="16787"/>
            </a:xfrm>
            <a:custGeom>
              <a:avLst/>
              <a:gdLst/>
              <a:ahLst/>
              <a:cxnLst/>
              <a:rect l="l" t="t" r="r" b="b"/>
              <a:pathLst>
                <a:path w="2444" h="242" extrusionOk="0">
                  <a:moveTo>
                    <a:pt x="1" y="0"/>
                  </a:moveTo>
                  <a:lnTo>
                    <a:pt x="1" y="241"/>
                  </a:lnTo>
                  <a:lnTo>
                    <a:pt x="2360" y="241"/>
                  </a:lnTo>
                  <a:cubicBezTo>
                    <a:pt x="2402" y="241"/>
                    <a:pt x="2444" y="189"/>
                    <a:pt x="2444" y="126"/>
                  </a:cubicBezTo>
                  <a:cubicBezTo>
                    <a:pt x="2444" y="53"/>
                    <a:pt x="2402" y="0"/>
                    <a:pt x="2360" y="0"/>
                  </a:cubicBezTo>
                  <a:close/>
                </a:path>
              </a:pathLst>
            </a:custGeom>
            <a:solidFill>
              <a:srgbClr val="E0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104"/>
            <p:cNvSpPr/>
            <p:nvPr/>
          </p:nvSpPr>
          <p:spPr>
            <a:xfrm>
              <a:off x="2493450" y="5027556"/>
              <a:ext cx="169534" cy="16787"/>
            </a:xfrm>
            <a:custGeom>
              <a:avLst/>
              <a:gdLst/>
              <a:ahLst/>
              <a:cxnLst/>
              <a:rect l="l" t="t" r="r" b="b"/>
              <a:pathLst>
                <a:path w="2444" h="242" extrusionOk="0">
                  <a:moveTo>
                    <a:pt x="1" y="0"/>
                  </a:moveTo>
                  <a:lnTo>
                    <a:pt x="1" y="242"/>
                  </a:lnTo>
                  <a:lnTo>
                    <a:pt x="2360" y="242"/>
                  </a:lnTo>
                  <a:cubicBezTo>
                    <a:pt x="2402" y="242"/>
                    <a:pt x="2444" y="189"/>
                    <a:pt x="2444" y="126"/>
                  </a:cubicBezTo>
                  <a:cubicBezTo>
                    <a:pt x="2444" y="53"/>
                    <a:pt x="2402" y="0"/>
                    <a:pt x="2360" y="0"/>
                  </a:cubicBezTo>
                  <a:close/>
                </a:path>
              </a:pathLst>
            </a:custGeom>
            <a:solidFill>
              <a:srgbClr val="E0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104"/>
            <p:cNvSpPr/>
            <p:nvPr/>
          </p:nvSpPr>
          <p:spPr>
            <a:xfrm>
              <a:off x="2013351" y="4903178"/>
              <a:ext cx="497642" cy="141163"/>
            </a:xfrm>
            <a:custGeom>
              <a:avLst/>
              <a:gdLst/>
              <a:ahLst/>
              <a:cxnLst/>
              <a:rect l="l" t="t" r="r" b="b"/>
              <a:pathLst>
                <a:path w="7174" h="2035" extrusionOk="0">
                  <a:moveTo>
                    <a:pt x="997" y="0"/>
                  </a:moveTo>
                  <a:cubicBezTo>
                    <a:pt x="1" y="0"/>
                    <a:pt x="1" y="2035"/>
                    <a:pt x="997" y="2035"/>
                  </a:cubicBezTo>
                  <a:lnTo>
                    <a:pt x="7173" y="2035"/>
                  </a:lnTo>
                  <a:cubicBezTo>
                    <a:pt x="6481" y="2035"/>
                    <a:pt x="6481" y="0"/>
                    <a:pt x="7173" y="0"/>
                  </a:cubicBezTo>
                  <a:close/>
                </a:path>
              </a:pathLst>
            </a:custGeom>
            <a:solidFill>
              <a:srgbClr val="BA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104"/>
            <p:cNvSpPr/>
            <p:nvPr/>
          </p:nvSpPr>
          <p:spPr>
            <a:xfrm>
              <a:off x="2013351" y="4903872"/>
              <a:ext cx="497642" cy="141163"/>
            </a:xfrm>
            <a:custGeom>
              <a:avLst/>
              <a:gdLst/>
              <a:ahLst/>
              <a:cxnLst/>
              <a:rect l="l" t="t" r="r" b="b"/>
              <a:pathLst>
                <a:path w="7174" h="2035" extrusionOk="0">
                  <a:moveTo>
                    <a:pt x="997" y="1"/>
                  </a:moveTo>
                  <a:cubicBezTo>
                    <a:pt x="1" y="1"/>
                    <a:pt x="1" y="2035"/>
                    <a:pt x="997" y="2035"/>
                  </a:cubicBezTo>
                  <a:lnTo>
                    <a:pt x="7173" y="2035"/>
                  </a:lnTo>
                  <a:cubicBezTo>
                    <a:pt x="6859" y="2025"/>
                    <a:pt x="6691" y="1616"/>
                    <a:pt x="6659" y="1165"/>
                  </a:cubicBezTo>
                  <a:cubicBezTo>
                    <a:pt x="6324" y="1165"/>
                    <a:pt x="5978" y="1154"/>
                    <a:pt x="5621" y="1133"/>
                  </a:cubicBezTo>
                  <a:cubicBezTo>
                    <a:pt x="3608" y="997"/>
                    <a:pt x="1993" y="546"/>
                    <a:pt x="2024" y="126"/>
                  </a:cubicBezTo>
                  <a:cubicBezTo>
                    <a:pt x="2024" y="74"/>
                    <a:pt x="2056" y="32"/>
                    <a:pt x="2098" y="1"/>
                  </a:cubicBezTo>
                  <a:close/>
                </a:path>
              </a:pathLst>
            </a:custGeom>
            <a:solidFill>
              <a:srgbClr val="A31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2" name="Google Shape;9022;p104"/>
          <p:cNvSpPr txBox="1"/>
          <p:nvPr/>
        </p:nvSpPr>
        <p:spPr>
          <a:xfrm>
            <a:off x="1288347" y="1261075"/>
            <a:ext cx="22083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lost 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023" name="Google Shape;9023;p104"/>
          <p:cNvSpPr txBox="1"/>
          <p:nvPr/>
        </p:nvSpPr>
        <p:spPr>
          <a:xfrm>
            <a:off x="1288347" y="1656625"/>
            <a:ext cx="22083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Mars is actually a very cold place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24" name="Google Shape;9024;p104"/>
          <p:cNvSpPr txBox="1"/>
          <p:nvPr/>
        </p:nvSpPr>
        <p:spPr>
          <a:xfrm>
            <a:off x="5652498" y="1261075"/>
            <a:ext cx="22083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Postmodernism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025" name="Google Shape;9025;p104"/>
          <p:cNvSpPr txBox="1"/>
          <p:nvPr/>
        </p:nvSpPr>
        <p:spPr>
          <a:xfrm>
            <a:off x="5652498" y="1656625"/>
            <a:ext cx="22083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26" name="Google Shape;9026;p104"/>
          <p:cNvSpPr txBox="1"/>
          <p:nvPr/>
        </p:nvSpPr>
        <p:spPr>
          <a:xfrm>
            <a:off x="1288347" y="3710793"/>
            <a:ext cx="22083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beat 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027" name="Google Shape;9027;p104"/>
          <p:cNvSpPr txBox="1"/>
          <p:nvPr/>
        </p:nvSpPr>
        <p:spPr>
          <a:xfrm>
            <a:off x="1288347" y="4101525"/>
            <a:ext cx="22083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Jupiter is the biggest planet of them all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28" name="Google Shape;9028;p104"/>
          <p:cNvSpPr txBox="1"/>
          <p:nvPr/>
        </p:nvSpPr>
        <p:spPr>
          <a:xfrm>
            <a:off x="5652498" y="3710793"/>
            <a:ext cx="22083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Concrete poetry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029" name="Google Shape;9029;p104"/>
          <p:cNvSpPr txBox="1"/>
          <p:nvPr/>
        </p:nvSpPr>
        <p:spPr>
          <a:xfrm>
            <a:off x="5652498" y="4101525"/>
            <a:ext cx="22083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Saturn is a gas giant and has several rings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030" name="Google Shape;9030;p104"/>
          <p:cNvCxnSpPr>
            <a:stCxn id="9022" idx="3"/>
            <a:endCxn id="8988" idx="0"/>
          </p:cNvCxnSpPr>
          <p:nvPr/>
        </p:nvCxnSpPr>
        <p:spPr>
          <a:xfrm>
            <a:off x="3496647" y="1458925"/>
            <a:ext cx="1075500" cy="306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031" name="Google Shape;9031;p104"/>
          <p:cNvCxnSpPr>
            <a:stCxn id="9024" idx="1"/>
            <a:endCxn id="8988" idx="0"/>
          </p:cNvCxnSpPr>
          <p:nvPr/>
        </p:nvCxnSpPr>
        <p:spPr>
          <a:xfrm flipH="1">
            <a:off x="4571898" y="1458925"/>
            <a:ext cx="1080600" cy="306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032" name="Google Shape;9032;p104"/>
          <p:cNvCxnSpPr>
            <a:stCxn id="9028" idx="1"/>
            <a:endCxn id="8988" idx="4"/>
          </p:cNvCxnSpPr>
          <p:nvPr/>
        </p:nvCxnSpPr>
        <p:spPr>
          <a:xfrm rot="10800000">
            <a:off x="4571898" y="3609243"/>
            <a:ext cx="1080600" cy="2994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033" name="Google Shape;9033;p104"/>
          <p:cNvCxnSpPr>
            <a:stCxn id="9026" idx="3"/>
            <a:endCxn id="8988" idx="4"/>
          </p:cNvCxnSpPr>
          <p:nvPr/>
        </p:nvCxnSpPr>
        <p:spPr>
          <a:xfrm rot="10800000" flipH="1">
            <a:off x="3496647" y="3609243"/>
            <a:ext cx="1075500" cy="2994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034" name="Google Shape;9034;p104"/>
          <p:cNvSpPr/>
          <p:nvPr/>
        </p:nvSpPr>
        <p:spPr>
          <a:xfrm>
            <a:off x="717151" y="1261075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5" name="Google Shape;9035;p104"/>
          <p:cNvSpPr/>
          <p:nvPr/>
        </p:nvSpPr>
        <p:spPr>
          <a:xfrm>
            <a:off x="717151" y="3710793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6" name="Google Shape;9036;p104"/>
          <p:cNvSpPr/>
          <p:nvPr/>
        </p:nvSpPr>
        <p:spPr>
          <a:xfrm>
            <a:off x="7860794" y="1261075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7" name="Google Shape;9037;p104"/>
          <p:cNvSpPr/>
          <p:nvPr/>
        </p:nvSpPr>
        <p:spPr>
          <a:xfrm>
            <a:off x="7860794" y="3710793"/>
            <a:ext cx="571200" cy="571500"/>
          </a:xfrm>
          <a:prstGeom prst="ellipse">
            <a:avLst/>
          </a:pr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8" name="Google Shape;9038;p104"/>
          <p:cNvGrpSpPr/>
          <p:nvPr/>
        </p:nvGrpSpPr>
        <p:grpSpPr>
          <a:xfrm>
            <a:off x="853567" y="3860649"/>
            <a:ext cx="298368" cy="271787"/>
            <a:chOff x="-40745125" y="3632900"/>
            <a:chExt cx="318225" cy="289875"/>
          </a:xfrm>
        </p:grpSpPr>
        <p:sp>
          <p:nvSpPr>
            <p:cNvPr id="9039" name="Google Shape;9039;p104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104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104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104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104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104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104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6" name="Google Shape;9046;p104"/>
          <p:cNvSpPr/>
          <p:nvPr/>
        </p:nvSpPr>
        <p:spPr>
          <a:xfrm>
            <a:off x="8019655" y="3846850"/>
            <a:ext cx="253478" cy="299386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7" name="Google Shape;9047;p104"/>
          <p:cNvGrpSpPr/>
          <p:nvPr/>
        </p:nvGrpSpPr>
        <p:grpSpPr>
          <a:xfrm>
            <a:off x="7997220" y="1410960"/>
            <a:ext cx="298348" cy="271731"/>
            <a:chOff x="-40378075" y="3267450"/>
            <a:chExt cx="317425" cy="289075"/>
          </a:xfrm>
        </p:grpSpPr>
        <p:sp>
          <p:nvSpPr>
            <p:cNvPr id="9048" name="Google Shape;9048;p104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104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104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104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2" name="Google Shape;9052;p104"/>
          <p:cNvGrpSpPr/>
          <p:nvPr/>
        </p:nvGrpSpPr>
        <p:grpSpPr>
          <a:xfrm>
            <a:off x="853570" y="1395007"/>
            <a:ext cx="298362" cy="303636"/>
            <a:chOff x="-40372575" y="3604550"/>
            <a:chExt cx="311150" cy="316650"/>
          </a:xfrm>
        </p:grpSpPr>
        <p:sp>
          <p:nvSpPr>
            <p:cNvPr id="9053" name="Google Shape;9053;p104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104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104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6" name="Google Shape;9056;p104"/>
          <p:cNvGrpSpPr/>
          <p:nvPr/>
        </p:nvGrpSpPr>
        <p:grpSpPr>
          <a:xfrm rot="1321491" flipH="1">
            <a:off x="1495464" y="2745708"/>
            <a:ext cx="714934" cy="378491"/>
            <a:chOff x="-1074225" y="4512538"/>
            <a:chExt cx="714950" cy="378500"/>
          </a:xfrm>
        </p:grpSpPr>
        <p:sp>
          <p:nvSpPr>
            <p:cNvPr id="9057" name="Google Shape;9057;p10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10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10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10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10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10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10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10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10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10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10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8" name="Google Shape;9068;p104"/>
          <p:cNvGrpSpPr/>
          <p:nvPr/>
        </p:nvGrpSpPr>
        <p:grpSpPr>
          <a:xfrm>
            <a:off x="6739088" y="2745713"/>
            <a:ext cx="714950" cy="378500"/>
            <a:chOff x="-1074225" y="4512538"/>
            <a:chExt cx="714950" cy="378500"/>
          </a:xfrm>
        </p:grpSpPr>
        <p:sp>
          <p:nvSpPr>
            <p:cNvPr id="9069" name="Google Shape;9069;p104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104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104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104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104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104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104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104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104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104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104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104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5" name="Google Shape;9085;p10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movements</a:t>
            </a:r>
            <a:endParaRPr/>
          </a:p>
        </p:txBody>
      </p:sp>
      <p:grpSp>
        <p:nvGrpSpPr>
          <p:cNvPr id="9086" name="Google Shape;9086;p105"/>
          <p:cNvGrpSpPr/>
          <p:nvPr/>
        </p:nvGrpSpPr>
        <p:grpSpPr>
          <a:xfrm>
            <a:off x="4195880" y="1099325"/>
            <a:ext cx="1511164" cy="4021701"/>
            <a:chOff x="3959317" y="1099325"/>
            <a:chExt cx="1511164" cy="4021701"/>
          </a:xfrm>
        </p:grpSpPr>
        <p:grpSp>
          <p:nvGrpSpPr>
            <p:cNvPr id="9087" name="Google Shape;9087;p105"/>
            <p:cNvGrpSpPr/>
            <p:nvPr/>
          </p:nvGrpSpPr>
          <p:grpSpPr>
            <a:xfrm rot="2268158" flipH="1">
              <a:off x="4110057" y="3939316"/>
              <a:ext cx="1209684" cy="906055"/>
              <a:chOff x="-2490417" y="1665678"/>
              <a:chExt cx="795310" cy="595688"/>
            </a:xfrm>
          </p:grpSpPr>
          <p:sp>
            <p:nvSpPr>
              <p:cNvPr id="9088" name="Google Shape;9088;p105"/>
              <p:cNvSpPr/>
              <p:nvPr/>
            </p:nvSpPr>
            <p:spPr>
              <a:xfrm rot="1321491" flipH="1">
                <a:off x="-2006350" y="1861971"/>
                <a:ext cx="188371" cy="120172"/>
              </a:xfrm>
              <a:custGeom>
                <a:avLst/>
                <a:gdLst/>
                <a:ahLst/>
                <a:cxnLst/>
                <a:rect l="l" t="t" r="r" b="b"/>
                <a:pathLst>
                  <a:path w="7535" h="4807" extrusionOk="0">
                    <a:moveTo>
                      <a:pt x="2269" y="0"/>
                    </a:moveTo>
                    <a:lnTo>
                      <a:pt x="0" y="2619"/>
                    </a:lnTo>
                    <a:lnTo>
                      <a:pt x="7534" y="4807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105"/>
              <p:cNvSpPr/>
              <p:nvPr/>
            </p:nvSpPr>
            <p:spPr>
              <a:xfrm rot="1321491" flipH="1">
                <a:off x="-2364325" y="1776467"/>
                <a:ext cx="642710" cy="266444"/>
              </a:xfrm>
              <a:custGeom>
                <a:avLst/>
                <a:gdLst/>
                <a:ahLst/>
                <a:cxnLst/>
                <a:rect l="l" t="t" r="r" b="b"/>
                <a:pathLst>
                  <a:path w="25709" h="10658" extrusionOk="0">
                    <a:moveTo>
                      <a:pt x="15471" y="1"/>
                    </a:moveTo>
                    <a:cubicBezTo>
                      <a:pt x="14774" y="1"/>
                      <a:pt x="14066" y="74"/>
                      <a:pt x="13395" y="261"/>
                    </a:cubicBezTo>
                    <a:cubicBezTo>
                      <a:pt x="10532" y="1044"/>
                      <a:pt x="8696" y="3582"/>
                      <a:pt x="8696" y="3582"/>
                    </a:cubicBezTo>
                    <a:lnTo>
                      <a:pt x="8075" y="3636"/>
                    </a:lnTo>
                    <a:cubicBezTo>
                      <a:pt x="8075" y="3636"/>
                      <a:pt x="6914" y="1152"/>
                      <a:pt x="5375" y="1098"/>
                    </a:cubicBezTo>
                    <a:cubicBezTo>
                      <a:pt x="5293" y="1094"/>
                      <a:pt x="5208" y="1091"/>
                      <a:pt x="5120" y="1091"/>
                    </a:cubicBezTo>
                    <a:cubicBezTo>
                      <a:pt x="4135" y="1091"/>
                      <a:pt x="2728" y="1465"/>
                      <a:pt x="1" y="4365"/>
                    </a:cubicBezTo>
                    <a:lnTo>
                      <a:pt x="10640" y="10657"/>
                    </a:lnTo>
                    <a:lnTo>
                      <a:pt x="25708" y="9172"/>
                    </a:lnTo>
                    <a:lnTo>
                      <a:pt x="20388" y="963"/>
                    </a:lnTo>
                    <a:cubicBezTo>
                      <a:pt x="20388" y="963"/>
                      <a:pt x="18000" y="1"/>
                      <a:pt x="15471" y="1"/>
                    </a:cubicBez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105"/>
              <p:cNvSpPr/>
              <p:nvPr/>
            </p:nvSpPr>
            <p:spPr>
              <a:xfrm rot="1321491" flipH="1">
                <a:off x="-1813385" y="1933461"/>
                <a:ext cx="81048" cy="60774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2431" extrusionOk="0">
                    <a:moveTo>
                      <a:pt x="3241" y="0"/>
                    </a:moveTo>
                    <a:lnTo>
                      <a:pt x="3241" y="0"/>
                    </a:lnTo>
                    <a:cubicBezTo>
                      <a:pt x="3241" y="0"/>
                      <a:pt x="1000" y="1026"/>
                      <a:pt x="1" y="2295"/>
                    </a:cubicBezTo>
                    <a:lnTo>
                      <a:pt x="649" y="2430"/>
                    </a:lnTo>
                    <a:cubicBezTo>
                      <a:pt x="973" y="1377"/>
                      <a:pt x="3241" y="0"/>
                      <a:pt x="3241" y="0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105"/>
              <p:cNvSpPr/>
              <p:nvPr/>
            </p:nvSpPr>
            <p:spPr>
              <a:xfrm rot="1321491" flipH="1">
                <a:off x="-1877621" y="1915853"/>
                <a:ext cx="98573" cy="24599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984" extrusionOk="0">
                    <a:moveTo>
                      <a:pt x="2190" y="1"/>
                    </a:moveTo>
                    <a:cubicBezTo>
                      <a:pt x="1509" y="1"/>
                      <a:pt x="734" y="287"/>
                      <a:pt x="0" y="983"/>
                    </a:cubicBezTo>
                    <a:cubicBezTo>
                      <a:pt x="748" y="458"/>
                      <a:pt x="1433" y="227"/>
                      <a:pt x="2069" y="227"/>
                    </a:cubicBezTo>
                    <a:cubicBezTo>
                      <a:pt x="2741" y="227"/>
                      <a:pt x="3360" y="485"/>
                      <a:pt x="3943" y="929"/>
                    </a:cubicBezTo>
                    <a:cubicBezTo>
                      <a:pt x="3613" y="370"/>
                      <a:pt x="2962" y="1"/>
                      <a:pt x="2190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105"/>
              <p:cNvSpPr/>
              <p:nvPr/>
            </p:nvSpPr>
            <p:spPr>
              <a:xfrm rot="1321491" flipH="1">
                <a:off x="-2083325" y="1800391"/>
                <a:ext cx="162046" cy="93198"/>
              </a:xfrm>
              <a:custGeom>
                <a:avLst/>
                <a:gdLst/>
                <a:ahLst/>
                <a:cxnLst/>
                <a:rect l="l" t="t" r="r" b="b"/>
                <a:pathLst>
                  <a:path w="6482" h="3728" extrusionOk="0">
                    <a:moveTo>
                      <a:pt x="6482" y="1"/>
                    </a:moveTo>
                    <a:lnTo>
                      <a:pt x="6482" y="1"/>
                    </a:lnTo>
                    <a:cubicBezTo>
                      <a:pt x="6481" y="1"/>
                      <a:pt x="1702" y="190"/>
                      <a:pt x="1" y="3727"/>
                    </a:cubicBezTo>
                    <a:lnTo>
                      <a:pt x="541" y="3727"/>
                    </a:lnTo>
                    <a:cubicBezTo>
                      <a:pt x="1891" y="1405"/>
                      <a:pt x="3997" y="433"/>
                      <a:pt x="6482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105"/>
              <p:cNvSpPr/>
              <p:nvPr/>
            </p:nvSpPr>
            <p:spPr>
              <a:xfrm rot="1321491" flipH="1">
                <a:off x="-2152802" y="1778970"/>
                <a:ext cx="151922" cy="23849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954" extrusionOk="0">
                    <a:moveTo>
                      <a:pt x="3227" y="1"/>
                    </a:moveTo>
                    <a:cubicBezTo>
                      <a:pt x="2104" y="1"/>
                      <a:pt x="979" y="320"/>
                      <a:pt x="0" y="953"/>
                    </a:cubicBezTo>
                    <a:cubicBezTo>
                      <a:pt x="987" y="460"/>
                      <a:pt x="2035" y="224"/>
                      <a:pt x="3133" y="224"/>
                    </a:cubicBezTo>
                    <a:cubicBezTo>
                      <a:pt x="4080" y="224"/>
                      <a:pt x="5064" y="400"/>
                      <a:pt x="6076" y="737"/>
                    </a:cubicBezTo>
                    <a:cubicBezTo>
                      <a:pt x="5194" y="245"/>
                      <a:pt x="4211" y="1"/>
                      <a:pt x="3227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105"/>
              <p:cNvSpPr/>
              <p:nvPr/>
            </p:nvSpPr>
            <p:spPr>
              <a:xfrm rot="1321491" flipH="1">
                <a:off x="-1947294" y="1914606"/>
                <a:ext cx="40524" cy="2547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019" extrusionOk="0">
                    <a:moveTo>
                      <a:pt x="906" y="0"/>
                    </a:moveTo>
                    <a:cubicBezTo>
                      <a:pt x="597" y="0"/>
                      <a:pt x="303" y="178"/>
                      <a:pt x="136" y="441"/>
                    </a:cubicBezTo>
                    <a:cubicBezTo>
                      <a:pt x="1" y="738"/>
                      <a:pt x="217" y="981"/>
                      <a:pt x="595" y="1009"/>
                    </a:cubicBezTo>
                    <a:cubicBezTo>
                      <a:pt x="639" y="1015"/>
                      <a:pt x="684" y="1019"/>
                      <a:pt x="728" y="1019"/>
                    </a:cubicBezTo>
                    <a:cubicBezTo>
                      <a:pt x="1033" y="1019"/>
                      <a:pt x="1324" y="859"/>
                      <a:pt x="1513" y="576"/>
                    </a:cubicBezTo>
                    <a:cubicBezTo>
                      <a:pt x="1621" y="306"/>
                      <a:pt x="1432" y="36"/>
                      <a:pt x="1027" y="9"/>
                    </a:cubicBezTo>
                    <a:cubicBezTo>
                      <a:pt x="987" y="3"/>
                      <a:pt x="946" y="0"/>
                      <a:pt x="906" y="0"/>
                    </a:cubicBezTo>
                    <a:close/>
                  </a:path>
                </a:pathLst>
              </a:custGeom>
              <a:solidFill>
                <a:srgbClr val="725D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105"/>
              <p:cNvSpPr/>
              <p:nvPr/>
            </p:nvSpPr>
            <p:spPr>
              <a:xfrm rot="1321491" flipH="1">
                <a:off x="-2451442" y="1792983"/>
                <a:ext cx="714934" cy="346992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13880" extrusionOk="0">
                    <a:moveTo>
                      <a:pt x="21604" y="0"/>
                    </a:moveTo>
                    <a:lnTo>
                      <a:pt x="9560" y="2781"/>
                    </a:lnTo>
                    <a:lnTo>
                      <a:pt x="8426" y="2916"/>
                    </a:lnTo>
                    <a:lnTo>
                      <a:pt x="136" y="2916"/>
                    </a:lnTo>
                    <a:lnTo>
                      <a:pt x="1" y="3321"/>
                    </a:lnTo>
                    <a:lnTo>
                      <a:pt x="8237" y="12746"/>
                    </a:lnTo>
                    <a:lnTo>
                      <a:pt x="16446" y="13880"/>
                    </a:lnTo>
                    <a:lnTo>
                      <a:pt x="20226" y="13880"/>
                    </a:lnTo>
                    <a:lnTo>
                      <a:pt x="28597" y="11558"/>
                    </a:lnTo>
                    <a:lnTo>
                      <a:pt x="216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105"/>
              <p:cNvSpPr/>
              <p:nvPr/>
            </p:nvSpPr>
            <p:spPr>
              <a:xfrm rot="1321491" flipH="1">
                <a:off x="-2397966" y="1774670"/>
                <a:ext cx="407766" cy="318643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2746" extrusionOk="0">
                    <a:moveTo>
                      <a:pt x="10774" y="270"/>
                    </a:moveTo>
                    <a:lnTo>
                      <a:pt x="15959" y="9802"/>
                    </a:lnTo>
                    <a:lnTo>
                      <a:pt x="7507" y="12476"/>
                    </a:lnTo>
                    <a:lnTo>
                      <a:pt x="405" y="2782"/>
                    </a:lnTo>
                    <a:lnTo>
                      <a:pt x="10774" y="270"/>
                    </a:lnTo>
                    <a:close/>
                    <a:moveTo>
                      <a:pt x="10855" y="0"/>
                    </a:moveTo>
                    <a:lnTo>
                      <a:pt x="162" y="2620"/>
                    </a:lnTo>
                    <a:lnTo>
                      <a:pt x="0" y="2647"/>
                    </a:lnTo>
                    <a:lnTo>
                      <a:pt x="7345" y="12665"/>
                    </a:lnTo>
                    <a:lnTo>
                      <a:pt x="7399" y="12746"/>
                    </a:lnTo>
                    <a:lnTo>
                      <a:pt x="16310" y="9964"/>
                    </a:lnTo>
                    <a:lnTo>
                      <a:pt x="10855" y="0"/>
                    </a:ln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105"/>
              <p:cNvSpPr/>
              <p:nvPr/>
            </p:nvSpPr>
            <p:spPr>
              <a:xfrm rot="1321491" flipH="1">
                <a:off x="-2133627" y="1945819"/>
                <a:ext cx="346342" cy="230895"/>
              </a:xfrm>
              <a:custGeom>
                <a:avLst/>
                <a:gdLst/>
                <a:ahLst/>
                <a:cxnLst/>
                <a:rect l="l" t="t" r="r" b="b"/>
                <a:pathLst>
                  <a:path w="13854" h="9236" extrusionOk="0">
                    <a:moveTo>
                      <a:pt x="568" y="271"/>
                    </a:moveTo>
                    <a:lnTo>
                      <a:pt x="7049" y="649"/>
                    </a:lnTo>
                    <a:lnTo>
                      <a:pt x="13341" y="9020"/>
                    </a:lnTo>
                    <a:lnTo>
                      <a:pt x="13341" y="9020"/>
                    </a:lnTo>
                    <a:lnTo>
                      <a:pt x="7535" y="8237"/>
                    </a:lnTo>
                    <a:lnTo>
                      <a:pt x="568" y="271"/>
                    </a:lnTo>
                    <a:close/>
                    <a:moveTo>
                      <a:pt x="1" y="1"/>
                    </a:moveTo>
                    <a:lnTo>
                      <a:pt x="7292" y="8372"/>
                    </a:lnTo>
                    <a:lnTo>
                      <a:pt x="13854" y="9236"/>
                    </a:lnTo>
                    <a:lnTo>
                      <a:pt x="13854" y="9236"/>
                    </a:lnTo>
                    <a:lnTo>
                      <a:pt x="13827" y="9182"/>
                    </a:lnTo>
                    <a:lnTo>
                      <a:pt x="7211" y="406"/>
                    </a:lnTo>
                    <a:lnTo>
                      <a:pt x="7076" y="4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098" name="Google Shape;9098;p105"/>
            <p:cNvCxnSpPr/>
            <p:nvPr/>
          </p:nvCxnSpPr>
          <p:spPr>
            <a:xfrm>
              <a:off x="4556888" y="1099325"/>
              <a:ext cx="0" cy="3096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99" name="Google Shape;9099;p105"/>
          <p:cNvGrpSpPr/>
          <p:nvPr/>
        </p:nvGrpSpPr>
        <p:grpSpPr>
          <a:xfrm>
            <a:off x="4771797" y="1099325"/>
            <a:ext cx="1511164" cy="2350307"/>
            <a:chOff x="4771797" y="1099325"/>
            <a:chExt cx="1511164" cy="2350307"/>
          </a:xfrm>
        </p:grpSpPr>
        <p:grpSp>
          <p:nvGrpSpPr>
            <p:cNvPr id="9100" name="Google Shape;9100;p105"/>
            <p:cNvGrpSpPr/>
            <p:nvPr/>
          </p:nvGrpSpPr>
          <p:grpSpPr>
            <a:xfrm rot="2268158" flipH="1">
              <a:off x="4922537" y="2267922"/>
              <a:ext cx="1209684" cy="906055"/>
              <a:chOff x="-2490417" y="1665678"/>
              <a:chExt cx="795310" cy="595688"/>
            </a:xfrm>
          </p:grpSpPr>
          <p:sp>
            <p:nvSpPr>
              <p:cNvPr id="9101" name="Google Shape;9101;p105"/>
              <p:cNvSpPr/>
              <p:nvPr/>
            </p:nvSpPr>
            <p:spPr>
              <a:xfrm rot="1321491" flipH="1">
                <a:off x="-2006350" y="1861971"/>
                <a:ext cx="188371" cy="120172"/>
              </a:xfrm>
              <a:custGeom>
                <a:avLst/>
                <a:gdLst/>
                <a:ahLst/>
                <a:cxnLst/>
                <a:rect l="l" t="t" r="r" b="b"/>
                <a:pathLst>
                  <a:path w="7535" h="4807" extrusionOk="0">
                    <a:moveTo>
                      <a:pt x="2269" y="0"/>
                    </a:moveTo>
                    <a:lnTo>
                      <a:pt x="0" y="2619"/>
                    </a:lnTo>
                    <a:lnTo>
                      <a:pt x="7534" y="4807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105"/>
              <p:cNvSpPr/>
              <p:nvPr/>
            </p:nvSpPr>
            <p:spPr>
              <a:xfrm rot="1321491" flipH="1">
                <a:off x="-2364325" y="1776467"/>
                <a:ext cx="642710" cy="266444"/>
              </a:xfrm>
              <a:custGeom>
                <a:avLst/>
                <a:gdLst/>
                <a:ahLst/>
                <a:cxnLst/>
                <a:rect l="l" t="t" r="r" b="b"/>
                <a:pathLst>
                  <a:path w="25709" h="10658" extrusionOk="0">
                    <a:moveTo>
                      <a:pt x="15471" y="1"/>
                    </a:moveTo>
                    <a:cubicBezTo>
                      <a:pt x="14774" y="1"/>
                      <a:pt x="14066" y="74"/>
                      <a:pt x="13395" y="261"/>
                    </a:cubicBezTo>
                    <a:cubicBezTo>
                      <a:pt x="10532" y="1044"/>
                      <a:pt x="8696" y="3582"/>
                      <a:pt x="8696" y="3582"/>
                    </a:cubicBezTo>
                    <a:lnTo>
                      <a:pt x="8075" y="3636"/>
                    </a:lnTo>
                    <a:cubicBezTo>
                      <a:pt x="8075" y="3636"/>
                      <a:pt x="6914" y="1152"/>
                      <a:pt x="5375" y="1098"/>
                    </a:cubicBezTo>
                    <a:cubicBezTo>
                      <a:pt x="5293" y="1094"/>
                      <a:pt x="5208" y="1091"/>
                      <a:pt x="5120" y="1091"/>
                    </a:cubicBezTo>
                    <a:cubicBezTo>
                      <a:pt x="4135" y="1091"/>
                      <a:pt x="2728" y="1465"/>
                      <a:pt x="1" y="4365"/>
                    </a:cubicBezTo>
                    <a:lnTo>
                      <a:pt x="10640" y="10657"/>
                    </a:lnTo>
                    <a:lnTo>
                      <a:pt x="25708" y="9172"/>
                    </a:lnTo>
                    <a:lnTo>
                      <a:pt x="20388" y="963"/>
                    </a:lnTo>
                    <a:cubicBezTo>
                      <a:pt x="20388" y="963"/>
                      <a:pt x="18000" y="1"/>
                      <a:pt x="15471" y="1"/>
                    </a:cubicBez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105"/>
              <p:cNvSpPr/>
              <p:nvPr/>
            </p:nvSpPr>
            <p:spPr>
              <a:xfrm rot="1321491" flipH="1">
                <a:off x="-1813385" y="1933461"/>
                <a:ext cx="81048" cy="60774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2431" extrusionOk="0">
                    <a:moveTo>
                      <a:pt x="3241" y="0"/>
                    </a:moveTo>
                    <a:lnTo>
                      <a:pt x="3241" y="0"/>
                    </a:lnTo>
                    <a:cubicBezTo>
                      <a:pt x="3241" y="0"/>
                      <a:pt x="1000" y="1026"/>
                      <a:pt x="1" y="2295"/>
                    </a:cubicBezTo>
                    <a:lnTo>
                      <a:pt x="649" y="2430"/>
                    </a:lnTo>
                    <a:cubicBezTo>
                      <a:pt x="973" y="1377"/>
                      <a:pt x="3241" y="0"/>
                      <a:pt x="3241" y="0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105"/>
              <p:cNvSpPr/>
              <p:nvPr/>
            </p:nvSpPr>
            <p:spPr>
              <a:xfrm rot="1321491" flipH="1">
                <a:off x="-1877621" y="1915853"/>
                <a:ext cx="98573" cy="24599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984" extrusionOk="0">
                    <a:moveTo>
                      <a:pt x="2190" y="1"/>
                    </a:moveTo>
                    <a:cubicBezTo>
                      <a:pt x="1509" y="1"/>
                      <a:pt x="734" y="287"/>
                      <a:pt x="0" y="983"/>
                    </a:cubicBezTo>
                    <a:cubicBezTo>
                      <a:pt x="748" y="458"/>
                      <a:pt x="1433" y="227"/>
                      <a:pt x="2069" y="227"/>
                    </a:cubicBezTo>
                    <a:cubicBezTo>
                      <a:pt x="2741" y="227"/>
                      <a:pt x="3360" y="485"/>
                      <a:pt x="3943" y="929"/>
                    </a:cubicBezTo>
                    <a:cubicBezTo>
                      <a:pt x="3613" y="370"/>
                      <a:pt x="2962" y="1"/>
                      <a:pt x="2190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105"/>
              <p:cNvSpPr/>
              <p:nvPr/>
            </p:nvSpPr>
            <p:spPr>
              <a:xfrm rot="1321491" flipH="1">
                <a:off x="-2083325" y="1800391"/>
                <a:ext cx="162046" cy="93198"/>
              </a:xfrm>
              <a:custGeom>
                <a:avLst/>
                <a:gdLst/>
                <a:ahLst/>
                <a:cxnLst/>
                <a:rect l="l" t="t" r="r" b="b"/>
                <a:pathLst>
                  <a:path w="6482" h="3728" extrusionOk="0">
                    <a:moveTo>
                      <a:pt x="6482" y="1"/>
                    </a:moveTo>
                    <a:lnTo>
                      <a:pt x="6482" y="1"/>
                    </a:lnTo>
                    <a:cubicBezTo>
                      <a:pt x="6481" y="1"/>
                      <a:pt x="1702" y="190"/>
                      <a:pt x="1" y="3727"/>
                    </a:cubicBezTo>
                    <a:lnTo>
                      <a:pt x="541" y="3727"/>
                    </a:lnTo>
                    <a:cubicBezTo>
                      <a:pt x="1891" y="1405"/>
                      <a:pt x="3997" y="433"/>
                      <a:pt x="6482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105"/>
              <p:cNvSpPr/>
              <p:nvPr/>
            </p:nvSpPr>
            <p:spPr>
              <a:xfrm rot="1321491" flipH="1">
                <a:off x="-2152802" y="1778970"/>
                <a:ext cx="151922" cy="23849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954" extrusionOk="0">
                    <a:moveTo>
                      <a:pt x="3227" y="1"/>
                    </a:moveTo>
                    <a:cubicBezTo>
                      <a:pt x="2104" y="1"/>
                      <a:pt x="979" y="320"/>
                      <a:pt x="0" y="953"/>
                    </a:cubicBezTo>
                    <a:cubicBezTo>
                      <a:pt x="987" y="460"/>
                      <a:pt x="2035" y="224"/>
                      <a:pt x="3133" y="224"/>
                    </a:cubicBezTo>
                    <a:cubicBezTo>
                      <a:pt x="4080" y="224"/>
                      <a:pt x="5064" y="400"/>
                      <a:pt x="6076" y="737"/>
                    </a:cubicBezTo>
                    <a:cubicBezTo>
                      <a:pt x="5194" y="245"/>
                      <a:pt x="4211" y="1"/>
                      <a:pt x="3227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105"/>
              <p:cNvSpPr/>
              <p:nvPr/>
            </p:nvSpPr>
            <p:spPr>
              <a:xfrm rot="1321491" flipH="1">
                <a:off x="-1947294" y="1914606"/>
                <a:ext cx="40524" cy="2547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019" extrusionOk="0">
                    <a:moveTo>
                      <a:pt x="906" y="0"/>
                    </a:moveTo>
                    <a:cubicBezTo>
                      <a:pt x="597" y="0"/>
                      <a:pt x="303" y="178"/>
                      <a:pt x="136" y="441"/>
                    </a:cubicBezTo>
                    <a:cubicBezTo>
                      <a:pt x="1" y="738"/>
                      <a:pt x="217" y="981"/>
                      <a:pt x="595" y="1009"/>
                    </a:cubicBezTo>
                    <a:cubicBezTo>
                      <a:pt x="639" y="1015"/>
                      <a:pt x="684" y="1019"/>
                      <a:pt x="728" y="1019"/>
                    </a:cubicBezTo>
                    <a:cubicBezTo>
                      <a:pt x="1033" y="1019"/>
                      <a:pt x="1324" y="859"/>
                      <a:pt x="1513" y="576"/>
                    </a:cubicBezTo>
                    <a:cubicBezTo>
                      <a:pt x="1621" y="306"/>
                      <a:pt x="1432" y="36"/>
                      <a:pt x="1027" y="9"/>
                    </a:cubicBezTo>
                    <a:cubicBezTo>
                      <a:pt x="987" y="3"/>
                      <a:pt x="946" y="0"/>
                      <a:pt x="906" y="0"/>
                    </a:cubicBezTo>
                    <a:close/>
                  </a:path>
                </a:pathLst>
              </a:custGeom>
              <a:solidFill>
                <a:srgbClr val="725D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105"/>
              <p:cNvSpPr/>
              <p:nvPr/>
            </p:nvSpPr>
            <p:spPr>
              <a:xfrm rot="1321491" flipH="1">
                <a:off x="-2451442" y="1792983"/>
                <a:ext cx="714934" cy="346992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13880" extrusionOk="0">
                    <a:moveTo>
                      <a:pt x="21604" y="0"/>
                    </a:moveTo>
                    <a:lnTo>
                      <a:pt x="9560" y="2781"/>
                    </a:lnTo>
                    <a:lnTo>
                      <a:pt x="8426" y="2916"/>
                    </a:lnTo>
                    <a:lnTo>
                      <a:pt x="136" y="2916"/>
                    </a:lnTo>
                    <a:lnTo>
                      <a:pt x="1" y="3321"/>
                    </a:lnTo>
                    <a:lnTo>
                      <a:pt x="8237" y="12746"/>
                    </a:lnTo>
                    <a:lnTo>
                      <a:pt x="16446" y="13880"/>
                    </a:lnTo>
                    <a:lnTo>
                      <a:pt x="20226" y="13880"/>
                    </a:lnTo>
                    <a:lnTo>
                      <a:pt x="28597" y="11558"/>
                    </a:lnTo>
                    <a:lnTo>
                      <a:pt x="216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105"/>
              <p:cNvSpPr/>
              <p:nvPr/>
            </p:nvSpPr>
            <p:spPr>
              <a:xfrm rot="1321491" flipH="1">
                <a:off x="-2397966" y="1774670"/>
                <a:ext cx="407766" cy="318643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2746" extrusionOk="0">
                    <a:moveTo>
                      <a:pt x="10774" y="270"/>
                    </a:moveTo>
                    <a:lnTo>
                      <a:pt x="15959" y="9802"/>
                    </a:lnTo>
                    <a:lnTo>
                      <a:pt x="7507" y="12476"/>
                    </a:lnTo>
                    <a:lnTo>
                      <a:pt x="405" y="2782"/>
                    </a:lnTo>
                    <a:lnTo>
                      <a:pt x="10774" y="270"/>
                    </a:lnTo>
                    <a:close/>
                    <a:moveTo>
                      <a:pt x="10855" y="0"/>
                    </a:moveTo>
                    <a:lnTo>
                      <a:pt x="162" y="2620"/>
                    </a:lnTo>
                    <a:lnTo>
                      <a:pt x="0" y="2647"/>
                    </a:lnTo>
                    <a:lnTo>
                      <a:pt x="7345" y="12665"/>
                    </a:lnTo>
                    <a:lnTo>
                      <a:pt x="7399" y="12746"/>
                    </a:lnTo>
                    <a:lnTo>
                      <a:pt x="16310" y="9964"/>
                    </a:lnTo>
                    <a:lnTo>
                      <a:pt x="10855" y="0"/>
                    </a:ln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105"/>
              <p:cNvSpPr/>
              <p:nvPr/>
            </p:nvSpPr>
            <p:spPr>
              <a:xfrm rot="1321491" flipH="1">
                <a:off x="-2133627" y="1945819"/>
                <a:ext cx="346342" cy="230895"/>
              </a:xfrm>
              <a:custGeom>
                <a:avLst/>
                <a:gdLst/>
                <a:ahLst/>
                <a:cxnLst/>
                <a:rect l="l" t="t" r="r" b="b"/>
                <a:pathLst>
                  <a:path w="13854" h="9236" extrusionOk="0">
                    <a:moveTo>
                      <a:pt x="568" y="271"/>
                    </a:moveTo>
                    <a:lnTo>
                      <a:pt x="7049" y="649"/>
                    </a:lnTo>
                    <a:lnTo>
                      <a:pt x="13341" y="9020"/>
                    </a:lnTo>
                    <a:lnTo>
                      <a:pt x="13341" y="9020"/>
                    </a:lnTo>
                    <a:lnTo>
                      <a:pt x="7535" y="8237"/>
                    </a:lnTo>
                    <a:lnTo>
                      <a:pt x="568" y="271"/>
                    </a:lnTo>
                    <a:close/>
                    <a:moveTo>
                      <a:pt x="1" y="1"/>
                    </a:moveTo>
                    <a:lnTo>
                      <a:pt x="7292" y="8372"/>
                    </a:lnTo>
                    <a:lnTo>
                      <a:pt x="13854" y="9236"/>
                    </a:lnTo>
                    <a:lnTo>
                      <a:pt x="13854" y="9236"/>
                    </a:lnTo>
                    <a:lnTo>
                      <a:pt x="13827" y="9182"/>
                    </a:lnTo>
                    <a:lnTo>
                      <a:pt x="7211" y="406"/>
                    </a:lnTo>
                    <a:lnTo>
                      <a:pt x="7076" y="4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111" name="Google Shape;9111;p105"/>
            <p:cNvCxnSpPr/>
            <p:nvPr/>
          </p:nvCxnSpPr>
          <p:spPr>
            <a:xfrm flipH="1">
              <a:off x="5368075" y="1099325"/>
              <a:ext cx="8700" cy="1428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12" name="Google Shape;9112;p105"/>
          <p:cNvGrpSpPr/>
          <p:nvPr/>
        </p:nvGrpSpPr>
        <p:grpSpPr>
          <a:xfrm>
            <a:off x="2816007" y="1106576"/>
            <a:ext cx="1511164" cy="3097761"/>
            <a:chOff x="2816007" y="1106576"/>
            <a:chExt cx="1511164" cy="3097761"/>
          </a:xfrm>
        </p:grpSpPr>
        <p:grpSp>
          <p:nvGrpSpPr>
            <p:cNvPr id="9113" name="Google Shape;9113;p105"/>
            <p:cNvGrpSpPr/>
            <p:nvPr/>
          </p:nvGrpSpPr>
          <p:grpSpPr>
            <a:xfrm rot="-2268158">
              <a:off x="2966747" y="3022627"/>
              <a:ext cx="1209684" cy="906055"/>
              <a:chOff x="-2490417" y="1665678"/>
              <a:chExt cx="795310" cy="595688"/>
            </a:xfrm>
          </p:grpSpPr>
          <p:sp>
            <p:nvSpPr>
              <p:cNvPr id="9114" name="Google Shape;9114;p105"/>
              <p:cNvSpPr/>
              <p:nvPr/>
            </p:nvSpPr>
            <p:spPr>
              <a:xfrm rot="1321491" flipH="1">
                <a:off x="-2006350" y="1861971"/>
                <a:ext cx="188371" cy="120172"/>
              </a:xfrm>
              <a:custGeom>
                <a:avLst/>
                <a:gdLst/>
                <a:ahLst/>
                <a:cxnLst/>
                <a:rect l="l" t="t" r="r" b="b"/>
                <a:pathLst>
                  <a:path w="7535" h="4807" extrusionOk="0">
                    <a:moveTo>
                      <a:pt x="2269" y="0"/>
                    </a:moveTo>
                    <a:lnTo>
                      <a:pt x="0" y="2619"/>
                    </a:lnTo>
                    <a:lnTo>
                      <a:pt x="7534" y="4807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105"/>
              <p:cNvSpPr/>
              <p:nvPr/>
            </p:nvSpPr>
            <p:spPr>
              <a:xfrm rot="1321491" flipH="1">
                <a:off x="-2364325" y="1776467"/>
                <a:ext cx="642710" cy="266444"/>
              </a:xfrm>
              <a:custGeom>
                <a:avLst/>
                <a:gdLst/>
                <a:ahLst/>
                <a:cxnLst/>
                <a:rect l="l" t="t" r="r" b="b"/>
                <a:pathLst>
                  <a:path w="25709" h="10658" extrusionOk="0">
                    <a:moveTo>
                      <a:pt x="15471" y="1"/>
                    </a:moveTo>
                    <a:cubicBezTo>
                      <a:pt x="14774" y="1"/>
                      <a:pt x="14066" y="74"/>
                      <a:pt x="13395" y="261"/>
                    </a:cubicBezTo>
                    <a:cubicBezTo>
                      <a:pt x="10532" y="1044"/>
                      <a:pt x="8696" y="3582"/>
                      <a:pt x="8696" y="3582"/>
                    </a:cubicBezTo>
                    <a:lnTo>
                      <a:pt x="8075" y="3636"/>
                    </a:lnTo>
                    <a:cubicBezTo>
                      <a:pt x="8075" y="3636"/>
                      <a:pt x="6914" y="1152"/>
                      <a:pt x="5375" y="1098"/>
                    </a:cubicBezTo>
                    <a:cubicBezTo>
                      <a:pt x="5293" y="1094"/>
                      <a:pt x="5208" y="1091"/>
                      <a:pt x="5120" y="1091"/>
                    </a:cubicBezTo>
                    <a:cubicBezTo>
                      <a:pt x="4135" y="1091"/>
                      <a:pt x="2728" y="1465"/>
                      <a:pt x="1" y="4365"/>
                    </a:cubicBezTo>
                    <a:lnTo>
                      <a:pt x="10640" y="10657"/>
                    </a:lnTo>
                    <a:lnTo>
                      <a:pt x="25708" y="9172"/>
                    </a:lnTo>
                    <a:lnTo>
                      <a:pt x="20388" y="963"/>
                    </a:lnTo>
                    <a:cubicBezTo>
                      <a:pt x="20388" y="963"/>
                      <a:pt x="18000" y="1"/>
                      <a:pt x="15471" y="1"/>
                    </a:cubicBez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105"/>
              <p:cNvSpPr/>
              <p:nvPr/>
            </p:nvSpPr>
            <p:spPr>
              <a:xfrm rot="1321491" flipH="1">
                <a:off x="-1813385" y="1933461"/>
                <a:ext cx="81048" cy="60774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2431" extrusionOk="0">
                    <a:moveTo>
                      <a:pt x="3241" y="0"/>
                    </a:moveTo>
                    <a:lnTo>
                      <a:pt x="3241" y="0"/>
                    </a:lnTo>
                    <a:cubicBezTo>
                      <a:pt x="3241" y="0"/>
                      <a:pt x="1000" y="1026"/>
                      <a:pt x="1" y="2295"/>
                    </a:cubicBezTo>
                    <a:lnTo>
                      <a:pt x="649" y="2430"/>
                    </a:lnTo>
                    <a:cubicBezTo>
                      <a:pt x="973" y="1377"/>
                      <a:pt x="3241" y="0"/>
                      <a:pt x="3241" y="0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105"/>
              <p:cNvSpPr/>
              <p:nvPr/>
            </p:nvSpPr>
            <p:spPr>
              <a:xfrm rot="1321491" flipH="1">
                <a:off x="-1877621" y="1915853"/>
                <a:ext cx="98573" cy="24599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984" extrusionOk="0">
                    <a:moveTo>
                      <a:pt x="2190" y="1"/>
                    </a:moveTo>
                    <a:cubicBezTo>
                      <a:pt x="1509" y="1"/>
                      <a:pt x="734" y="287"/>
                      <a:pt x="0" y="983"/>
                    </a:cubicBezTo>
                    <a:cubicBezTo>
                      <a:pt x="748" y="458"/>
                      <a:pt x="1433" y="227"/>
                      <a:pt x="2069" y="227"/>
                    </a:cubicBezTo>
                    <a:cubicBezTo>
                      <a:pt x="2741" y="227"/>
                      <a:pt x="3360" y="485"/>
                      <a:pt x="3943" y="929"/>
                    </a:cubicBezTo>
                    <a:cubicBezTo>
                      <a:pt x="3613" y="370"/>
                      <a:pt x="2962" y="1"/>
                      <a:pt x="2190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105"/>
              <p:cNvSpPr/>
              <p:nvPr/>
            </p:nvSpPr>
            <p:spPr>
              <a:xfrm rot="1321491" flipH="1">
                <a:off x="-2083325" y="1800391"/>
                <a:ext cx="162046" cy="93198"/>
              </a:xfrm>
              <a:custGeom>
                <a:avLst/>
                <a:gdLst/>
                <a:ahLst/>
                <a:cxnLst/>
                <a:rect l="l" t="t" r="r" b="b"/>
                <a:pathLst>
                  <a:path w="6482" h="3728" extrusionOk="0">
                    <a:moveTo>
                      <a:pt x="6482" y="1"/>
                    </a:moveTo>
                    <a:lnTo>
                      <a:pt x="6482" y="1"/>
                    </a:lnTo>
                    <a:cubicBezTo>
                      <a:pt x="6481" y="1"/>
                      <a:pt x="1702" y="190"/>
                      <a:pt x="1" y="3727"/>
                    </a:cubicBezTo>
                    <a:lnTo>
                      <a:pt x="541" y="3727"/>
                    </a:lnTo>
                    <a:cubicBezTo>
                      <a:pt x="1891" y="1405"/>
                      <a:pt x="3997" y="433"/>
                      <a:pt x="6482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105"/>
              <p:cNvSpPr/>
              <p:nvPr/>
            </p:nvSpPr>
            <p:spPr>
              <a:xfrm rot="1321491" flipH="1">
                <a:off x="-2152802" y="1778970"/>
                <a:ext cx="151922" cy="23849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954" extrusionOk="0">
                    <a:moveTo>
                      <a:pt x="3227" y="1"/>
                    </a:moveTo>
                    <a:cubicBezTo>
                      <a:pt x="2104" y="1"/>
                      <a:pt x="979" y="320"/>
                      <a:pt x="0" y="953"/>
                    </a:cubicBezTo>
                    <a:cubicBezTo>
                      <a:pt x="987" y="460"/>
                      <a:pt x="2035" y="224"/>
                      <a:pt x="3133" y="224"/>
                    </a:cubicBezTo>
                    <a:cubicBezTo>
                      <a:pt x="4080" y="224"/>
                      <a:pt x="5064" y="400"/>
                      <a:pt x="6076" y="737"/>
                    </a:cubicBezTo>
                    <a:cubicBezTo>
                      <a:pt x="5194" y="245"/>
                      <a:pt x="4211" y="1"/>
                      <a:pt x="3227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105"/>
              <p:cNvSpPr/>
              <p:nvPr/>
            </p:nvSpPr>
            <p:spPr>
              <a:xfrm rot="1321491" flipH="1">
                <a:off x="-1947294" y="1914606"/>
                <a:ext cx="40524" cy="2547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019" extrusionOk="0">
                    <a:moveTo>
                      <a:pt x="906" y="0"/>
                    </a:moveTo>
                    <a:cubicBezTo>
                      <a:pt x="597" y="0"/>
                      <a:pt x="303" y="178"/>
                      <a:pt x="136" y="441"/>
                    </a:cubicBezTo>
                    <a:cubicBezTo>
                      <a:pt x="1" y="738"/>
                      <a:pt x="217" y="981"/>
                      <a:pt x="595" y="1009"/>
                    </a:cubicBezTo>
                    <a:cubicBezTo>
                      <a:pt x="639" y="1015"/>
                      <a:pt x="684" y="1019"/>
                      <a:pt x="728" y="1019"/>
                    </a:cubicBezTo>
                    <a:cubicBezTo>
                      <a:pt x="1033" y="1019"/>
                      <a:pt x="1324" y="859"/>
                      <a:pt x="1513" y="576"/>
                    </a:cubicBezTo>
                    <a:cubicBezTo>
                      <a:pt x="1621" y="306"/>
                      <a:pt x="1432" y="36"/>
                      <a:pt x="1027" y="9"/>
                    </a:cubicBezTo>
                    <a:cubicBezTo>
                      <a:pt x="987" y="3"/>
                      <a:pt x="946" y="0"/>
                      <a:pt x="906" y="0"/>
                    </a:cubicBezTo>
                    <a:close/>
                  </a:path>
                </a:pathLst>
              </a:custGeom>
              <a:solidFill>
                <a:srgbClr val="725D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105"/>
              <p:cNvSpPr/>
              <p:nvPr/>
            </p:nvSpPr>
            <p:spPr>
              <a:xfrm rot="1321491" flipH="1">
                <a:off x="-2451442" y="1792983"/>
                <a:ext cx="714934" cy="346992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13880" extrusionOk="0">
                    <a:moveTo>
                      <a:pt x="21604" y="0"/>
                    </a:moveTo>
                    <a:lnTo>
                      <a:pt x="9560" y="2781"/>
                    </a:lnTo>
                    <a:lnTo>
                      <a:pt x="8426" y="2916"/>
                    </a:lnTo>
                    <a:lnTo>
                      <a:pt x="136" y="2916"/>
                    </a:lnTo>
                    <a:lnTo>
                      <a:pt x="1" y="3321"/>
                    </a:lnTo>
                    <a:lnTo>
                      <a:pt x="8237" y="12746"/>
                    </a:lnTo>
                    <a:lnTo>
                      <a:pt x="16446" y="13880"/>
                    </a:lnTo>
                    <a:lnTo>
                      <a:pt x="20226" y="13880"/>
                    </a:lnTo>
                    <a:lnTo>
                      <a:pt x="28597" y="11558"/>
                    </a:lnTo>
                    <a:lnTo>
                      <a:pt x="216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105"/>
              <p:cNvSpPr/>
              <p:nvPr/>
            </p:nvSpPr>
            <p:spPr>
              <a:xfrm rot="1321491" flipH="1">
                <a:off x="-2397966" y="1774670"/>
                <a:ext cx="407766" cy="318643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2746" extrusionOk="0">
                    <a:moveTo>
                      <a:pt x="10774" y="270"/>
                    </a:moveTo>
                    <a:lnTo>
                      <a:pt x="15959" y="9802"/>
                    </a:lnTo>
                    <a:lnTo>
                      <a:pt x="7507" y="12476"/>
                    </a:lnTo>
                    <a:lnTo>
                      <a:pt x="405" y="2782"/>
                    </a:lnTo>
                    <a:lnTo>
                      <a:pt x="10774" y="270"/>
                    </a:lnTo>
                    <a:close/>
                    <a:moveTo>
                      <a:pt x="10855" y="0"/>
                    </a:moveTo>
                    <a:lnTo>
                      <a:pt x="162" y="2620"/>
                    </a:lnTo>
                    <a:lnTo>
                      <a:pt x="0" y="2647"/>
                    </a:lnTo>
                    <a:lnTo>
                      <a:pt x="7345" y="12665"/>
                    </a:lnTo>
                    <a:lnTo>
                      <a:pt x="7399" y="12746"/>
                    </a:lnTo>
                    <a:lnTo>
                      <a:pt x="16310" y="9964"/>
                    </a:lnTo>
                    <a:lnTo>
                      <a:pt x="10855" y="0"/>
                    </a:ln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105"/>
              <p:cNvSpPr/>
              <p:nvPr/>
            </p:nvSpPr>
            <p:spPr>
              <a:xfrm rot="1321491" flipH="1">
                <a:off x="-2133627" y="1945819"/>
                <a:ext cx="346342" cy="230895"/>
              </a:xfrm>
              <a:custGeom>
                <a:avLst/>
                <a:gdLst/>
                <a:ahLst/>
                <a:cxnLst/>
                <a:rect l="l" t="t" r="r" b="b"/>
                <a:pathLst>
                  <a:path w="13854" h="9236" extrusionOk="0">
                    <a:moveTo>
                      <a:pt x="568" y="271"/>
                    </a:moveTo>
                    <a:lnTo>
                      <a:pt x="7049" y="649"/>
                    </a:lnTo>
                    <a:lnTo>
                      <a:pt x="13341" y="9020"/>
                    </a:lnTo>
                    <a:lnTo>
                      <a:pt x="13341" y="9020"/>
                    </a:lnTo>
                    <a:lnTo>
                      <a:pt x="7535" y="8237"/>
                    </a:lnTo>
                    <a:lnTo>
                      <a:pt x="568" y="271"/>
                    </a:lnTo>
                    <a:close/>
                    <a:moveTo>
                      <a:pt x="1" y="1"/>
                    </a:moveTo>
                    <a:lnTo>
                      <a:pt x="7292" y="8372"/>
                    </a:lnTo>
                    <a:lnTo>
                      <a:pt x="13854" y="9236"/>
                    </a:lnTo>
                    <a:lnTo>
                      <a:pt x="13854" y="9236"/>
                    </a:lnTo>
                    <a:lnTo>
                      <a:pt x="13827" y="9182"/>
                    </a:lnTo>
                    <a:lnTo>
                      <a:pt x="7211" y="406"/>
                    </a:lnTo>
                    <a:lnTo>
                      <a:pt x="7076" y="4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124" name="Google Shape;9124;p105"/>
            <p:cNvCxnSpPr/>
            <p:nvPr/>
          </p:nvCxnSpPr>
          <p:spPr>
            <a:xfrm>
              <a:off x="3729950" y="1106576"/>
              <a:ext cx="0" cy="217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25" name="Google Shape;9125;p105"/>
          <p:cNvGrpSpPr/>
          <p:nvPr/>
        </p:nvGrpSpPr>
        <p:grpSpPr>
          <a:xfrm>
            <a:off x="3333975" y="1099325"/>
            <a:ext cx="1511164" cy="1569121"/>
            <a:chOff x="3182711" y="1099325"/>
            <a:chExt cx="1511164" cy="1569121"/>
          </a:xfrm>
        </p:grpSpPr>
        <p:grpSp>
          <p:nvGrpSpPr>
            <p:cNvPr id="9126" name="Google Shape;9126;p105"/>
            <p:cNvGrpSpPr/>
            <p:nvPr/>
          </p:nvGrpSpPr>
          <p:grpSpPr>
            <a:xfrm rot="-2268158">
              <a:off x="3333451" y="1486736"/>
              <a:ext cx="1209684" cy="906055"/>
              <a:chOff x="-2490417" y="1665678"/>
              <a:chExt cx="795310" cy="595688"/>
            </a:xfrm>
          </p:grpSpPr>
          <p:sp>
            <p:nvSpPr>
              <p:cNvPr id="9127" name="Google Shape;9127;p105"/>
              <p:cNvSpPr/>
              <p:nvPr/>
            </p:nvSpPr>
            <p:spPr>
              <a:xfrm rot="1321491" flipH="1">
                <a:off x="-2006350" y="1861971"/>
                <a:ext cx="188371" cy="120172"/>
              </a:xfrm>
              <a:custGeom>
                <a:avLst/>
                <a:gdLst/>
                <a:ahLst/>
                <a:cxnLst/>
                <a:rect l="l" t="t" r="r" b="b"/>
                <a:pathLst>
                  <a:path w="7535" h="4807" extrusionOk="0">
                    <a:moveTo>
                      <a:pt x="2269" y="0"/>
                    </a:moveTo>
                    <a:lnTo>
                      <a:pt x="0" y="2619"/>
                    </a:lnTo>
                    <a:lnTo>
                      <a:pt x="7534" y="4807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105"/>
              <p:cNvSpPr/>
              <p:nvPr/>
            </p:nvSpPr>
            <p:spPr>
              <a:xfrm rot="1321491" flipH="1">
                <a:off x="-2364325" y="1776467"/>
                <a:ext cx="642710" cy="266444"/>
              </a:xfrm>
              <a:custGeom>
                <a:avLst/>
                <a:gdLst/>
                <a:ahLst/>
                <a:cxnLst/>
                <a:rect l="l" t="t" r="r" b="b"/>
                <a:pathLst>
                  <a:path w="25709" h="10658" extrusionOk="0">
                    <a:moveTo>
                      <a:pt x="15471" y="1"/>
                    </a:moveTo>
                    <a:cubicBezTo>
                      <a:pt x="14774" y="1"/>
                      <a:pt x="14066" y="74"/>
                      <a:pt x="13395" y="261"/>
                    </a:cubicBezTo>
                    <a:cubicBezTo>
                      <a:pt x="10532" y="1044"/>
                      <a:pt x="8696" y="3582"/>
                      <a:pt x="8696" y="3582"/>
                    </a:cubicBezTo>
                    <a:lnTo>
                      <a:pt x="8075" y="3636"/>
                    </a:lnTo>
                    <a:cubicBezTo>
                      <a:pt x="8075" y="3636"/>
                      <a:pt x="6914" y="1152"/>
                      <a:pt x="5375" y="1098"/>
                    </a:cubicBezTo>
                    <a:cubicBezTo>
                      <a:pt x="5293" y="1094"/>
                      <a:pt x="5208" y="1091"/>
                      <a:pt x="5120" y="1091"/>
                    </a:cubicBezTo>
                    <a:cubicBezTo>
                      <a:pt x="4135" y="1091"/>
                      <a:pt x="2728" y="1465"/>
                      <a:pt x="1" y="4365"/>
                    </a:cubicBezTo>
                    <a:lnTo>
                      <a:pt x="10640" y="10657"/>
                    </a:lnTo>
                    <a:lnTo>
                      <a:pt x="25708" y="9172"/>
                    </a:lnTo>
                    <a:lnTo>
                      <a:pt x="20388" y="963"/>
                    </a:lnTo>
                    <a:cubicBezTo>
                      <a:pt x="20388" y="963"/>
                      <a:pt x="18000" y="1"/>
                      <a:pt x="15471" y="1"/>
                    </a:cubicBez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105"/>
              <p:cNvSpPr/>
              <p:nvPr/>
            </p:nvSpPr>
            <p:spPr>
              <a:xfrm rot="1321491" flipH="1">
                <a:off x="-1813385" y="1933461"/>
                <a:ext cx="81048" cy="60774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2431" extrusionOk="0">
                    <a:moveTo>
                      <a:pt x="3241" y="0"/>
                    </a:moveTo>
                    <a:lnTo>
                      <a:pt x="3241" y="0"/>
                    </a:lnTo>
                    <a:cubicBezTo>
                      <a:pt x="3241" y="0"/>
                      <a:pt x="1000" y="1026"/>
                      <a:pt x="1" y="2295"/>
                    </a:cubicBezTo>
                    <a:lnTo>
                      <a:pt x="649" y="2430"/>
                    </a:lnTo>
                    <a:cubicBezTo>
                      <a:pt x="973" y="1377"/>
                      <a:pt x="3241" y="0"/>
                      <a:pt x="3241" y="0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105"/>
              <p:cNvSpPr/>
              <p:nvPr/>
            </p:nvSpPr>
            <p:spPr>
              <a:xfrm rot="1321491" flipH="1">
                <a:off x="-1877621" y="1915853"/>
                <a:ext cx="98573" cy="24599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984" extrusionOk="0">
                    <a:moveTo>
                      <a:pt x="2190" y="1"/>
                    </a:moveTo>
                    <a:cubicBezTo>
                      <a:pt x="1509" y="1"/>
                      <a:pt x="734" y="287"/>
                      <a:pt x="0" y="983"/>
                    </a:cubicBezTo>
                    <a:cubicBezTo>
                      <a:pt x="748" y="458"/>
                      <a:pt x="1433" y="227"/>
                      <a:pt x="2069" y="227"/>
                    </a:cubicBezTo>
                    <a:cubicBezTo>
                      <a:pt x="2741" y="227"/>
                      <a:pt x="3360" y="485"/>
                      <a:pt x="3943" y="929"/>
                    </a:cubicBezTo>
                    <a:cubicBezTo>
                      <a:pt x="3613" y="370"/>
                      <a:pt x="2962" y="1"/>
                      <a:pt x="2190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105"/>
              <p:cNvSpPr/>
              <p:nvPr/>
            </p:nvSpPr>
            <p:spPr>
              <a:xfrm rot="1321491" flipH="1">
                <a:off x="-2083325" y="1800391"/>
                <a:ext cx="162046" cy="93198"/>
              </a:xfrm>
              <a:custGeom>
                <a:avLst/>
                <a:gdLst/>
                <a:ahLst/>
                <a:cxnLst/>
                <a:rect l="l" t="t" r="r" b="b"/>
                <a:pathLst>
                  <a:path w="6482" h="3728" extrusionOk="0">
                    <a:moveTo>
                      <a:pt x="6482" y="1"/>
                    </a:moveTo>
                    <a:lnTo>
                      <a:pt x="6482" y="1"/>
                    </a:lnTo>
                    <a:cubicBezTo>
                      <a:pt x="6481" y="1"/>
                      <a:pt x="1702" y="190"/>
                      <a:pt x="1" y="3727"/>
                    </a:cubicBezTo>
                    <a:lnTo>
                      <a:pt x="541" y="3727"/>
                    </a:lnTo>
                    <a:cubicBezTo>
                      <a:pt x="1891" y="1405"/>
                      <a:pt x="3997" y="433"/>
                      <a:pt x="6482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105"/>
              <p:cNvSpPr/>
              <p:nvPr/>
            </p:nvSpPr>
            <p:spPr>
              <a:xfrm rot="1321491" flipH="1">
                <a:off x="-2152802" y="1778970"/>
                <a:ext cx="151922" cy="23849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954" extrusionOk="0">
                    <a:moveTo>
                      <a:pt x="3227" y="1"/>
                    </a:moveTo>
                    <a:cubicBezTo>
                      <a:pt x="2104" y="1"/>
                      <a:pt x="979" y="320"/>
                      <a:pt x="0" y="953"/>
                    </a:cubicBezTo>
                    <a:cubicBezTo>
                      <a:pt x="987" y="460"/>
                      <a:pt x="2035" y="224"/>
                      <a:pt x="3133" y="224"/>
                    </a:cubicBezTo>
                    <a:cubicBezTo>
                      <a:pt x="4080" y="224"/>
                      <a:pt x="5064" y="400"/>
                      <a:pt x="6076" y="737"/>
                    </a:cubicBezTo>
                    <a:cubicBezTo>
                      <a:pt x="5194" y="245"/>
                      <a:pt x="4211" y="1"/>
                      <a:pt x="3227" y="1"/>
                    </a:cubicBezTo>
                    <a:close/>
                  </a:path>
                </a:pathLst>
              </a:custGeom>
              <a:solidFill>
                <a:srgbClr val="D3B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105"/>
              <p:cNvSpPr/>
              <p:nvPr/>
            </p:nvSpPr>
            <p:spPr>
              <a:xfrm rot="1321491" flipH="1">
                <a:off x="-1947294" y="1914606"/>
                <a:ext cx="40524" cy="2547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019" extrusionOk="0">
                    <a:moveTo>
                      <a:pt x="906" y="0"/>
                    </a:moveTo>
                    <a:cubicBezTo>
                      <a:pt x="597" y="0"/>
                      <a:pt x="303" y="178"/>
                      <a:pt x="136" y="441"/>
                    </a:cubicBezTo>
                    <a:cubicBezTo>
                      <a:pt x="1" y="738"/>
                      <a:pt x="217" y="981"/>
                      <a:pt x="595" y="1009"/>
                    </a:cubicBezTo>
                    <a:cubicBezTo>
                      <a:pt x="639" y="1015"/>
                      <a:pt x="684" y="1019"/>
                      <a:pt x="728" y="1019"/>
                    </a:cubicBezTo>
                    <a:cubicBezTo>
                      <a:pt x="1033" y="1019"/>
                      <a:pt x="1324" y="859"/>
                      <a:pt x="1513" y="576"/>
                    </a:cubicBezTo>
                    <a:cubicBezTo>
                      <a:pt x="1621" y="306"/>
                      <a:pt x="1432" y="36"/>
                      <a:pt x="1027" y="9"/>
                    </a:cubicBezTo>
                    <a:cubicBezTo>
                      <a:pt x="987" y="3"/>
                      <a:pt x="946" y="0"/>
                      <a:pt x="906" y="0"/>
                    </a:cubicBezTo>
                    <a:close/>
                  </a:path>
                </a:pathLst>
              </a:custGeom>
              <a:solidFill>
                <a:srgbClr val="725D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105"/>
              <p:cNvSpPr/>
              <p:nvPr/>
            </p:nvSpPr>
            <p:spPr>
              <a:xfrm rot="1321491" flipH="1">
                <a:off x="-2451442" y="1792983"/>
                <a:ext cx="714934" cy="346992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13880" extrusionOk="0">
                    <a:moveTo>
                      <a:pt x="21604" y="0"/>
                    </a:moveTo>
                    <a:lnTo>
                      <a:pt x="9560" y="2781"/>
                    </a:lnTo>
                    <a:lnTo>
                      <a:pt x="8426" y="2916"/>
                    </a:lnTo>
                    <a:lnTo>
                      <a:pt x="136" y="2916"/>
                    </a:lnTo>
                    <a:lnTo>
                      <a:pt x="1" y="3321"/>
                    </a:lnTo>
                    <a:lnTo>
                      <a:pt x="8237" y="12746"/>
                    </a:lnTo>
                    <a:lnTo>
                      <a:pt x="16446" y="13880"/>
                    </a:lnTo>
                    <a:lnTo>
                      <a:pt x="20226" y="13880"/>
                    </a:lnTo>
                    <a:lnTo>
                      <a:pt x="28597" y="11558"/>
                    </a:lnTo>
                    <a:lnTo>
                      <a:pt x="216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105"/>
              <p:cNvSpPr/>
              <p:nvPr/>
            </p:nvSpPr>
            <p:spPr>
              <a:xfrm rot="1321491" flipH="1">
                <a:off x="-2397966" y="1774670"/>
                <a:ext cx="407766" cy="318643"/>
              </a:xfrm>
              <a:custGeom>
                <a:avLst/>
                <a:gdLst/>
                <a:ahLst/>
                <a:cxnLst/>
                <a:rect l="l" t="t" r="r" b="b"/>
                <a:pathLst>
                  <a:path w="16311" h="12746" extrusionOk="0">
                    <a:moveTo>
                      <a:pt x="10774" y="270"/>
                    </a:moveTo>
                    <a:lnTo>
                      <a:pt x="15959" y="9802"/>
                    </a:lnTo>
                    <a:lnTo>
                      <a:pt x="7507" y="12476"/>
                    </a:lnTo>
                    <a:lnTo>
                      <a:pt x="405" y="2782"/>
                    </a:lnTo>
                    <a:lnTo>
                      <a:pt x="10774" y="270"/>
                    </a:lnTo>
                    <a:close/>
                    <a:moveTo>
                      <a:pt x="10855" y="0"/>
                    </a:moveTo>
                    <a:lnTo>
                      <a:pt x="162" y="2620"/>
                    </a:lnTo>
                    <a:lnTo>
                      <a:pt x="0" y="2647"/>
                    </a:lnTo>
                    <a:lnTo>
                      <a:pt x="7345" y="12665"/>
                    </a:lnTo>
                    <a:lnTo>
                      <a:pt x="7399" y="12746"/>
                    </a:lnTo>
                    <a:lnTo>
                      <a:pt x="16310" y="9964"/>
                    </a:lnTo>
                    <a:lnTo>
                      <a:pt x="10855" y="0"/>
                    </a:ln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105"/>
              <p:cNvSpPr/>
              <p:nvPr/>
            </p:nvSpPr>
            <p:spPr>
              <a:xfrm rot="1321491" flipH="1">
                <a:off x="-2133627" y="1945819"/>
                <a:ext cx="346342" cy="230895"/>
              </a:xfrm>
              <a:custGeom>
                <a:avLst/>
                <a:gdLst/>
                <a:ahLst/>
                <a:cxnLst/>
                <a:rect l="l" t="t" r="r" b="b"/>
                <a:pathLst>
                  <a:path w="13854" h="9236" extrusionOk="0">
                    <a:moveTo>
                      <a:pt x="568" y="271"/>
                    </a:moveTo>
                    <a:lnTo>
                      <a:pt x="7049" y="649"/>
                    </a:lnTo>
                    <a:lnTo>
                      <a:pt x="13341" y="9020"/>
                    </a:lnTo>
                    <a:lnTo>
                      <a:pt x="13341" y="9020"/>
                    </a:lnTo>
                    <a:lnTo>
                      <a:pt x="7535" y="8237"/>
                    </a:lnTo>
                    <a:lnTo>
                      <a:pt x="568" y="271"/>
                    </a:lnTo>
                    <a:close/>
                    <a:moveTo>
                      <a:pt x="1" y="1"/>
                    </a:moveTo>
                    <a:lnTo>
                      <a:pt x="7292" y="8372"/>
                    </a:lnTo>
                    <a:lnTo>
                      <a:pt x="13854" y="9236"/>
                    </a:lnTo>
                    <a:lnTo>
                      <a:pt x="13854" y="9236"/>
                    </a:lnTo>
                    <a:lnTo>
                      <a:pt x="13827" y="9182"/>
                    </a:lnTo>
                    <a:lnTo>
                      <a:pt x="7211" y="406"/>
                    </a:lnTo>
                    <a:lnTo>
                      <a:pt x="7076" y="4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AD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137" name="Google Shape;9137;p105"/>
            <p:cNvCxnSpPr/>
            <p:nvPr/>
          </p:nvCxnSpPr>
          <p:spPr>
            <a:xfrm>
              <a:off x="4092089" y="1099325"/>
              <a:ext cx="0" cy="63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38" name="Google Shape;9138;p105"/>
          <p:cNvSpPr txBox="1"/>
          <p:nvPr/>
        </p:nvSpPr>
        <p:spPr>
          <a:xfrm>
            <a:off x="720000" y="1572207"/>
            <a:ext cx="2216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lost</a:t>
            </a:r>
            <a:endParaRPr sz="200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139" name="Google Shape;9139;p105"/>
          <p:cNvSpPr txBox="1"/>
          <p:nvPr/>
        </p:nvSpPr>
        <p:spPr>
          <a:xfrm>
            <a:off x="720000" y="1913133"/>
            <a:ext cx="2216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Despite being red, Mars is actually a cold place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40" name="Google Shape;9140;p105"/>
          <p:cNvSpPr txBox="1"/>
          <p:nvPr/>
        </p:nvSpPr>
        <p:spPr>
          <a:xfrm>
            <a:off x="720000" y="3243332"/>
            <a:ext cx="2216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beat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141" name="Google Shape;9141;p105"/>
          <p:cNvSpPr txBox="1"/>
          <p:nvPr/>
        </p:nvSpPr>
        <p:spPr>
          <a:xfrm>
            <a:off x="720000" y="3584258"/>
            <a:ext cx="2216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Jupiter is the biggest planet of them all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42" name="Google Shape;9142;p105"/>
          <p:cNvSpPr txBox="1"/>
          <p:nvPr/>
        </p:nvSpPr>
        <p:spPr>
          <a:xfrm>
            <a:off x="6207525" y="3243332"/>
            <a:ext cx="2216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Concrete poetry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143" name="Google Shape;9143;p105"/>
          <p:cNvSpPr txBox="1"/>
          <p:nvPr/>
        </p:nvSpPr>
        <p:spPr>
          <a:xfrm>
            <a:off x="6207525" y="3584258"/>
            <a:ext cx="2216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Saturn is a gas giant and has several rings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44" name="Google Shape;9144;p105"/>
          <p:cNvSpPr txBox="1"/>
          <p:nvPr/>
        </p:nvSpPr>
        <p:spPr>
          <a:xfrm>
            <a:off x="6207525" y="1572207"/>
            <a:ext cx="2216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Postmodernism</a:t>
            </a:r>
            <a:endParaRPr sz="200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145" name="Google Shape;9145;p105"/>
          <p:cNvSpPr txBox="1"/>
          <p:nvPr/>
        </p:nvSpPr>
        <p:spPr>
          <a:xfrm>
            <a:off x="6207525" y="1913133"/>
            <a:ext cx="2216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146" name="Google Shape;9146;p105"/>
          <p:cNvCxnSpPr>
            <a:stCxn id="9138" idx="3"/>
          </p:cNvCxnSpPr>
          <p:nvPr/>
        </p:nvCxnSpPr>
        <p:spPr>
          <a:xfrm>
            <a:off x="2936400" y="1811307"/>
            <a:ext cx="978300" cy="251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147" name="Google Shape;9147;p105"/>
          <p:cNvCxnSpPr>
            <a:stCxn id="9140" idx="3"/>
          </p:cNvCxnSpPr>
          <p:nvPr/>
        </p:nvCxnSpPr>
        <p:spPr>
          <a:xfrm>
            <a:off x="2936400" y="3482432"/>
            <a:ext cx="565800" cy="2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148" name="Google Shape;9148;p105"/>
          <p:cNvCxnSpPr>
            <a:stCxn id="9144" idx="1"/>
          </p:cNvCxnSpPr>
          <p:nvPr/>
        </p:nvCxnSpPr>
        <p:spPr>
          <a:xfrm flipH="1">
            <a:off x="5661225" y="1811307"/>
            <a:ext cx="546300" cy="892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149" name="Google Shape;9149;p105"/>
          <p:cNvCxnSpPr/>
          <p:nvPr/>
        </p:nvCxnSpPr>
        <p:spPr>
          <a:xfrm flipH="1">
            <a:off x="5038125" y="3482432"/>
            <a:ext cx="1169400" cy="941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9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9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9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9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" name="Google Shape;9154;p10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movements</a:t>
            </a:r>
            <a:endParaRPr/>
          </a:p>
        </p:txBody>
      </p:sp>
      <p:grpSp>
        <p:nvGrpSpPr>
          <p:cNvPr id="9155" name="Google Shape;9155;p106"/>
          <p:cNvGrpSpPr/>
          <p:nvPr/>
        </p:nvGrpSpPr>
        <p:grpSpPr>
          <a:xfrm>
            <a:off x="3174261" y="2092850"/>
            <a:ext cx="2802190" cy="1938625"/>
            <a:chOff x="77034" y="1742486"/>
            <a:chExt cx="843550" cy="583589"/>
          </a:xfrm>
        </p:grpSpPr>
        <p:sp>
          <p:nvSpPr>
            <p:cNvPr id="9156" name="Google Shape;9156;p106"/>
            <p:cNvSpPr/>
            <p:nvPr/>
          </p:nvSpPr>
          <p:spPr>
            <a:xfrm>
              <a:off x="121662" y="2176038"/>
              <a:ext cx="72592" cy="150038"/>
            </a:xfrm>
            <a:custGeom>
              <a:avLst/>
              <a:gdLst/>
              <a:ahLst/>
              <a:cxnLst/>
              <a:rect l="l" t="t" r="r" b="b"/>
              <a:pathLst>
                <a:path w="2139" h="4421" extrusionOk="0">
                  <a:moveTo>
                    <a:pt x="1" y="1"/>
                  </a:moveTo>
                  <a:lnTo>
                    <a:pt x="77" y="4420"/>
                  </a:lnTo>
                  <a:cubicBezTo>
                    <a:pt x="204" y="4420"/>
                    <a:pt x="314" y="4319"/>
                    <a:pt x="314" y="4191"/>
                  </a:cubicBezTo>
                  <a:lnTo>
                    <a:pt x="314" y="4166"/>
                  </a:lnTo>
                  <a:cubicBezTo>
                    <a:pt x="1035" y="4166"/>
                    <a:pt x="917" y="3029"/>
                    <a:pt x="535" y="3029"/>
                  </a:cubicBezTo>
                  <a:lnTo>
                    <a:pt x="535" y="2859"/>
                  </a:lnTo>
                  <a:cubicBezTo>
                    <a:pt x="730" y="2707"/>
                    <a:pt x="1248" y="2401"/>
                    <a:pt x="1256" y="1935"/>
                  </a:cubicBezTo>
                  <a:cubicBezTo>
                    <a:pt x="1264" y="1697"/>
                    <a:pt x="1205" y="1570"/>
                    <a:pt x="1146" y="1502"/>
                  </a:cubicBezTo>
                  <a:cubicBezTo>
                    <a:pt x="1018" y="1383"/>
                    <a:pt x="1112" y="1171"/>
                    <a:pt x="1264" y="1171"/>
                  </a:cubicBezTo>
                  <a:cubicBezTo>
                    <a:pt x="1292" y="1171"/>
                    <a:pt x="1324" y="1173"/>
                    <a:pt x="1359" y="1173"/>
                  </a:cubicBezTo>
                  <a:cubicBezTo>
                    <a:pt x="1485" y="1173"/>
                    <a:pt x="1643" y="1152"/>
                    <a:pt x="1723" y="959"/>
                  </a:cubicBezTo>
                  <a:cubicBezTo>
                    <a:pt x="1773" y="857"/>
                    <a:pt x="1731" y="603"/>
                    <a:pt x="1536" y="603"/>
                  </a:cubicBezTo>
                  <a:lnTo>
                    <a:pt x="1536" y="535"/>
                  </a:lnTo>
                  <a:lnTo>
                    <a:pt x="1578" y="535"/>
                  </a:lnTo>
                  <a:cubicBezTo>
                    <a:pt x="1884" y="535"/>
                    <a:pt x="2138" y="298"/>
                    <a:pt x="2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106"/>
            <p:cNvSpPr/>
            <p:nvPr/>
          </p:nvSpPr>
          <p:spPr>
            <a:xfrm>
              <a:off x="121662" y="2176038"/>
              <a:ext cx="72592" cy="54436"/>
            </a:xfrm>
            <a:custGeom>
              <a:avLst/>
              <a:gdLst/>
              <a:ahLst/>
              <a:cxnLst/>
              <a:rect l="l" t="t" r="r" b="b"/>
              <a:pathLst>
                <a:path w="2139" h="1604" extrusionOk="0">
                  <a:moveTo>
                    <a:pt x="1" y="1"/>
                  </a:moveTo>
                  <a:lnTo>
                    <a:pt x="26" y="1604"/>
                  </a:lnTo>
                  <a:cubicBezTo>
                    <a:pt x="374" y="1103"/>
                    <a:pt x="874" y="781"/>
                    <a:pt x="1443" y="781"/>
                  </a:cubicBezTo>
                  <a:cubicBezTo>
                    <a:pt x="1544" y="781"/>
                    <a:pt x="1646" y="798"/>
                    <a:pt x="1740" y="815"/>
                  </a:cubicBezTo>
                  <a:cubicBezTo>
                    <a:pt x="1723" y="713"/>
                    <a:pt x="1663" y="603"/>
                    <a:pt x="1536" y="603"/>
                  </a:cubicBezTo>
                  <a:lnTo>
                    <a:pt x="1536" y="535"/>
                  </a:lnTo>
                  <a:lnTo>
                    <a:pt x="1578" y="535"/>
                  </a:lnTo>
                  <a:cubicBezTo>
                    <a:pt x="1892" y="535"/>
                    <a:pt x="2138" y="298"/>
                    <a:pt x="2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106"/>
            <p:cNvSpPr/>
            <p:nvPr/>
          </p:nvSpPr>
          <p:spPr>
            <a:xfrm>
              <a:off x="131741" y="2227181"/>
              <a:ext cx="26505" cy="29288"/>
            </a:xfrm>
            <a:custGeom>
              <a:avLst/>
              <a:gdLst/>
              <a:ahLst/>
              <a:cxnLst/>
              <a:rect l="l" t="t" r="r" b="b"/>
              <a:pathLst>
                <a:path w="781" h="863" extrusionOk="0">
                  <a:moveTo>
                    <a:pt x="511" y="1"/>
                  </a:moveTo>
                  <a:cubicBezTo>
                    <a:pt x="380" y="1"/>
                    <a:pt x="226" y="107"/>
                    <a:pt x="128" y="284"/>
                  </a:cubicBezTo>
                  <a:cubicBezTo>
                    <a:pt x="0" y="504"/>
                    <a:pt x="17" y="750"/>
                    <a:pt x="162" y="835"/>
                  </a:cubicBezTo>
                  <a:cubicBezTo>
                    <a:pt x="193" y="854"/>
                    <a:pt x="229" y="862"/>
                    <a:pt x="266" y="862"/>
                  </a:cubicBezTo>
                  <a:cubicBezTo>
                    <a:pt x="399" y="862"/>
                    <a:pt x="554" y="752"/>
                    <a:pt x="654" y="580"/>
                  </a:cubicBezTo>
                  <a:cubicBezTo>
                    <a:pt x="781" y="360"/>
                    <a:pt x="764" y="105"/>
                    <a:pt x="620" y="29"/>
                  </a:cubicBezTo>
                  <a:cubicBezTo>
                    <a:pt x="587" y="10"/>
                    <a:pt x="550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106"/>
            <p:cNvSpPr/>
            <p:nvPr/>
          </p:nvSpPr>
          <p:spPr>
            <a:xfrm>
              <a:off x="128857" y="2282262"/>
              <a:ext cx="18734" cy="27693"/>
            </a:xfrm>
            <a:custGeom>
              <a:avLst/>
              <a:gdLst/>
              <a:ahLst/>
              <a:cxnLst/>
              <a:rect l="l" t="t" r="r" b="b"/>
              <a:pathLst>
                <a:path w="552" h="816" extrusionOk="0">
                  <a:moveTo>
                    <a:pt x="297" y="1"/>
                  </a:moveTo>
                  <a:cubicBezTo>
                    <a:pt x="145" y="1"/>
                    <a:pt x="18" y="171"/>
                    <a:pt x="9" y="400"/>
                  </a:cubicBezTo>
                  <a:cubicBezTo>
                    <a:pt x="1" y="620"/>
                    <a:pt x="111" y="807"/>
                    <a:pt x="264" y="815"/>
                  </a:cubicBezTo>
                  <a:cubicBezTo>
                    <a:pt x="267" y="815"/>
                    <a:pt x="270" y="816"/>
                    <a:pt x="273" y="816"/>
                  </a:cubicBezTo>
                  <a:cubicBezTo>
                    <a:pt x="414" y="816"/>
                    <a:pt x="535" y="641"/>
                    <a:pt x="544" y="425"/>
                  </a:cubicBezTo>
                  <a:cubicBezTo>
                    <a:pt x="552" y="196"/>
                    <a:pt x="442" y="9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106"/>
            <p:cNvSpPr/>
            <p:nvPr/>
          </p:nvSpPr>
          <p:spPr>
            <a:xfrm>
              <a:off x="127126" y="2265259"/>
              <a:ext cx="9536" cy="13609"/>
            </a:xfrm>
            <a:custGeom>
              <a:avLst/>
              <a:gdLst/>
              <a:ahLst/>
              <a:cxnLst/>
              <a:rect l="l" t="t" r="r" b="b"/>
              <a:pathLst>
                <a:path w="281" h="401" extrusionOk="0">
                  <a:moveTo>
                    <a:pt x="136" y="1"/>
                  </a:moveTo>
                  <a:cubicBezTo>
                    <a:pt x="71" y="1"/>
                    <a:pt x="9" y="91"/>
                    <a:pt x="9" y="197"/>
                  </a:cubicBezTo>
                  <a:cubicBezTo>
                    <a:pt x="1" y="307"/>
                    <a:pt x="60" y="400"/>
                    <a:pt x="128" y="400"/>
                  </a:cubicBezTo>
                  <a:cubicBezTo>
                    <a:pt x="131" y="400"/>
                    <a:pt x="134" y="401"/>
                    <a:pt x="138" y="401"/>
                  </a:cubicBezTo>
                  <a:cubicBezTo>
                    <a:pt x="209" y="401"/>
                    <a:pt x="264" y="311"/>
                    <a:pt x="272" y="205"/>
                  </a:cubicBezTo>
                  <a:cubicBezTo>
                    <a:pt x="281" y="95"/>
                    <a:pt x="221" y="1"/>
                    <a:pt x="145" y="1"/>
                  </a:cubicBezTo>
                  <a:cubicBezTo>
                    <a:pt x="142" y="1"/>
                    <a:pt x="13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106"/>
            <p:cNvSpPr/>
            <p:nvPr/>
          </p:nvSpPr>
          <p:spPr>
            <a:xfrm>
              <a:off x="803398" y="2176038"/>
              <a:ext cx="72558" cy="150038"/>
            </a:xfrm>
            <a:custGeom>
              <a:avLst/>
              <a:gdLst/>
              <a:ahLst/>
              <a:cxnLst/>
              <a:rect l="l" t="t" r="r" b="b"/>
              <a:pathLst>
                <a:path w="2138" h="4421" extrusionOk="0">
                  <a:moveTo>
                    <a:pt x="0" y="1"/>
                  </a:moveTo>
                  <a:cubicBezTo>
                    <a:pt x="0" y="298"/>
                    <a:pt x="246" y="535"/>
                    <a:pt x="560" y="535"/>
                  </a:cubicBezTo>
                  <a:lnTo>
                    <a:pt x="603" y="535"/>
                  </a:lnTo>
                  <a:lnTo>
                    <a:pt x="603" y="603"/>
                  </a:lnTo>
                  <a:cubicBezTo>
                    <a:pt x="407" y="603"/>
                    <a:pt x="365" y="857"/>
                    <a:pt x="407" y="959"/>
                  </a:cubicBezTo>
                  <a:cubicBezTo>
                    <a:pt x="494" y="1152"/>
                    <a:pt x="653" y="1173"/>
                    <a:pt x="779" y="1173"/>
                  </a:cubicBezTo>
                  <a:cubicBezTo>
                    <a:pt x="814" y="1173"/>
                    <a:pt x="847" y="1171"/>
                    <a:pt x="874" y="1171"/>
                  </a:cubicBezTo>
                  <a:cubicBezTo>
                    <a:pt x="1027" y="1171"/>
                    <a:pt x="1120" y="1383"/>
                    <a:pt x="993" y="1502"/>
                  </a:cubicBezTo>
                  <a:cubicBezTo>
                    <a:pt x="933" y="1570"/>
                    <a:pt x="874" y="1697"/>
                    <a:pt x="883" y="1935"/>
                  </a:cubicBezTo>
                  <a:cubicBezTo>
                    <a:pt x="891" y="2401"/>
                    <a:pt x="1408" y="2707"/>
                    <a:pt x="1604" y="2859"/>
                  </a:cubicBezTo>
                  <a:lnTo>
                    <a:pt x="1604" y="3029"/>
                  </a:lnTo>
                  <a:cubicBezTo>
                    <a:pt x="1222" y="3029"/>
                    <a:pt x="1103" y="4166"/>
                    <a:pt x="1824" y="4166"/>
                  </a:cubicBezTo>
                  <a:lnTo>
                    <a:pt x="1824" y="4191"/>
                  </a:lnTo>
                  <a:cubicBezTo>
                    <a:pt x="1824" y="4319"/>
                    <a:pt x="1934" y="4420"/>
                    <a:pt x="2062" y="4420"/>
                  </a:cubicBezTo>
                  <a:lnTo>
                    <a:pt x="2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106"/>
            <p:cNvSpPr/>
            <p:nvPr/>
          </p:nvSpPr>
          <p:spPr>
            <a:xfrm>
              <a:off x="803398" y="2176038"/>
              <a:ext cx="72287" cy="54436"/>
            </a:xfrm>
            <a:custGeom>
              <a:avLst/>
              <a:gdLst/>
              <a:ahLst/>
              <a:cxnLst/>
              <a:rect l="l" t="t" r="r" b="b"/>
              <a:pathLst>
                <a:path w="2130" h="1604" extrusionOk="0">
                  <a:moveTo>
                    <a:pt x="0" y="1"/>
                  </a:moveTo>
                  <a:cubicBezTo>
                    <a:pt x="0" y="298"/>
                    <a:pt x="246" y="535"/>
                    <a:pt x="560" y="535"/>
                  </a:cubicBezTo>
                  <a:lnTo>
                    <a:pt x="603" y="535"/>
                  </a:lnTo>
                  <a:lnTo>
                    <a:pt x="603" y="603"/>
                  </a:lnTo>
                  <a:cubicBezTo>
                    <a:pt x="475" y="603"/>
                    <a:pt x="416" y="713"/>
                    <a:pt x="399" y="815"/>
                  </a:cubicBezTo>
                  <a:cubicBezTo>
                    <a:pt x="492" y="798"/>
                    <a:pt x="594" y="781"/>
                    <a:pt x="696" y="781"/>
                  </a:cubicBezTo>
                  <a:cubicBezTo>
                    <a:pt x="1264" y="781"/>
                    <a:pt x="1765" y="1103"/>
                    <a:pt x="2104" y="1604"/>
                  </a:cubicBezTo>
                  <a:lnTo>
                    <a:pt x="2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106"/>
            <p:cNvSpPr/>
            <p:nvPr/>
          </p:nvSpPr>
          <p:spPr>
            <a:xfrm>
              <a:off x="839372" y="2227181"/>
              <a:ext cx="26539" cy="29288"/>
            </a:xfrm>
            <a:custGeom>
              <a:avLst/>
              <a:gdLst/>
              <a:ahLst/>
              <a:cxnLst/>
              <a:rect l="l" t="t" r="r" b="b"/>
              <a:pathLst>
                <a:path w="782" h="863" extrusionOk="0">
                  <a:moveTo>
                    <a:pt x="270" y="1"/>
                  </a:moveTo>
                  <a:cubicBezTo>
                    <a:pt x="231" y="1"/>
                    <a:pt x="195" y="10"/>
                    <a:pt x="162" y="29"/>
                  </a:cubicBezTo>
                  <a:cubicBezTo>
                    <a:pt x="9" y="105"/>
                    <a:pt x="1" y="360"/>
                    <a:pt x="128" y="580"/>
                  </a:cubicBezTo>
                  <a:cubicBezTo>
                    <a:pt x="227" y="752"/>
                    <a:pt x="383" y="862"/>
                    <a:pt x="515" y="862"/>
                  </a:cubicBezTo>
                  <a:cubicBezTo>
                    <a:pt x="553" y="862"/>
                    <a:pt x="588" y="854"/>
                    <a:pt x="620" y="835"/>
                  </a:cubicBezTo>
                  <a:cubicBezTo>
                    <a:pt x="764" y="750"/>
                    <a:pt x="781" y="504"/>
                    <a:pt x="654" y="284"/>
                  </a:cubicBezTo>
                  <a:cubicBezTo>
                    <a:pt x="556" y="107"/>
                    <a:pt x="402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106"/>
            <p:cNvSpPr/>
            <p:nvPr/>
          </p:nvSpPr>
          <p:spPr>
            <a:xfrm>
              <a:off x="850028" y="2282262"/>
              <a:ext cx="18733" cy="27693"/>
            </a:xfrm>
            <a:custGeom>
              <a:avLst/>
              <a:gdLst/>
              <a:ahLst/>
              <a:cxnLst/>
              <a:rect l="l" t="t" r="r" b="b"/>
              <a:pathLst>
                <a:path w="552" h="816" extrusionOk="0">
                  <a:moveTo>
                    <a:pt x="255" y="1"/>
                  </a:moveTo>
                  <a:cubicBezTo>
                    <a:pt x="111" y="9"/>
                    <a:pt x="1" y="196"/>
                    <a:pt x="9" y="425"/>
                  </a:cubicBezTo>
                  <a:cubicBezTo>
                    <a:pt x="17" y="641"/>
                    <a:pt x="139" y="816"/>
                    <a:pt x="287" y="816"/>
                  </a:cubicBezTo>
                  <a:cubicBezTo>
                    <a:pt x="290" y="816"/>
                    <a:pt x="294" y="815"/>
                    <a:pt x="297" y="815"/>
                  </a:cubicBezTo>
                  <a:cubicBezTo>
                    <a:pt x="442" y="807"/>
                    <a:pt x="552" y="620"/>
                    <a:pt x="543" y="400"/>
                  </a:cubicBezTo>
                  <a:cubicBezTo>
                    <a:pt x="535" y="171"/>
                    <a:pt x="408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106"/>
            <p:cNvSpPr/>
            <p:nvPr/>
          </p:nvSpPr>
          <p:spPr>
            <a:xfrm>
              <a:off x="860956" y="2265259"/>
              <a:ext cx="9536" cy="13609"/>
            </a:xfrm>
            <a:custGeom>
              <a:avLst/>
              <a:gdLst/>
              <a:ahLst/>
              <a:cxnLst/>
              <a:rect l="l" t="t" r="r" b="b"/>
              <a:pathLst>
                <a:path w="281" h="401" extrusionOk="0">
                  <a:moveTo>
                    <a:pt x="145" y="1"/>
                  </a:moveTo>
                  <a:cubicBezTo>
                    <a:pt x="142" y="1"/>
                    <a:pt x="139" y="1"/>
                    <a:pt x="137" y="1"/>
                  </a:cubicBezTo>
                  <a:cubicBezTo>
                    <a:pt x="60" y="1"/>
                    <a:pt x="1" y="95"/>
                    <a:pt x="9" y="205"/>
                  </a:cubicBezTo>
                  <a:cubicBezTo>
                    <a:pt x="9" y="311"/>
                    <a:pt x="72" y="401"/>
                    <a:pt x="136" y="401"/>
                  </a:cubicBezTo>
                  <a:cubicBezTo>
                    <a:pt x="139" y="401"/>
                    <a:pt x="142" y="400"/>
                    <a:pt x="145" y="400"/>
                  </a:cubicBezTo>
                  <a:cubicBezTo>
                    <a:pt x="221" y="400"/>
                    <a:pt x="281" y="307"/>
                    <a:pt x="272" y="197"/>
                  </a:cubicBezTo>
                  <a:cubicBezTo>
                    <a:pt x="272" y="91"/>
                    <a:pt x="210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106"/>
            <p:cNvSpPr/>
            <p:nvPr/>
          </p:nvSpPr>
          <p:spPr>
            <a:xfrm>
              <a:off x="121662" y="1756875"/>
              <a:ext cx="754023" cy="424083"/>
            </a:xfrm>
            <a:custGeom>
              <a:avLst/>
              <a:gdLst/>
              <a:ahLst/>
              <a:cxnLst/>
              <a:rect l="l" t="t" r="r" b="b"/>
              <a:pathLst>
                <a:path w="22218" h="12496" extrusionOk="0">
                  <a:moveTo>
                    <a:pt x="1" y="0"/>
                  </a:moveTo>
                  <a:lnTo>
                    <a:pt x="1" y="12496"/>
                  </a:lnTo>
                  <a:lnTo>
                    <a:pt x="22218" y="12496"/>
                  </a:lnTo>
                  <a:lnTo>
                    <a:pt x="22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106"/>
            <p:cNvSpPr/>
            <p:nvPr/>
          </p:nvSpPr>
          <p:spPr>
            <a:xfrm>
              <a:off x="121662" y="1896223"/>
              <a:ext cx="754295" cy="216793"/>
            </a:xfrm>
            <a:custGeom>
              <a:avLst/>
              <a:gdLst/>
              <a:ahLst/>
              <a:cxnLst/>
              <a:rect l="l" t="t" r="r" b="b"/>
              <a:pathLst>
                <a:path w="22226" h="6388" extrusionOk="0">
                  <a:moveTo>
                    <a:pt x="1" y="0"/>
                  </a:moveTo>
                  <a:lnTo>
                    <a:pt x="1" y="3580"/>
                  </a:lnTo>
                  <a:lnTo>
                    <a:pt x="22226" y="6388"/>
                  </a:lnTo>
                  <a:lnTo>
                    <a:pt x="22226" y="28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106"/>
            <p:cNvSpPr/>
            <p:nvPr/>
          </p:nvSpPr>
          <p:spPr>
            <a:xfrm>
              <a:off x="121662" y="1782193"/>
              <a:ext cx="754023" cy="22229"/>
            </a:xfrm>
            <a:custGeom>
              <a:avLst/>
              <a:gdLst/>
              <a:ahLst/>
              <a:cxnLst/>
              <a:rect l="l" t="t" r="r" b="b"/>
              <a:pathLst>
                <a:path w="22218" h="655" extrusionOk="0">
                  <a:moveTo>
                    <a:pt x="1" y="1"/>
                  </a:moveTo>
                  <a:lnTo>
                    <a:pt x="1" y="654"/>
                  </a:lnTo>
                  <a:lnTo>
                    <a:pt x="22218" y="654"/>
                  </a:lnTo>
                  <a:lnTo>
                    <a:pt x="22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106"/>
            <p:cNvSpPr/>
            <p:nvPr/>
          </p:nvSpPr>
          <p:spPr>
            <a:xfrm>
              <a:off x="151026" y="1817625"/>
              <a:ext cx="695114" cy="321897"/>
            </a:xfrm>
            <a:custGeom>
              <a:avLst/>
              <a:gdLst/>
              <a:ahLst/>
              <a:cxnLst/>
              <a:rect l="l" t="t" r="r" b="b"/>
              <a:pathLst>
                <a:path w="20428" h="9485" extrusionOk="0">
                  <a:moveTo>
                    <a:pt x="1" y="0"/>
                  </a:moveTo>
                  <a:lnTo>
                    <a:pt x="1" y="9484"/>
                  </a:lnTo>
                  <a:lnTo>
                    <a:pt x="20428" y="9484"/>
                  </a:lnTo>
                  <a:lnTo>
                    <a:pt x="20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106"/>
            <p:cNvSpPr/>
            <p:nvPr/>
          </p:nvSpPr>
          <p:spPr>
            <a:xfrm>
              <a:off x="77034" y="1742486"/>
              <a:ext cx="843550" cy="48972"/>
            </a:xfrm>
            <a:custGeom>
              <a:avLst/>
              <a:gdLst/>
              <a:ahLst/>
              <a:cxnLst/>
              <a:rect l="l" t="t" r="r" b="b"/>
              <a:pathLst>
                <a:path w="24856" h="1443" extrusionOk="0">
                  <a:moveTo>
                    <a:pt x="1" y="0"/>
                  </a:moveTo>
                  <a:lnTo>
                    <a:pt x="1" y="238"/>
                  </a:lnTo>
                  <a:cubicBezTo>
                    <a:pt x="340" y="340"/>
                    <a:pt x="586" y="577"/>
                    <a:pt x="730" y="976"/>
                  </a:cubicBezTo>
                  <a:cubicBezTo>
                    <a:pt x="840" y="1256"/>
                    <a:pt x="1103" y="1442"/>
                    <a:pt x="1409" y="1442"/>
                  </a:cubicBezTo>
                  <a:lnTo>
                    <a:pt x="23414" y="1442"/>
                  </a:lnTo>
                  <a:cubicBezTo>
                    <a:pt x="23728" y="1442"/>
                    <a:pt x="24008" y="1247"/>
                    <a:pt x="24092" y="950"/>
                  </a:cubicBezTo>
                  <a:cubicBezTo>
                    <a:pt x="24220" y="543"/>
                    <a:pt x="24466" y="289"/>
                    <a:pt x="24856" y="212"/>
                  </a:cubicBezTo>
                  <a:lnTo>
                    <a:pt x="2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106"/>
            <p:cNvSpPr/>
            <p:nvPr/>
          </p:nvSpPr>
          <p:spPr>
            <a:xfrm>
              <a:off x="146131" y="1965320"/>
              <a:ext cx="337169" cy="13847"/>
            </a:xfrm>
            <a:custGeom>
              <a:avLst/>
              <a:gdLst/>
              <a:ahLst/>
              <a:cxnLst/>
              <a:rect l="l" t="t" r="r" b="b"/>
              <a:pathLst>
                <a:path w="993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9934" y="407"/>
                  </a:lnTo>
                  <a:lnTo>
                    <a:pt x="9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106"/>
            <p:cNvSpPr/>
            <p:nvPr/>
          </p:nvSpPr>
          <p:spPr>
            <a:xfrm>
              <a:off x="513776" y="1965320"/>
              <a:ext cx="337135" cy="13847"/>
            </a:xfrm>
            <a:custGeom>
              <a:avLst/>
              <a:gdLst/>
              <a:ahLst/>
              <a:cxnLst/>
              <a:rect l="l" t="t" r="r" b="b"/>
              <a:pathLst>
                <a:path w="993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9934" y="407"/>
                  </a:lnTo>
                  <a:lnTo>
                    <a:pt x="9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106"/>
            <p:cNvSpPr/>
            <p:nvPr/>
          </p:nvSpPr>
          <p:spPr>
            <a:xfrm>
              <a:off x="474350" y="1817625"/>
              <a:ext cx="19302" cy="321907"/>
            </a:xfrm>
            <a:custGeom>
              <a:avLst/>
              <a:gdLst/>
              <a:ahLst/>
              <a:cxnLst/>
              <a:rect l="l" t="t" r="r" b="b"/>
              <a:pathLst>
                <a:path w="569" h="9740" extrusionOk="0">
                  <a:moveTo>
                    <a:pt x="0" y="1"/>
                  </a:moveTo>
                  <a:lnTo>
                    <a:pt x="0" y="9739"/>
                  </a:lnTo>
                  <a:lnTo>
                    <a:pt x="569" y="973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106"/>
            <p:cNvSpPr/>
            <p:nvPr/>
          </p:nvSpPr>
          <p:spPr>
            <a:xfrm>
              <a:off x="503964" y="1817625"/>
              <a:ext cx="19336" cy="321907"/>
            </a:xfrm>
            <a:custGeom>
              <a:avLst/>
              <a:gdLst/>
              <a:ahLst/>
              <a:cxnLst/>
              <a:rect l="l" t="t" r="r" b="b"/>
              <a:pathLst>
                <a:path w="570" h="9740" extrusionOk="0">
                  <a:moveTo>
                    <a:pt x="1" y="1"/>
                  </a:moveTo>
                  <a:lnTo>
                    <a:pt x="1" y="9739"/>
                  </a:lnTo>
                  <a:lnTo>
                    <a:pt x="569" y="973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106"/>
            <p:cNvSpPr/>
            <p:nvPr/>
          </p:nvSpPr>
          <p:spPr>
            <a:xfrm>
              <a:off x="77034" y="1742486"/>
              <a:ext cx="843550" cy="7500"/>
            </a:xfrm>
            <a:custGeom>
              <a:avLst/>
              <a:gdLst/>
              <a:ahLst/>
              <a:cxnLst/>
              <a:rect l="l" t="t" r="r" b="b"/>
              <a:pathLst>
                <a:path w="2485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4822" y="221"/>
                  </a:lnTo>
                  <a:cubicBezTo>
                    <a:pt x="24830" y="221"/>
                    <a:pt x="24847" y="221"/>
                    <a:pt x="24856" y="212"/>
                  </a:cubicBezTo>
                  <a:lnTo>
                    <a:pt x="2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106"/>
            <p:cNvSpPr/>
            <p:nvPr/>
          </p:nvSpPr>
          <p:spPr>
            <a:xfrm>
              <a:off x="121662" y="2169148"/>
              <a:ext cx="754023" cy="15000"/>
            </a:xfrm>
            <a:custGeom>
              <a:avLst/>
              <a:gdLst/>
              <a:ahLst/>
              <a:cxnLst/>
              <a:rect l="l" t="t" r="r" b="b"/>
              <a:pathLst>
                <a:path w="22218" h="442" extrusionOk="0">
                  <a:moveTo>
                    <a:pt x="1" y="0"/>
                  </a:moveTo>
                  <a:lnTo>
                    <a:pt x="1" y="441"/>
                  </a:lnTo>
                  <a:lnTo>
                    <a:pt x="22218" y="441"/>
                  </a:lnTo>
                  <a:lnTo>
                    <a:pt x="22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106"/>
            <p:cNvSpPr/>
            <p:nvPr/>
          </p:nvSpPr>
          <p:spPr>
            <a:xfrm>
              <a:off x="99772" y="1770417"/>
              <a:ext cx="796649" cy="21041"/>
            </a:xfrm>
            <a:custGeom>
              <a:avLst/>
              <a:gdLst/>
              <a:ahLst/>
              <a:cxnLst/>
              <a:rect l="l" t="t" r="r" b="b"/>
              <a:pathLst>
                <a:path w="23474" h="620" extrusionOk="0">
                  <a:moveTo>
                    <a:pt x="1" y="0"/>
                  </a:moveTo>
                  <a:cubicBezTo>
                    <a:pt x="18" y="43"/>
                    <a:pt x="43" y="93"/>
                    <a:pt x="60" y="153"/>
                  </a:cubicBezTo>
                  <a:cubicBezTo>
                    <a:pt x="170" y="433"/>
                    <a:pt x="433" y="619"/>
                    <a:pt x="739" y="619"/>
                  </a:cubicBezTo>
                  <a:lnTo>
                    <a:pt x="22744" y="619"/>
                  </a:lnTo>
                  <a:cubicBezTo>
                    <a:pt x="23058" y="619"/>
                    <a:pt x="23338" y="424"/>
                    <a:pt x="23422" y="127"/>
                  </a:cubicBezTo>
                  <a:cubicBezTo>
                    <a:pt x="23439" y="76"/>
                    <a:pt x="23456" y="34"/>
                    <a:pt x="23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106"/>
            <p:cNvSpPr/>
            <p:nvPr/>
          </p:nvSpPr>
          <p:spPr>
            <a:xfrm>
              <a:off x="269358" y="2169148"/>
              <a:ext cx="253649" cy="15000"/>
            </a:xfrm>
            <a:custGeom>
              <a:avLst/>
              <a:gdLst/>
              <a:ahLst/>
              <a:cxnLst/>
              <a:rect l="l" t="t" r="r" b="b"/>
              <a:pathLst>
                <a:path w="7474" h="442" extrusionOk="0">
                  <a:moveTo>
                    <a:pt x="399" y="0"/>
                  </a:moveTo>
                  <a:lnTo>
                    <a:pt x="0" y="441"/>
                  </a:lnTo>
                  <a:lnTo>
                    <a:pt x="7075" y="441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106"/>
            <p:cNvSpPr/>
            <p:nvPr/>
          </p:nvSpPr>
          <p:spPr>
            <a:xfrm>
              <a:off x="535937" y="2169148"/>
              <a:ext cx="125263" cy="15000"/>
            </a:xfrm>
            <a:custGeom>
              <a:avLst/>
              <a:gdLst/>
              <a:ahLst/>
              <a:cxnLst/>
              <a:rect l="l" t="t" r="r" b="b"/>
              <a:pathLst>
                <a:path w="3691" h="442" extrusionOk="0">
                  <a:moveTo>
                    <a:pt x="399" y="0"/>
                  </a:moveTo>
                  <a:lnTo>
                    <a:pt x="1" y="441"/>
                  </a:lnTo>
                  <a:lnTo>
                    <a:pt x="3292" y="441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80" name="Google Shape;9180;p106"/>
            <p:cNvGrpSpPr/>
            <p:nvPr/>
          </p:nvGrpSpPr>
          <p:grpSpPr>
            <a:xfrm>
              <a:off x="531295" y="1998649"/>
              <a:ext cx="299655" cy="140230"/>
              <a:chOff x="-1294235" y="2130167"/>
              <a:chExt cx="859843" cy="402382"/>
            </a:xfrm>
          </p:grpSpPr>
          <p:sp>
            <p:nvSpPr>
              <p:cNvPr id="9181" name="Google Shape;9181;p106"/>
              <p:cNvSpPr/>
              <p:nvPr/>
            </p:nvSpPr>
            <p:spPr>
              <a:xfrm>
                <a:off x="-678565" y="2155913"/>
                <a:ext cx="43569" cy="2085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9" extrusionOk="0">
                    <a:moveTo>
                      <a:pt x="0" y="0"/>
                    </a:moveTo>
                    <a:lnTo>
                      <a:pt x="0" y="178"/>
                    </a:lnTo>
                    <a:lnTo>
                      <a:pt x="374" y="178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106"/>
              <p:cNvSpPr/>
              <p:nvPr/>
            </p:nvSpPr>
            <p:spPr>
              <a:xfrm>
                <a:off x="-568945" y="2146943"/>
                <a:ext cx="77236" cy="39726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41" extrusionOk="0">
                    <a:moveTo>
                      <a:pt x="663" y="1"/>
                    </a:moveTo>
                    <a:lnTo>
                      <a:pt x="1" y="35"/>
                    </a:lnTo>
                    <a:lnTo>
                      <a:pt x="9" y="340"/>
                    </a:lnTo>
                    <a:lnTo>
                      <a:pt x="663" y="315"/>
                    </a:lnTo>
                    <a:lnTo>
                      <a:pt x="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106"/>
              <p:cNvSpPr/>
              <p:nvPr/>
            </p:nvSpPr>
            <p:spPr>
              <a:xfrm>
                <a:off x="-1294235" y="2185503"/>
                <a:ext cx="147366" cy="347046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979" extrusionOk="0">
                    <a:moveTo>
                      <a:pt x="111" y="1"/>
                    </a:moveTo>
                    <a:lnTo>
                      <a:pt x="0" y="2978"/>
                    </a:lnTo>
                    <a:lnTo>
                      <a:pt x="1264" y="2978"/>
                    </a:lnTo>
                    <a:lnTo>
                      <a:pt x="1154" y="85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106"/>
              <p:cNvSpPr/>
              <p:nvPr/>
            </p:nvSpPr>
            <p:spPr>
              <a:xfrm>
                <a:off x="-693360" y="2130167"/>
                <a:ext cx="98904" cy="402382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454" extrusionOk="0">
                    <a:moveTo>
                      <a:pt x="0" y="1"/>
                    </a:moveTo>
                    <a:lnTo>
                      <a:pt x="26" y="3453"/>
                    </a:lnTo>
                    <a:lnTo>
                      <a:pt x="848" y="3453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106"/>
              <p:cNvSpPr/>
              <p:nvPr/>
            </p:nvSpPr>
            <p:spPr>
              <a:xfrm>
                <a:off x="-584671" y="2130167"/>
                <a:ext cx="150279" cy="402382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54" extrusionOk="0">
                    <a:moveTo>
                      <a:pt x="0" y="1"/>
                    </a:moveTo>
                    <a:lnTo>
                      <a:pt x="51" y="3453"/>
                    </a:lnTo>
                    <a:lnTo>
                      <a:pt x="1290" y="3453"/>
                    </a:lnTo>
                    <a:lnTo>
                      <a:pt x="10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106"/>
              <p:cNvSpPr/>
              <p:nvPr/>
            </p:nvSpPr>
            <p:spPr>
              <a:xfrm>
                <a:off x="-834667" y="2163835"/>
                <a:ext cx="131523" cy="36871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3165" extrusionOk="0">
                    <a:moveTo>
                      <a:pt x="0" y="0"/>
                    </a:moveTo>
                    <a:lnTo>
                      <a:pt x="34" y="3164"/>
                    </a:lnTo>
                    <a:lnTo>
                      <a:pt x="1128" y="3164"/>
                    </a:lnTo>
                    <a:lnTo>
                      <a:pt x="1009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106"/>
              <p:cNvSpPr/>
              <p:nvPr/>
            </p:nvSpPr>
            <p:spPr>
              <a:xfrm>
                <a:off x="-915747" y="2158825"/>
                <a:ext cx="65354" cy="37372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3208" extrusionOk="0">
                    <a:moveTo>
                      <a:pt x="0" y="1"/>
                    </a:moveTo>
                    <a:lnTo>
                      <a:pt x="26" y="3207"/>
                    </a:lnTo>
                    <a:lnTo>
                      <a:pt x="560" y="3207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106"/>
              <p:cNvSpPr/>
              <p:nvPr/>
            </p:nvSpPr>
            <p:spPr>
              <a:xfrm>
                <a:off x="-1146987" y="2279400"/>
                <a:ext cx="123601" cy="25314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2173" extrusionOk="0">
                    <a:moveTo>
                      <a:pt x="0" y="1"/>
                    </a:moveTo>
                    <a:lnTo>
                      <a:pt x="111" y="2172"/>
                    </a:lnTo>
                    <a:lnTo>
                      <a:pt x="1061" y="2172"/>
                    </a:lnTo>
                    <a:lnTo>
                      <a:pt x="10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106"/>
              <p:cNvSpPr/>
              <p:nvPr/>
            </p:nvSpPr>
            <p:spPr>
              <a:xfrm>
                <a:off x="-1007660" y="2188532"/>
                <a:ext cx="86090" cy="34401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953" extrusionOk="0">
                    <a:moveTo>
                      <a:pt x="0" y="0"/>
                    </a:moveTo>
                    <a:lnTo>
                      <a:pt x="26" y="2952"/>
                    </a:lnTo>
                    <a:lnTo>
                      <a:pt x="739" y="2952"/>
                    </a:lnTo>
                    <a:lnTo>
                      <a:pt x="662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106"/>
              <p:cNvSpPr/>
              <p:nvPr/>
            </p:nvSpPr>
            <p:spPr>
              <a:xfrm>
                <a:off x="-671692" y="2496784"/>
                <a:ext cx="60461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96" extrusionOk="0">
                    <a:moveTo>
                      <a:pt x="1" y="1"/>
                    </a:moveTo>
                    <a:lnTo>
                      <a:pt x="1" y="196"/>
                    </a:lnTo>
                    <a:lnTo>
                      <a:pt x="518" y="196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106"/>
              <p:cNvSpPr/>
              <p:nvPr/>
            </p:nvSpPr>
            <p:spPr>
              <a:xfrm>
                <a:off x="-672624" y="2457291"/>
                <a:ext cx="60344" cy="2388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518" y="20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106"/>
              <p:cNvSpPr/>
              <p:nvPr/>
            </p:nvSpPr>
            <p:spPr>
              <a:xfrm>
                <a:off x="-801117" y="2484901"/>
                <a:ext cx="67334" cy="3075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64" extrusionOk="0">
                    <a:moveTo>
                      <a:pt x="0" y="1"/>
                    </a:moveTo>
                    <a:lnTo>
                      <a:pt x="9" y="264"/>
                    </a:lnTo>
                    <a:lnTo>
                      <a:pt x="577" y="264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106"/>
              <p:cNvSpPr/>
              <p:nvPr/>
            </p:nvSpPr>
            <p:spPr>
              <a:xfrm>
                <a:off x="-904913" y="2501793"/>
                <a:ext cx="40657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53" extrusionOk="0">
                    <a:moveTo>
                      <a:pt x="1" y="0"/>
                    </a:moveTo>
                    <a:lnTo>
                      <a:pt x="1" y="153"/>
                    </a:lnTo>
                    <a:lnTo>
                      <a:pt x="349" y="153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106"/>
              <p:cNvSpPr/>
              <p:nvPr/>
            </p:nvSpPr>
            <p:spPr>
              <a:xfrm>
                <a:off x="-991817" y="2475115"/>
                <a:ext cx="47530" cy="42522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5" extrusionOk="0">
                    <a:moveTo>
                      <a:pt x="0" y="0"/>
                    </a:moveTo>
                    <a:lnTo>
                      <a:pt x="9" y="365"/>
                    </a:lnTo>
                    <a:lnTo>
                      <a:pt x="407" y="365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106"/>
              <p:cNvSpPr/>
              <p:nvPr/>
            </p:nvSpPr>
            <p:spPr>
              <a:xfrm>
                <a:off x="-1256724" y="2204259"/>
                <a:ext cx="57432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493" h="332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493" y="332"/>
                    </a:lnTo>
                    <a:lnTo>
                      <a:pt x="484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106"/>
              <p:cNvSpPr/>
              <p:nvPr/>
            </p:nvSpPr>
            <p:spPr>
              <a:xfrm>
                <a:off x="-565916" y="2481989"/>
                <a:ext cx="111719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332" extrusionOk="0">
                    <a:moveTo>
                      <a:pt x="0" y="1"/>
                    </a:moveTo>
                    <a:lnTo>
                      <a:pt x="9" y="314"/>
                    </a:lnTo>
                    <a:lnTo>
                      <a:pt x="959" y="331"/>
                    </a:lnTo>
                    <a:lnTo>
                      <a:pt x="942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106"/>
              <p:cNvSpPr/>
              <p:nvPr/>
            </p:nvSpPr>
            <p:spPr>
              <a:xfrm>
                <a:off x="-1126251" y="2494803"/>
                <a:ext cx="85158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96" extrusionOk="0">
                    <a:moveTo>
                      <a:pt x="1" y="1"/>
                    </a:moveTo>
                    <a:lnTo>
                      <a:pt x="9" y="196"/>
                    </a:lnTo>
                    <a:lnTo>
                      <a:pt x="730" y="196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8" name="Google Shape;9198;p106"/>
            <p:cNvGrpSpPr/>
            <p:nvPr/>
          </p:nvGrpSpPr>
          <p:grpSpPr>
            <a:xfrm>
              <a:off x="169304" y="1844958"/>
              <a:ext cx="294730" cy="120364"/>
              <a:chOff x="-2184318" y="2154918"/>
              <a:chExt cx="863803" cy="352871"/>
            </a:xfrm>
          </p:grpSpPr>
          <p:sp>
            <p:nvSpPr>
              <p:cNvPr id="9199" name="Google Shape;9199;p106"/>
              <p:cNvSpPr/>
              <p:nvPr/>
            </p:nvSpPr>
            <p:spPr>
              <a:xfrm>
                <a:off x="-2184318" y="2154918"/>
                <a:ext cx="150279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029" extrusionOk="0">
                    <a:moveTo>
                      <a:pt x="0" y="0"/>
                    </a:moveTo>
                    <a:lnTo>
                      <a:pt x="51" y="3028"/>
                    </a:lnTo>
                    <a:lnTo>
                      <a:pt x="1289" y="3028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0" name="Google Shape;9200;p106"/>
              <p:cNvSpPr/>
              <p:nvPr/>
            </p:nvSpPr>
            <p:spPr>
              <a:xfrm>
                <a:off x="-1419535" y="2154918"/>
                <a:ext cx="99021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029" extrusionOk="0">
                    <a:moveTo>
                      <a:pt x="1" y="0"/>
                    </a:moveTo>
                    <a:lnTo>
                      <a:pt x="35" y="3028"/>
                    </a:lnTo>
                    <a:lnTo>
                      <a:pt x="849" y="302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/>
              </a:p>
            </p:txBody>
          </p:sp>
          <p:sp>
            <p:nvSpPr>
              <p:cNvPr id="9201" name="Google Shape;9201;p106"/>
              <p:cNvSpPr/>
              <p:nvPr/>
            </p:nvSpPr>
            <p:spPr>
              <a:xfrm>
                <a:off x="-2018314" y="2154918"/>
                <a:ext cx="131523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3029" extrusionOk="0">
                    <a:moveTo>
                      <a:pt x="34" y="0"/>
                    </a:moveTo>
                    <a:lnTo>
                      <a:pt x="0" y="3028"/>
                    </a:lnTo>
                    <a:lnTo>
                      <a:pt x="1018" y="3028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106"/>
              <p:cNvSpPr/>
              <p:nvPr/>
            </p:nvSpPr>
            <p:spPr>
              <a:xfrm>
                <a:off x="-1662542" y="2252660"/>
                <a:ext cx="94943" cy="25513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2190" extrusionOk="0">
                    <a:moveTo>
                      <a:pt x="42" y="1"/>
                    </a:moveTo>
                    <a:lnTo>
                      <a:pt x="0" y="2189"/>
                    </a:lnTo>
                    <a:lnTo>
                      <a:pt x="814" y="2189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106"/>
              <p:cNvSpPr/>
              <p:nvPr/>
            </p:nvSpPr>
            <p:spPr>
              <a:xfrm>
                <a:off x="-1753523" y="2154918"/>
                <a:ext cx="77236" cy="35287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029" extrusionOk="0">
                    <a:moveTo>
                      <a:pt x="1" y="0"/>
                    </a:moveTo>
                    <a:lnTo>
                      <a:pt x="68" y="3028"/>
                    </a:lnTo>
                    <a:lnTo>
                      <a:pt x="662" y="3028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106"/>
              <p:cNvSpPr/>
              <p:nvPr/>
            </p:nvSpPr>
            <p:spPr>
              <a:xfrm>
                <a:off x="-1886909" y="2189402"/>
                <a:ext cx="127562" cy="31838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733" extrusionOk="0">
                    <a:moveTo>
                      <a:pt x="94" y="1"/>
                    </a:moveTo>
                    <a:lnTo>
                      <a:pt x="0" y="2732"/>
                    </a:lnTo>
                    <a:lnTo>
                      <a:pt x="1095" y="2732"/>
                    </a:lnTo>
                    <a:lnTo>
                      <a:pt x="993" y="77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5" name="Google Shape;9205;p106"/>
              <p:cNvSpPr/>
              <p:nvPr/>
            </p:nvSpPr>
            <p:spPr>
              <a:xfrm>
                <a:off x="-1560842" y="2183577"/>
                <a:ext cx="131639" cy="32421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783" extrusionOk="0">
                    <a:moveTo>
                      <a:pt x="1" y="0"/>
                    </a:moveTo>
                    <a:lnTo>
                      <a:pt x="35" y="2782"/>
                    </a:lnTo>
                    <a:lnTo>
                      <a:pt x="1129" y="2782"/>
                    </a:lnTo>
                    <a:lnTo>
                      <a:pt x="1010" y="4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6" name="Google Shape;9206;p106"/>
              <p:cNvSpPr/>
              <p:nvPr/>
            </p:nvSpPr>
            <p:spPr>
              <a:xfrm>
                <a:off x="-2000607" y="2469111"/>
                <a:ext cx="78168" cy="2388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05" extrusionOk="0">
                    <a:moveTo>
                      <a:pt x="1" y="1"/>
                    </a:moveTo>
                    <a:lnTo>
                      <a:pt x="1" y="204"/>
                    </a:lnTo>
                    <a:lnTo>
                      <a:pt x="663" y="204"/>
                    </a:lnTo>
                    <a:lnTo>
                      <a:pt x="6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7" name="Google Shape;9207;p106"/>
              <p:cNvSpPr/>
              <p:nvPr/>
            </p:nvSpPr>
            <p:spPr>
              <a:xfrm>
                <a:off x="-1999558" y="2429619"/>
                <a:ext cx="78168" cy="2376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04" extrusionOk="0">
                    <a:moveTo>
                      <a:pt x="9" y="0"/>
                    </a:moveTo>
                    <a:lnTo>
                      <a:pt x="0" y="204"/>
                    </a:lnTo>
                    <a:lnTo>
                      <a:pt x="670" y="204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106"/>
              <p:cNvSpPr/>
              <p:nvPr/>
            </p:nvSpPr>
            <p:spPr>
              <a:xfrm>
                <a:off x="-1862212" y="2459209"/>
                <a:ext cx="76188" cy="3075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64" extrusionOk="0">
                    <a:moveTo>
                      <a:pt x="9" y="1"/>
                    </a:moveTo>
                    <a:lnTo>
                      <a:pt x="0" y="264"/>
                    </a:lnTo>
                    <a:lnTo>
                      <a:pt x="645" y="26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106"/>
              <p:cNvSpPr/>
              <p:nvPr/>
            </p:nvSpPr>
            <p:spPr>
              <a:xfrm>
                <a:off x="-2006548" y="2169713"/>
                <a:ext cx="87138" cy="2085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9" extrusionOk="0">
                    <a:moveTo>
                      <a:pt x="1" y="0"/>
                    </a:moveTo>
                    <a:lnTo>
                      <a:pt x="1" y="178"/>
                    </a:lnTo>
                    <a:lnTo>
                      <a:pt x="747" y="178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106"/>
              <p:cNvSpPr/>
              <p:nvPr/>
            </p:nvSpPr>
            <p:spPr>
              <a:xfrm>
                <a:off x="-1644834" y="2473072"/>
                <a:ext cx="58480" cy="1887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62" extrusionOk="0">
                    <a:moveTo>
                      <a:pt x="9" y="1"/>
                    </a:moveTo>
                    <a:lnTo>
                      <a:pt x="1" y="162"/>
                    </a:lnTo>
                    <a:lnTo>
                      <a:pt x="493" y="162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106"/>
              <p:cNvSpPr/>
              <p:nvPr/>
            </p:nvSpPr>
            <p:spPr>
              <a:xfrm>
                <a:off x="-1732787" y="2452336"/>
                <a:ext cx="46598" cy="44619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83" extrusionOk="0">
                    <a:moveTo>
                      <a:pt x="399" y="0"/>
                    </a:moveTo>
                    <a:lnTo>
                      <a:pt x="1" y="17"/>
                    </a:lnTo>
                    <a:lnTo>
                      <a:pt x="1" y="382"/>
                    </a:lnTo>
                    <a:lnTo>
                      <a:pt x="399" y="365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106"/>
              <p:cNvSpPr/>
              <p:nvPr/>
            </p:nvSpPr>
            <p:spPr>
              <a:xfrm>
                <a:off x="-1533117" y="2202333"/>
                <a:ext cx="68266" cy="3669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15" extrusionOk="0">
                    <a:moveTo>
                      <a:pt x="9" y="0"/>
                    </a:moveTo>
                    <a:lnTo>
                      <a:pt x="0" y="314"/>
                    </a:lnTo>
                    <a:lnTo>
                      <a:pt x="586" y="314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3" name="Google Shape;9213;p106"/>
              <p:cNvSpPr/>
              <p:nvPr/>
            </p:nvSpPr>
            <p:spPr>
              <a:xfrm>
                <a:off x="-1412546" y="2173674"/>
                <a:ext cx="55452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32" extrusionOk="0">
                    <a:moveTo>
                      <a:pt x="9" y="0"/>
                    </a:moveTo>
                    <a:lnTo>
                      <a:pt x="0" y="306"/>
                    </a:lnTo>
                    <a:lnTo>
                      <a:pt x="467" y="331"/>
                    </a:lnTo>
                    <a:lnTo>
                      <a:pt x="475" y="1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4" name="Google Shape;9214;p106"/>
              <p:cNvSpPr/>
              <p:nvPr/>
            </p:nvSpPr>
            <p:spPr>
              <a:xfrm>
                <a:off x="-2153796" y="2449307"/>
                <a:ext cx="68383" cy="3867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32" extrusionOk="0">
                    <a:moveTo>
                      <a:pt x="586" y="1"/>
                    </a:moveTo>
                    <a:lnTo>
                      <a:pt x="9" y="26"/>
                    </a:lnTo>
                    <a:lnTo>
                      <a:pt x="1" y="332"/>
                    </a:lnTo>
                    <a:lnTo>
                      <a:pt x="578" y="306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106"/>
              <p:cNvSpPr/>
              <p:nvPr/>
            </p:nvSpPr>
            <p:spPr>
              <a:xfrm>
                <a:off x="-2172552" y="2174606"/>
                <a:ext cx="87138" cy="3774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324" extrusionOk="0">
                    <a:moveTo>
                      <a:pt x="747" y="1"/>
                    </a:moveTo>
                    <a:lnTo>
                      <a:pt x="9" y="18"/>
                    </a:lnTo>
                    <a:lnTo>
                      <a:pt x="1" y="323"/>
                    </a:lnTo>
                    <a:lnTo>
                      <a:pt x="739" y="315"/>
                    </a:lnTo>
                    <a:lnTo>
                      <a:pt x="7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106"/>
              <p:cNvSpPr/>
              <p:nvPr/>
            </p:nvSpPr>
            <p:spPr>
              <a:xfrm>
                <a:off x="-1542087" y="2466199"/>
                <a:ext cx="90051" cy="27726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38" extrusionOk="0">
                    <a:moveTo>
                      <a:pt x="1" y="0"/>
                    </a:moveTo>
                    <a:lnTo>
                      <a:pt x="18" y="238"/>
                    </a:lnTo>
                    <a:lnTo>
                      <a:pt x="773" y="238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106"/>
              <p:cNvSpPr/>
              <p:nvPr/>
            </p:nvSpPr>
            <p:spPr>
              <a:xfrm>
                <a:off x="-1407653" y="2425658"/>
                <a:ext cx="68266" cy="732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29" extrusionOk="0">
                    <a:moveTo>
                      <a:pt x="1" y="0"/>
                    </a:moveTo>
                    <a:lnTo>
                      <a:pt x="9" y="628"/>
                    </a:lnTo>
                    <a:lnTo>
                      <a:pt x="586" y="628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8" name="Google Shape;9218;p106"/>
            <p:cNvGrpSpPr/>
            <p:nvPr/>
          </p:nvGrpSpPr>
          <p:grpSpPr>
            <a:xfrm>
              <a:off x="541809" y="1838240"/>
              <a:ext cx="220265" cy="126588"/>
              <a:chOff x="3220874" y="332628"/>
              <a:chExt cx="237277" cy="136395"/>
            </a:xfrm>
          </p:grpSpPr>
          <p:sp>
            <p:nvSpPr>
              <p:cNvPr id="9219" name="Google Shape;9219;p106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106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106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2" name="Google Shape;9222;p106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3" name="Google Shape;9223;p106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106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106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106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106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106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106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106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106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106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3" name="Google Shape;9233;p106"/>
            <p:cNvGrpSpPr/>
            <p:nvPr/>
          </p:nvGrpSpPr>
          <p:grpSpPr>
            <a:xfrm>
              <a:off x="217059" y="2006648"/>
              <a:ext cx="227777" cy="135039"/>
              <a:chOff x="217059" y="1148285"/>
              <a:chExt cx="227777" cy="135039"/>
            </a:xfrm>
          </p:grpSpPr>
          <p:sp>
            <p:nvSpPr>
              <p:cNvPr id="9234" name="Google Shape;9234;p106"/>
              <p:cNvSpPr/>
              <p:nvPr/>
            </p:nvSpPr>
            <p:spPr>
              <a:xfrm>
                <a:off x="409321" y="1148285"/>
                <a:ext cx="35514" cy="135039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106"/>
              <p:cNvSpPr/>
              <p:nvPr/>
            </p:nvSpPr>
            <p:spPr>
              <a:xfrm>
                <a:off x="382014" y="1161594"/>
                <a:ext cx="34172" cy="121731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106"/>
              <p:cNvSpPr/>
              <p:nvPr/>
            </p:nvSpPr>
            <p:spPr>
              <a:xfrm>
                <a:off x="288318" y="1148285"/>
                <a:ext cx="75823" cy="135039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106"/>
              <p:cNvSpPr/>
              <p:nvPr/>
            </p:nvSpPr>
            <p:spPr>
              <a:xfrm>
                <a:off x="238537" y="1158679"/>
                <a:ext cx="72908" cy="124646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106"/>
              <p:cNvSpPr/>
              <p:nvPr/>
            </p:nvSpPr>
            <p:spPr>
              <a:xfrm>
                <a:off x="343623" y="1148285"/>
                <a:ext cx="40040" cy="135039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106"/>
              <p:cNvSpPr/>
              <p:nvPr/>
            </p:nvSpPr>
            <p:spPr>
              <a:xfrm>
                <a:off x="304235" y="1158679"/>
                <a:ext cx="31948" cy="124646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106"/>
              <p:cNvSpPr/>
              <p:nvPr/>
            </p:nvSpPr>
            <p:spPr>
              <a:xfrm>
                <a:off x="217059" y="1189591"/>
                <a:ext cx="73867" cy="93734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106"/>
              <p:cNvSpPr/>
              <p:nvPr/>
            </p:nvSpPr>
            <p:spPr>
              <a:xfrm>
                <a:off x="349453" y="1161592"/>
                <a:ext cx="28994" cy="1403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106"/>
              <p:cNvSpPr/>
              <p:nvPr/>
            </p:nvSpPr>
            <p:spPr>
              <a:xfrm>
                <a:off x="349465" y="1251430"/>
                <a:ext cx="25428" cy="13999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43" name="Google Shape;9243;p106"/>
          <p:cNvSpPr txBox="1"/>
          <p:nvPr/>
        </p:nvSpPr>
        <p:spPr>
          <a:xfrm>
            <a:off x="720000" y="1449325"/>
            <a:ext cx="2216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lost</a:t>
            </a:r>
            <a:endParaRPr sz="200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244" name="Google Shape;9244;p106"/>
          <p:cNvSpPr txBox="1"/>
          <p:nvPr/>
        </p:nvSpPr>
        <p:spPr>
          <a:xfrm>
            <a:off x="720000" y="1790251"/>
            <a:ext cx="2216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Despite being red, Mars is actually a cold place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45" name="Google Shape;9245;p106"/>
          <p:cNvSpPr txBox="1"/>
          <p:nvPr/>
        </p:nvSpPr>
        <p:spPr>
          <a:xfrm>
            <a:off x="720000" y="3120450"/>
            <a:ext cx="2216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beat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246" name="Google Shape;9246;p106"/>
          <p:cNvSpPr txBox="1"/>
          <p:nvPr/>
        </p:nvSpPr>
        <p:spPr>
          <a:xfrm>
            <a:off x="720000" y="3461376"/>
            <a:ext cx="2216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Jupiter is the biggest planet of them all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47" name="Google Shape;9247;p106"/>
          <p:cNvSpPr txBox="1"/>
          <p:nvPr/>
        </p:nvSpPr>
        <p:spPr>
          <a:xfrm>
            <a:off x="6207525" y="3120450"/>
            <a:ext cx="2216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Concrete poetry</a:t>
            </a:r>
            <a:endParaRPr sz="2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248" name="Google Shape;9248;p106"/>
          <p:cNvSpPr txBox="1"/>
          <p:nvPr/>
        </p:nvSpPr>
        <p:spPr>
          <a:xfrm>
            <a:off x="6207525" y="3461376"/>
            <a:ext cx="2216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Saturn is a gas giant and has several rings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49" name="Google Shape;9249;p106"/>
          <p:cNvSpPr txBox="1"/>
          <p:nvPr/>
        </p:nvSpPr>
        <p:spPr>
          <a:xfrm>
            <a:off x="6207525" y="1449325"/>
            <a:ext cx="2216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Postmodernism</a:t>
            </a:r>
            <a:endParaRPr sz="200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250" name="Google Shape;9250;p106"/>
          <p:cNvSpPr txBox="1"/>
          <p:nvPr/>
        </p:nvSpPr>
        <p:spPr>
          <a:xfrm>
            <a:off x="6207525" y="1790251"/>
            <a:ext cx="2216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251" name="Google Shape;9251;p106"/>
          <p:cNvCxnSpPr>
            <a:stCxn id="9243" idx="3"/>
          </p:cNvCxnSpPr>
          <p:nvPr/>
        </p:nvCxnSpPr>
        <p:spPr>
          <a:xfrm>
            <a:off x="2936400" y="1688425"/>
            <a:ext cx="968400" cy="9684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52" name="Google Shape;9252;p106"/>
          <p:cNvCxnSpPr>
            <a:stCxn id="9245" idx="3"/>
          </p:cNvCxnSpPr>
          <p:nvPr/>
        </p:nvCxnSpPr>
        <p:spPr>
          <a:xfrm>
            <a:off x="2936400" y="3359550"/>
            <a:ext cx="8403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53" name="Google Shape;9253;p106"/>
          <p:cNvCxnSpPr>
            <a:stCxn id="9249" idx="1"/>
          </p:cNvCxnSpPr>
          <p:nvPr/>
        </p:nvCxnSpPr>
        <p:spPr>
          <a:xfrm flipH="1">
            <a:off x="4843425" y="1688425"/>
            <a:ext cx="1364100" cy="993000"/>
          </a:xfrm>
          <a:prstGeom prst="bentConnector3">
            <a:avLst>
              <a:gd name="adj1" fmla="val 9999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254" name="Google Shape;9254;p106"/>
          <p:cNvCxnSpPr>
            <a:stCxn id="9247" idx="1"/>
          </p:cNvCxnSpPr>
          <p:nvPr/>
        </p:nvCxnSpPr>
        <p:spPr>
          <a:xfrm rot="10800000">
            <a:off x="5555625" y="3184950"/>
            <a:ext cx="651900" cy="174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255" name="Google Shape;9255;p106"/>
          <p:cNvGrpSpPr/>
          <p:nvPr/>
        </p:nvGrpSpPr>
        <p:grpSpPr>
          <a:xfrm>
            <a:off x="638863" y="788388"/>
            <a:ext cx="714950" cy="378500"/>
            <a:chOff x="-1074225" y="4512538"/>
            <a:chExt cx="714950" cy="378500"/>
          </a:xfrm>
        </p:grpSpPr>
        <p:sp>
          <p:nvSpPr>
            <p:cNvPr id="9256" name="Google Shape;9256;p106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106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106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106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106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106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106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106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106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106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106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106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8" name="Google Shape;9268;p106"/>
          <p:cNvGrpSpPr/>
          <p:nvPr/>
        </p:nvGrpSpPr>
        <p:grpSpPr>
          <a:xfrm rot="1321491" flipH="1">
            <a:off x="8073314" y="4237833"/>
            <a:ext cx="714934" cy="378491"/>
            <a:chOff x="-1074225" y="4512538"/>
            <a:chExt cx="714950" cy="378500"/>
          </a:xfrm>
        </p:grpSpPr>
        <p:sp>
          <p:nvSpPr>
            <p:cNvPr id="9269" name="Google Shape;9269;p106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106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106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106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106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106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106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106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106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106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106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9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9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4" name="Google Shape;9284;p10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Cataloging of books</a:t>
            </a:r>
            <a:endParaRPr/>
          </a:p>
        </p:txBody>
      </p:sp>
      <p:graphicFrame>
        <p:nvGraphicFramePr>
          <p:cNvPr id="9285" name="Google Shape;9285;p107"/>
          <p:cNvGraphicFramePr/>
          <p:nvPr/>
        </p:nvGraphicFramePr>
        <p:xfrm>
          <a:off x="720013" y="1535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{98C87910-88DA-4FCB-9F6E-C9565195DF9F}</a:tableStyleId>
              </a:tblPr>
              <a:tblGrid>
                <a:gridCol w="21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7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Hall 1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Hall 2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Hall 3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Generalities</a:t>
                      </a:r>
                      <a:endParaRPr sz="20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152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454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Philosophy</a:t>
                      </a:r>
                      <a:endParaRPr sz="20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265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254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Religions</a:t>
                      </a:r>
                      <a:endParaRPr sz="20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658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45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778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Social sciences</a:t>
                      </a:r>
                      <a:endParaRPr sz="20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220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254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245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Pure sciences</a:t>
                      </a:r>
                      <a:endParaRPr sz="20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69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74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Fine arts</a:t>
                      </a:r>
                      <a:endParaRPr sz="20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300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286" name="Google Shape;9286;p107"/>
          <p:cNvGrpSpPr/>
          <p:nvPr/>
        </p:nvGrpSpPr>
        <p:grpSpPr>
          <a:xfrm>
            <a:off x="1263563" y="1156600"/>
            <a:ext cx="714950" cy="378500"/>
            <a:chOff x="-1074225" y="4512538"/>
            <a:chExt cx="714950" cy="378500"/>
          </a:xfrm>
        </p:grpSpPr>
        <p:sp>
          <p:nvSpPr>
            <p:cNvPr id="9287" name="Google Shape;9287;p107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107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107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107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107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107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107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107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107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107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107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107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3" name="Google Shape;9303;p10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workshop october</a:t>
            </a:r>
            <a:endParaRPr/>
          </a:p>
        </p:txBody>
      </p:sp>
      <p:graphicFrame>
        <p:nvGraphicFramePr>
          <p:cNvPr id="9304" name="Google Shape;9304;p108"/>
          <p:cNvGraphicFramePr/>
          <p:nvPr/>
        </p:nvGraphicFramePr>
        <p:xfrm>
          <a:off x="3722088" y="1183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{6C9C2807-90B7-4092-836B-208503657D84}</a:tableStyleId>
              </a:tblPr>
              <a:tblGrid>
                <a:gridCol w="6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1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1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Mon</a:t>
                      </a:r>
                      <a:endParaRPr sz="1700" b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Tue</a:t>
                      </a:r>
                      <a:endParaRPr sz="1700" b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Wed</a:t>
                      </a:r>
                      <a:endParaRPr sz="1700" b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Thu</a:t>
                      </a:r>
                      <a:endParaRPr sz="1700" b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Fri</a:t>
                      </a:r>
                      <a:endParaRPr sz="1700" b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Sat</a:t>
                      </a:r>
                      <a:endParaRPr sz="1700" b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2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Sun</a:t>
                      </a:r>
                      <a:endParaRPr sz="1700" b="1">
                        <a:solidFill>
                          <a:schemeClr val="dk2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17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19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26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29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31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305" name="Google Shape;9305;p108"/>
          <p:cNvSpPr txBox="1"/>
          <p:nvPr/>
        </p:nvSpPr>
        <p:spPr>
          <a:xfrm>
            <a:off x="1046775" y="1139575"/>
            <a:ext cx="2622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306" name="Google Shape;9306;p108"/>
          <p:cNvSpPr txBox="1"/>
          <p:nvPr/>
        </p:nvSpPr>
        <p:spPr>
          <a:xfrm>
            <a:off x="1046775" y="1498425"/>
            <a:ext cx="2622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Mercury is a smallest planet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07" name="Google Shape;9307;p108"/>
          <p:cNvSpPr txBox="1"/>
          <p:nvPr/>
        </p:nvSpPr>
        <p:spPr>
          <a:xfrm>
            <a:off x="1046775" y="2044600"/>
            <a:ext cx="2622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Creativity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308" name="Google Shape;9308;p108"/>
          <p:cNvSpPr txBox="1"/>
          <p:nvPr/>
        </p:nvSpPr>
        <p:spPr>
          <a:xfrm>
            <a:off x="1046775" y="2403450"/>
            <a:ext cx="2622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Venus is a hot planet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09" name="Google Shape;9309;p108"/>
          <p:cNvSpPr txBox="1"/>
          <p:nvPr/>
        </p:nvSpPr>
        <p:spPr>
          <a:xfrm>
            <a:off x="1046775" y="2949625"/>
            <a:ext cx="2622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Narrative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310" name="Google Shape;9310;p108"/>
          <p:cNvSpPr txBox="1"/>
          <p:nvPr/>
        </p:nvSpPr>
        <p:spPr>
          <a:xfrm>
            <a:off x="1046775" y="3308475"/>
            <a:ext cx="2622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Earth is the planet with life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11" name="Google Shape;9311;p108"/>
          <p:cNvSpPr txBox="1"/>
          <p:nvPr/>
        </p:nvSpPr>
        <p:spPr>
          <a:xfrm>
            <a:off x="1046775" y="3854650"/>
            <a:ext cx="2622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Final project</a:t>
            </a:r>
            <a:endParaRPr sz="2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312" name="Google Shape;9312;p108"/>
          <p:cNvSpPr txBox="1"/>
          <p:nvPr/>
        </p:nvSpPr>
        <p:spPr>
          <a:xfrm>
            <a:off x="1046775" y="4213500"/>
            <a:ext cx="2622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Mars was named after a god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13" name="Google Shape;9313;p108"/>
          <p:cNvSpPr/>
          <p:nvPr/>
        </p:nvSpPr>
        <p:spPr>
          <a:xfrm>
            <a:off x="730650" y="1219675"/>
            <a:ext cx="263100" cy="2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4" name="Google Shape;9314;p108"/>
          <p:cNvSpPr/>
          <p:nvPr/>
        </p:nvSpPr>
        <p:spPr>
          <a:xfrm>
            <a:off x="730650" y="2124700"/>
            <a:ext cx="263100" cy="26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5" name="Google Shape;9315;p108"/>
          <p:cNvSpPr/>
          <p:nvPr/>
        </p:nvSpPr>
        <p:spPr>
          <a:xfrm>
            <a:off x="730650" y="3029725"/>
            <a:ext cx="263100" cy="26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6" name="Google Shape;9316;p108"/>
          <p:cNvSpPr/>
          <p:nvPr/>
        </p:nvSpPr>
        <p:spPr>
          <a:xfrm>
            <a:off x="730650" y="3934750"/>
            <a:ext cx="263100" cy="26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1" name="Google Shape;9321;p10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commented novels</a:t>
            </a:r>
            <a:endParaRPr/>
          </a:p>
        </p:txBody>
      </p:sp>
      <p:sp>
        <p:nvSpPr>
          <p:cNvPr id="9322" name="Google Shape;9322;p109"/>
          <p:cNvSpPr txBox="1">
            <a:spLocks noGrp="1"/>
          </p:cNvSpPr>
          <p:nvPr>
            <p:ph type="title" idx="2"/>
          </p:nvPr>
        </p:nvSpPr>
        <p:spPr>
          <a:xfrm>
            <a:off x="1406192" y="1887125"/>
            <a:ext cx="19674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Shooting in Marrakech</a:t>
            </a:r>
            <a:endParaRPr/>
          </a:p>
        </p:txBody>
      </p:sp>
      <p:sp>
        <p:nvSpPr>
          <p:cNvPr id="9323" name="Google Shape;9323;p109"/>
          <p:cNvSpPr txBox="1">
            <a:spLocks noGrp="1"/>
          </p:cNvSpPr>
          <p:nvPr>
            <p:ph type="subTitle" idx="1"/>
          </p:nvPr>
        </p:nvSpPr>
        <p:spPr>
          <a:xfrm>
            <a:off x="1406187" y="2461800"/>
            <a:ext cx="1967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9324" name="Google Shape;9324;p109"/>
          <p:cNvSpPr txBox="1">
            <a:spLocks noGrp="1"/>
          </p:cNvSpPr>
          <p:nvPr>
            <p:ph type="title" idx="3"/>
          </p:nvPr>
        </p:nvSpPr>
        <p:spPr>
          <a:xfrm>
            <a:off x="3826070" y="1887125"/>
            <a:ext cx="19674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Living up the streets</a:t>
            </a:r>
            <a:endParaRPr/>
          </a:p>
        </p:txBody>
      </p:sp>
      <p:sp>
        <p:nvSpPr>
          <p:cNvPr id="9325" name="Google Shape;9325;p109"/>
          <p:cNvSpPr txBox="1">
            <a:spLocks noGrp="1"/>
          </p:cNvSpPr>
          <p:nvPr>
            <p:ph type="subTitle" idx="4"/>
          </p:nvPr>
        </p:nvSpPr>
        <p:spPr>
          <a:xfrm>
            <a:off x="3826064" y="2461800"/>
            <a:ext cx="1967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9326" name="Google Shape;9326;p109"/>
          <p:cNvSpPr txBox="1">
            <a:spLocks noGrp="1"/>
          </p:cNvSpPr>
          <p:nvPr>
            <p:ph type="title" idx="5"/>
          </p:nvPr>
        </p:nvSpPr>
        <p:spPr>
          <a:xfrm>
            <a:off x="6245947" y="1887125"/>
            <a:ext cx="19674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girl and the doctor</a:t>
            </a:r>
            <a:endParaRPr/>
          </a:p>
        </p:txBody>
      </p:sp>
      <p:sp>
        <p:nvSpPr>
          <p:cNvPr id="9327" name="Google Shape;9327;p109"/>
          <p:cNvSpPr txBox="1">
            <a:spLocks noGrp="1"/>
          </p:cNvSpPr>
          <p:nvPr>
            <p:ph type="subTitle" idx="6"/>
          </p:nvPr>
        </p:nvSpPr>
        <p:spPr>
          <a:xfrm>
            <a:off x="6245941" y="2461800"/>
            <a:ext cx="1967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grpSp>
        <p:nvGrpSpPr>
          <p:cNvPr id="9328" name="Google Shape;9328;p109"/>
          <p:cNvGrpSpPr/>
          <p:nvPr/>
        </p:nvGrpSpPr>
        <p:grpSpPr>
          <a:xfrm>
            <a:off x="1656355" y="3642575"/>
            <a:ext cx="1467075" cy="184200"/>
            <a:chOff x="1199088" y="3642575"/>
            <a:chExt cx="1467075" cy="184200"/>
          </a:xfrm>
        </p:grpSpPr>
        <p:sp>
          <p:nvSpPr>
            <p:cNvPr id="9329" name="Google Shape;9329;p109"/>
            <p:cNvSpPr/>
            <p:nvPr/>
          </p:nvSpPr>
          <p:spPr>
            <a:xfrm>
              <a:off x="1199088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109"/>
            <p:cNvSpPr/>
            <p:nvPr/>
          </p:nvSpPr>
          <p:spPr>
            <a:xfrm>
              <a:off x="2471763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109"/>
            <p:cNvSpPr/>
            <p:nvPr/>
          </p:nvSpPr>
          <p:spPr>
            <a:xfrm>
              <a:off x="1517256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109"/>
            <p:cNvSpPr/>
            <p:nvPr/>
          </p:nvSpPr>
          <p:spPr>
            <a:xfrm>
              <a:off x="1835425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109"/>
            <p:cNvSpPr/>
            <p:nvPr/>
          </p:nvSpPr>
          <p:spPr>
            <a:xfrm>
              <a:off x="2153594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4" name="Google Shape;9334;p109"/>
          <p:cNvGrpSpPr/>
          <p:nvPr/>
        </p:nvGrpSpPr>
        <p:grpSpPr>
          <a:xfrm>
            <a:off x="4076232" y="3642575"/>
            <a:ext cx="1467075" cy="184200"/>
            <a:chOff x="1199088" y="3642575"/>
            <a:chExt cx="1467075" cy="184200"/>
          </a:xfrm>
        </p:grpSpPr>
        <p:sp>
          <p:nvSpPr>
            <p:cNvPr id="9335" name="Google Shape;9335;p109"/>
            <p:cNvSpPr/>
            <p:nvPr/>
          </p:nvSpPr>
          <p:spPr>
            <a:xfrm>
              <a:off x="1199088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109"/>
            <p:cNvSpPr/>
            <p:nvPr/>
          </p:nvSpPr>
          <p:spPr>
            <a:xfrm>
              <a:off x="2471763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109"/>
            <p:cNvSpPr/>
            <p:nvPr/>
          </p:nvSpPr>
          <p:spPr>
            <a:xfrm>
              <a:off x="1517256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109"/>
            <p:cNvSpPr/>
            <p:nvPr/>
          </p:nvSpPr>
          <p:spPr>
            <a:xfrm>
              <a:off x="1835425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109"/>
            <p:cNvSpPr/>
            <p:nvPr/>
          </p:nvSpPr>
          <p:spPr>
            <a:xfrm>
              <a:off x="2153594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0" name="Google Shape;9340;p109"/>
          <p:cNvGrpSpPr/>
          <p:nvPr/>
        </p:nvGrpSpPr>
        <p:grpSpPr>
          <a:xfrm>
            <a:off x="6496109" y="3642575"/>
            <a:ext cx="1467075" cy="184200"/>
            <a:chOff x="1199088" y="3642575"/>
            <a:chExt cx="1467075" cy="184200"/>
          </a:xfrm>
        </p:grpSpPr>
        <p:sp>
          <p:nvSpPr>
            <p:cNvPr id="9341" name="Google Shape;9341;p109"/>
            <p:cNvSpPr/>
            <p:nvPr/>
          </p:nvSpPr>
          <p:spPr>
            <a:xfrm>
              <a:off x="1199088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109"/>
            <p:cNvSpPr/>
            <p:nvPr/>
          </p:nvSpPr>
          <p:spPr>
            <a:xfrm>
              <a:off x="2471763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109"/>
            <p:cNvSpPr/>
            <p:nvPr/>
          </p:nvSpPr>
          <p:spPr>
            <a:xfrm>
              <a:off x="1517256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109"/>
            <p:cNvSpPr/>
            <p:nvPr/>
          </p:nvSpPr>
          <p:spPr>
            <a:xfrm>
              <a:off x="1835425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109"/>
            <p:cNvSpPr/>
            <p:nvPr/>
          </p:nvSpPr>
          <p:spPr>
            <a:xfrm>
              <a:off x="2153594" y="3642575"/>
              <a:ext cx="194400" cy="184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6" name="Google Shape;9346;p109"/>
          <p:cNvGrpSpPr/>
          <p:nvPr/>
        </p:nvGrpSpPr>
        <p:grpSpPr>
          <a:xfrm>
            <a:off x="-398393" y="452021"/>
            <a:ext cx="1662114" cy="4360600"/>
            <a:chOff x="2458218" y="139012"/>
            <a:chExt cx="607787" cy="1594428"/>
          </a:xfrm>
        </p:grpSpPr>
        <p:sp>
          <p:nvSpPr>
            <p:cNvPr id="9347" name="Google Shape;9347;p109"/>
            <p:cNvSpPr/>
            <p:nvPr/>
          </p:nvSpPr>
          <p:spPr>
            <a:xfrm>
              <a:off x="2519575" y="199763"/>
              <a:ext cx="481403" cy="1501070"/>
            </a:xfrm>
            <a:custGeom>
              <a:avLst/>
              <a:gdLst/>
              <a:ahLst/>
              <a:cxnLst/>
              <a:rect l="l" t="t" r="r" b="b"/>
              <a:pathLst>
                <a:path w="14185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14184" y="44985"/>
                  </a:lnTo>
                  <a:lnTo>
                    <a:pt x="14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48" name="Google Shape;9348;p109"/>
            <p:cNvGrpSpPr/>
            <p:nvPr/>
          </p:nvGrpSpPr>
          <p:grpSpPr>
            <a:xfrm>
              <a:off x="2783045" y="516049"/>
              <a:ext cx="175345" cy="96127"/>
              <a:chOff x="3262678" y="550088"/>
              <a:chExt cx="239510" cy="131303"/>
            </a:xfrm>
          </p:grpSpPr>
          <p:sp>
            <p:nvSpPr>
              <p:cNvPr id="9349" name="Google Shape;9349;p109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50" name="Google Shape;9350;p109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9351" name="Google Shape;9351;p109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2" name="Google Shape;9352;p109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53" name="Google Shape;9353;p109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109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109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109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109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109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109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109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109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109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109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109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109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109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109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8" name="Google Shape;9368;p109"/>
            <p:cNvGrpSpPr/>
            <p:nvPr/>
          </p:nvGrpSpPr>
          <p:grpSpPr>
            <a:xfrm>
              <a:off x="2545762" y="320428"/>
              <a:ext cx="237277" cy="136395"/>
              <a:chOff x="3220874" y="332628"/>
              <a:chExt cx="237277" cy="136395"/>
            </a:xfrm>
          </p:grpSpPr>
          <p:sp>
            <p:nvSpPr>
              <p:cNvPr id="9369" name="Google Shape;9369;p109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109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109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109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109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109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109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109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109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109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109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109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109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109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3" name="Google Shape;9383;p109"/>
            <p:cNvGrpSpPr/>
            <p:nvPr/>
          </p:nvGrpSpPr>
          <p:grpSpPr>
            <a:xfrm>
              <a:off x="2783043" y="334496"/>
              <a:ext cx="201555" cy="121802"/>
              <a:chOff x="3410268" y="831871"/>
              <a:chExt cx="201555" cy="121802"/>
            </a:xfrm>
          </p:grpSpPr>
          <p:sp>
            <p:nvSpPr>
              <p:cNvPr id="9384" name="Google Shape;9384;p109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109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109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109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109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109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109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109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109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3" name="Google Shape;9393;p109"/>
            <p:cNvGrpSpPr/>
            <p:nvPr/>
          </p:nvGrpSpPr>
          <p:grpSpPr>
            <a:xfrm>
              <a:off x="2544653" y="484563"/>
              <a:ext cx="239510" cy="131303"/>
              <a:chOff x="3262678" y="550088"/>
              <a:chExt cx="239510" cy="131303"/>
            </a:xfrm>
          </p:grpSpPr>
          <p:sp>
            <p:nvSpPr>
              <p:cNvPr id="9394" name="Google Shape;9394;p109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95" name="Google Shape;9395;p109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9396" name="Google Shape;9396;p109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7" name="Google Shape;9397;p109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98" name="Google Shape;9398;p109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109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109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109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109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109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109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109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109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109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109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109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109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109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109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3" name="Google Shape;9413;p109"/>
            <p:cNvGrpSpPr/>
            <p:nvPr/>
          </p:nvGrpSpPr>
          <p:grpSpPr>
            <a:xfrm flipH="1">
              <a:off x="2758253" y="643619"/>
              <a:ext cx="239510" cy="131303"/>
              <a:chOff x="3262678" y="550088"/>
              <a:chExt cx="239510" cy="131303"/>
            </a:xfrm>
          </p:grpSpPr>
          <p:sp>
            <p:nvSpPr>
              <p:cNvPr id="9414" name="Google Shape;9414;p109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15" name="Google Shape;9415;p109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9416" name="Google Shape;9416;p109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7" name="Google Shape;9417;p109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18" name="Google Shape;9418;p109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109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109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109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109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109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109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109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109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7" name="Google Shape;9427;p109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109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109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0" name="Google Shape;9430;p109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109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109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3" name="Google Shape;9433;p109"/>
            <p:cNvGrpSpPr/>
            <p:nvPr/>
          </p:nvGrpSpPr>
          <p:grpSpPr>
            <a:xfrm>
              <a:off x="2570106" y="648377"/>
              <a:ext cx="201555" cy="121802"/>
              <a:chOff x="3410268" y="831871"/>
              <a:chExt cx="201555" cy="121802"/>
            </a:xfrm>
          </p:grpSpPr>
          <p:sp>
            <p:nvSpPr>
              <p:cNvPr id="9434" name="Google Shape;9434;p109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109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109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109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109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109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109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109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109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3" name="Google Shape;9443;p109"/>
            <p:cNvGrpSpPr/>
            <p:nvPr/>
          </p:nvGrpSpPr>
          <p:grpSpPr>
            <a:xfrm flipH="1">
              <a:off x="2783043" y="1108371"/>
              <a:ext cx="201555" cy="121802"/>
              <a:chOff x="3410268" y="831871"/>
              <a:chExt cx="201555" cy="121802"/>
            </a:xfrm>
          </p:grpSpPr>
          <p:sp>
            <p:nvSpPr>
              <p:cNvPr id="9444" name="Google Shape;9444;p109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109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109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109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109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109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109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109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109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3" name="Google Shape;9453;p109"/>
            <p:cNvGrpSpPr/>
            <p:nvPr/>
          </p:nvGrpSpPr>
          <p:grpSpPr>
            <a:xfrm>
              <a:off x="2764078" y="941213"/>
              <a:ext cx="239510" cy="131303"/>
              <a:chOff x="3262678" y="550088"/>
              <a:chExt cx="239510" cy="131303"/>
            </a:xfrm>
          </p:grpSpPr>
          <p:sp>
            <p:nvSpPr>
              <p:cNvPr id="9454" name="Google Shape;9454;p109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55" name="Google Shape;9455;p109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9456" name="Google Shape;9456;p109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7" name="Google Shape;9457;p109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58" name="Google Shape;9458;p109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109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0" name="Google Shape;9460;p109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1" name="Google Shape;9461;p109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109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109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109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109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109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109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109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109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109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109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2" name="Google Shape;9472;p109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3" name="Google Shape;9473;p109"/>
            <p:cNvGrpSpPr/>
            <p:nvPr/>
          </p:nvGrpSpPr>
          <p:grpSpPr>
            <a:xfrm>
              <a:off x="2558028" y="941232"/>
              <a:ext cx="239510" cy="131303"/>
              <a:chOff x="3262678" y="550088"/>
              <a:chExt cx="239510" cy="131303"/>
            </a:xfrm>
          </p:grpSpPr>
          <p:sp>
            <p:nvSpPr>
              <p:cNvPr id="9474" name="Google Shape;9474;p109"/>
              <p:cNvSpPr/>
              <p:nvPr/>
            </p:nvSpPr>
            <p:spPr>
              <a:xfrm>
                <a:off x="3438826" y="571086"/>
                <a:ext cx="4523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50" extrusionOk="0">
                    <a:moveTo>
                      <a:pt x="77" y="1"/>
                    </a:moveTo>
                    <a:lnTo>
                      <a:pt x="0" y="3250"/>
                    </a:lnTo>
                    <a:lnTo>
                      <a:pt x="1332" y="3250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75" name="Google Shape;9475;p109"/>
              <p:cNvGrpSpPr/>
              <p:nvPr/>
            </p:nvGrpSpPr>
            <p:grpSpPr>
              <a:xfrm>
                <a:off x="3440251" y="598168"/>
                <a:ext cx="35465" cy="83215"/>
                <a:chOff x="4010214" y="1172156"/>
                <a:chExt cx="35465" cy="83215"/>
              </a:xfrm>
            </p:grpSpPr>
            <p:sp>
              <p:nvSpPr>
                <p:cNvPr id="9476" name="Google Shape;9476;p109"/>
                <p:cNvSpPr/>
                <p:nvPr/>
              </p:nvSpPr>
              <p:spPr>
                <a:xfrm>
                  <a:off x="4010214" y="1172156"/>
                  <a:ext cx="18462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2452" extrusionOk="0">
                      <a:moveTo>
                        <a:pt x="1" y="0"/>
                      </a:moveTo>
                      <a:lnTo>
                        <a:pt x="52" y="2452"/>
                      </a:lnTo>
                      <a:lnTo>
                        <a:pt x="544" y="2452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7" name="Google Shape;9477;p109"/>
                <p:cNvSpPr/>
                <p:nvPr/>
              </p:nvSpPr>
              <p:spPr>
                <a:xfrm>
                  <a:off x="4023483" y="1172156"/>
                  <a:ext cx="22195" cy="8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2452" extrusionOk="0">
                      <a:moveTo>
                        <a:pt x="34" y="0"/>
                      </a:moveTo>
                      <a:lnTo>
                        <a:pt x="0" y="2452"/>
                      </a:lnTo>
                      <a:lnTo>
                        <a:pt x="585" y="2452"/>
                      </a:lnTo>
                      <a:lnTo>
                        <a:pt x="6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78" name="Google Shape;9478;p109"/>
              <p:cNvSpPr/>
              <p:nvPr/>
            </p:nvSpPr>
            <p:spPr>
              <a:xfrm>
                <a:off x="3478838" y="571086"/>
                <a:ext cx="23349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250" extrusionOk="0">
                    <a:moveTo>
                      <a:pt x="68" y="1"/>
                    </a:moveTo>
                    <a:lnTo>
                      <a:pt x="1" y="3250"/>
                    </a:lnTo>
                    <a:lnTo>
                      <a:pt x="688" y="3250"/>
                    </a:lnTo>
                    <a:lnTo>
                      <a:pt x="688" y="8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109"/>
              <p:cNvSpPr/>
              <p:nvPr/>
            </p:nvSpPr>
            <p:spPr>
              <a:xfrm>
                <a:off x="3431181" y="567398"/>
                <a:ext cx="17580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334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501" y="3334"/>
                    </a:lnTo>
                    <a:lnTo>
                      <a:pt x="518" y="17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109"/>
              <p:cNvSpPr/>
              <p:nvPr/>
            </p:nvSpPr>
            <p:spPr>
              <a:xfrm>
                <a:off x="3406585" y="674460"/>
                <a:ext cx="780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28" extrusionOk="0">
                    <a:moveTo>
                      <a:pt x="0" y="0"/>
                    </a:moveTo>
                    <a:lnTo>
                      <a:pt x="0" y="128"/>
                    </a:lnTo>
                    <a:lnTo>
                      <a:pt x="229" y="128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109"/>
              <p:cNvSpPr/>
              <p:nvPr/>
            </p:nvSpPr>
            <p:spPr>
              <a:xfrm>
                <a:off x="3375488" y="550088"/>
                <a:ext cx="4694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3606" extrusionOk="0">
                    <a:moveTo>
                      <a:pt x="0" y="1"/>
                    </a:moveTo>
                    <a:lnTo>
                      <a:pt x="51" y="3606"/>
                    </a:lnTo>
                    <a:lnTo>
                      <a:pt x="1315" y="3606"/>
                    </a:lnTo>
                    <a:lnTo>
                      <a:pt x="13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109"/>
              <p:cNvSpPr/>
              <p:nvPr/>
            </p:nvSpPr>
            <p:spPr>
              <a:xfrm>
                <a:off x="3418391" y="550088"/>
                <a:ext cx="13272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06" extrusionOk="0">
                    <a:moveTo>
                      <a:pt x="77" y="1"/>
                    </a:moveTo>
                    <a:lnTo>
                      <a:pt x="0" y="3606"/>
                    </a:lnTo>
                    <a:lnTo>
                      <a:pt x="373" y="3606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109"/>
              <p:cNvSpPr/>
              <p:nvPr/>
            </p:nvSpPr>
            <p:spPr>
              <a:xfrm>
                <a:off x="3345837" y="562194"/>
                <a:ext cx="50974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512" extrusionOk="0">
                    <a:moveTo>
                      <a:pt x="0" y="0"/>
                    </a:moveTo>
                    <a:lnTo>
                      <a:pt x="43" y="3512"/>
                    </a:lnTo>
                    <a:lnTo>
                      <a:pt x="1502" y="3512"/>
                    </a:lnTo>
                    <a:lnTo>
                      <a:pt x="13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109"/>
              <p:cNvSpPr/>
              <p:nvPr/>
            </p:nvSpPr>
            <p:spPr>
              <a:xfrm>
                <a:off x="3388157" y="562194"/>
                <a:ext cx="26811" cy="11918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3512" extrusionOk="0">
                    <a:moveTo>
                      <a:pt x="85" y="0"/>
                    </a:moveTo>
                    <a:lnTo>
                      <a:pt x="0" y="3512"/>
                    </a:lnTo>
                    <a:lnTo>
                      <a:pt x="764" y="3512"/>
                    </a:lnTo>
                    <a:lnTo>
                      <a:pt x="789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109"/>
              <p:cNvSpPr/>
              <p:nvPr/>
            </p:nvSpPr>
            <p:spPr>
              <a:xfrm>
                <a:off x="3395081" y="659188"/>
                <a:ext cx="17308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37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509" y="13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109"/>
              <p:cNvSpPr/>
              <p:nvPr/>
            </p:nvSpPr>
            <p:spPr>
              <a:xfrm>
                <a:off x="3400239" y="567930"/>
                <a:ext cx="12150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357" y="13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109"/>
              <p:cNvSpPr/>
              <p:nvPr/>
            </p:nvSpPr>
            <p:spPr>
              <a:xfrm>
                <a:off x="3397931" y="578586"/>
                <a:ext cx="14457" cy="464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7" extrusionOk="0">
                    <a:moveTo>
                      <a:pt x="1" y="1"/>
                    </a:moveTo>
                    <a:lnTo>
                      <a:pt x="1" y="136"/>
                    </a:lnTo>
                    <a:lnTo>
                      <a:pt x="425" y="13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109"/>
              <p:cNvSpPr/>
              <p:nvPr/>
            </p:nvSpPr>
            <p:spPr>
              <a:xfrm>
                <a:off x="3424131" y="666688"/>
                <a:ext cx="3496" cy="4344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28" extrusionOk="0">
                    <a:moveTo>
                      <a:pt x="1" y="0"/>
                    </a:moveTo>
                    <a:lnTo>
                      <a:pt x="1" y="128"/>
                    </a:lnTo>
                    <a:lnTo>
                      <a:pt x="103" y="12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109"/>
              <p:cNvSpPr/>
              <p:nvPr/>
            </p:nvSpPr>
            <p:spPr>
              <a:xfrm>
                <a:off x="3322794" y="561889"/>
                <a:ext cx="40929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521" extrusionOk="0">
                    <a:moveTo>
                      <a:pt x="1" y="1"/>
                    </a:moveTo>
                    <a:lnTo>
                      <a:pt x="52" y="3521"/>
                    </a:lnTo>
                    <a:lnTo>
                      <a:pt x="1205" y="3521"/>
                    </a:lnTo>
                    <a:lnTo>
                      <a:pt x="1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109"/>
              <p:cNvSpPr/>
              <p:nvPr/>
            </p:nvSpPr>
            <p:spPr>
              <a:xfrm>
                <a:off x="3357342" y="561889"/>
                <a:ext cx="22195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521" extrusionOk="0">
                    <a:moveTo>
                      <a:pt x="137" y="1"/>
                    </a:moveTo>
                    <a:lnTo>
                      <a:pt x="1" y="3521"/>
                    </a:lnTo>
                    <a:lnTo>
                      <a:pt x="629" y="3521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109"/>
              <p:cNvSpPr/>
              <p:nvPr/>
            </p:nvSpPr>
            <p:spPr>
              <a:xfrm>
                <a:off x="3395081" y="671880"/>
                <a:ext cx="17308" cy="634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87" extrusionOk="0">
                    <a:moveTo>
                      <a:pt x="0" y="0"/>
                    </a:moveTo>
                    <a:lnTo>
                      <a:pt x="0" y="187"/>
                    </a:lnTo>
                    <a:lnTo>
                      <a:pt x="509" y="18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109"/>
              <p:cNvSpPr/>
              <p:nvPr/>
            </p:nvSpPr>
            <p:spPr>
              <a:xfrm>
                <a:off x="3262678" y="598137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3" name="Google Shape;9493;p109"/>
            <p:cNvGrpSpPr/>
            <p:nvPr/>
          </p:nvGrpSpPr>
          <p:grpSpPr>
            <a:xfrm>
              <a:off x="2545762" y="1097628"/>
              <a:ext cx="237277" cy="136395"/>
              <a:chOff x="3220874" y="332628"/>
              <a:chExt cx="237277" cy="136395"/>
            </a:xfrm>
          </p:grpSpPr>
          <p:sp>
            <p:nvSpPr>
              <p:cNvPr id="9494" name="Google Shape;9494;p109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109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109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109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109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109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109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109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109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109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109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109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109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109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8" name="Google Shape;9508;p109"/>
            <p:cNvGrpSpPr/>
            <p:nvPr/>
          </p:nvGrpSpPr>
          <p:grpSpPr>
            <a:xfrm>
              <a:off x="2545762" y="789416"/>
              <a:ext cx="237277" cy="136395"/>
              <a:chOff x="3220874" y="332628"/>
              <a:chExt cx="237277" cy="136395"/>
            </a:xfrm>
          </p:grpSpPr>
          <p:sp>
            <p:nvSpPr>
              <p:cNvPr id="9509" name="Google Shape;9509;p109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109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109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109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109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109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109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109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109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109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109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109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109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109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3" name="Google Shape;9523;p109"/>
            <p:cNvGrpSpPr/>
            <p:nvPr/>
          </p:nvGrpSpPr>
          <p:grpSpPr>
            <a:xfrm>
              <a:off x="2789618" y="1441933"/>
              <a:ext cx="201555" cy="121802"/>
              <a:chOff x="3410268" y="831871"/>
              <a:chExt cx="201555" cy="121802"/>
            </a:xfrm>
          </p:grpSpPr>
          <p:sp>
            <p:nvSpPr>
              <p:cNvPr id="9524" name="Google Shape;9524;p109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109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109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109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109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109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109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109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109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3" name="Google Shape;9533;p109"/>
            <p:cNvGrpSpPr/>
            <p:nvPr/>
          </p:nvGrpSpPr>
          <p:grpSpPr>
            <a:xfrm>
              <a:off x="2545762" y="1429316"/>
              <a:ext cx="237277" cy="136395"/>
              <a:chOff x="3220874" y="332628"/>
              <a:chExt cx="237277" cy="136395"/>
            </a:xfrm>
          </p:grpSpPr>
          <p:sp>
            <p:nvSpPr>
              <p:cNvPr id="9534" name="Google Shape;9534;p109"/>
              <p:cNvSpPr/>
              <p:nvPr/>
            </p:nvSpPr>
            <p:spPr>
              <a:xfrm>
                <a:off x="3408496" y="332628"/>
                <a:ext cx="35866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109"/>
              <p:cNvSpPr/>
              <p:nvPr/>
            </p:nvSpPr>
            <p:spPr>
              <a:xfrm>
                <a:off x="3381228" y="346070"/>
                <a:ext cx="3420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174" extrusionOk="0">
                    <a:moveTo>
                      <a:pt x="128" y="1"/>
                    </a:moveTo>
                    <a:lnTo>
                      <a:pt x="0" y="3174"/>
                    </a:lnTo>
                    <a:lnTo>
                      <a:pt x="883" y="3174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109"/>
              <p:cNvSpPr/>
              <p:nvPr/>
            </p:nvSpPr>
            <p:spPr>
              <a:xfrm>
                <a:off x="3303995" y="332628"/>
                <a:ext cx="76613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521" extrusionOk="0">
                    <a:moveTo>
                      <a:pt x="69" y="0"/>
                    </a:moveTo>
                    <a:lnTo>
                      <a:pt x="1" y="3521"/>
                    </a:lnTo>
                    <a:lnTo>
                      <a:pt x="1799" y="3521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109"/>
              <p:cNvSpPr/>
              <p:nvPr/>
            </p:nvSpPr>
            <p:spPr>
              <a:xfrm>
                <a:off x="3254068" y="343126"/>
                <a:ext cx="73321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250" extrusionOk="0">
                    <a:moveTo>
                      <a:pt x="85" y="1"/>
                    </a:moveTo>
                    <a:lnTo>
                      <a:pt x="1" y="3250"/>
                    </a:lnTo>
                    <a:lnTo>
                      <a:pt x="1892" y="3250"/>
                    </a:lnTo>
                    <a:lnTo>
                      <a:pt x="17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109"/>
              <p:cNvSpPr/>
              <p:nvPr/>
            </p:nvSpPr>
            <p:spPr>
              <a:xfrm>
                <a:off x="3438747" y="332628"/>
                <a:ext cx="19405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521" extrusionOk="0">
                    <a:moveTo>
                      <a:pt x="102" y="0"/>
                    </a:moveTo>
                    <a:lnTo>
                      <a:pt x="0" y="3521"/>
                    </a:lnTo>
                    <a:lnTo>
                      <a:pt x="475" y="3521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109"/>
              <p:cNvSpPr/>
              <p:nvPr/>
            </p:nvSpPr>
            <p:spPr>
              <a:xfrm>
                <a:off x="3411130" y="346070"/>
                <a:ext cx="25331" cy="122953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174" extrusionOk="0">
                    <a:moveTo>
                      <a:pt x="60" y="1"/>
                    </a:moveTo>
                    <a:lnTo>
                      <a:pt x="0" y="3174"/>
                    </a:lnTo>
                    <a:lnTo>
                      <a:pt x="628" y="3174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109"/>
              <p:cNvSpPr/>
              <p:nvPr/>
            </p:nvSpPr>
            <p:spPr>
              <a:xfrm>
                <a:off x="3359887" y="332628"/>
                <a:ext cx="40437" cy="13639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3" y="3521"/>
                    </a:lnTo>
                    <a:lnTo>
                      <a:pt x="1043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109"/>
              <p:cNvSpPr/>
              <p:nvPr/>
            </p:nvSpPr>
            <p:spPr>
              <a:xfrm>
                <a:off x="3320457" y="343126"/>
                <a:ext cx="31877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250" extrusionOk="0">
                    <a:moveTo>
                      <a:pt x="76" y="1"/>
                    </a:moveTo>
                    <a:lnTo>
                      <a:pt x="0" y="3250"/>
                    </a:lnTo>
                    <a:lnTo>
                      <a:pt x="823" y="3250"/>
                    </a:lnTo>
                    <a:lnTo>
                      <a:pt x="823" y="85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109"/>
              <p:cNvSpPr/>
              <p:nvPr/>
            </p:nvSpPr>
            <p:spPr>
              <a:xfrm>
                <a:off x="3220874" y="374347"/>
                <a:ext cx="71694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444" extrusionOk="0">
                    <a:moveTo>
                      <a:pt x="60" y="1"/>
                    </a:moveTo>
                    <a:lnTo>
                      <a:pt x="1" y="2444"/>
                    </a:lnTo>
                    <a:lnTo>
                      <a:pt x="1850" y="2444"/>
                    </a:ln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109"/>
              <p:cNvSpPr/>
              <p:nvPr/>
            </p:nvSpPr>
            <p:spPr>
              <a:xfrm>
                <a:off x="3285597" y="374347"/>
                <a:ext cx="27306" cy="9467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444" extrusionOk="0">
                    <a:moveTo>
                      <a:pt x="35" y="1"/>
                    </a:moveTo>
                    <a:lnTo>
                      <a:pt x="1" y="2444"/>
                    </a:lnTo>
                    <a:lnTo>
                      <a:pt x="705" y="244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109"/>
              <p:cNvSpPr/>
              <p:nvPr/>
            </p:nvSpPr>
            <p:spPr>
              <a:xfrm>
                <a:off x="3414732" y="443027"/>
                <a:ext cx="18785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13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484" y="213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109"/>
              <p:cNvSpPr/>
              <p:nvPr/>
            </p:nvSpPr>
            <p:spPr>
              <a:xfrm>
                <a:off x="3365774" y="335572"/>
                <a:ext cx="29630" cy="14178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66" extrusionOk="0">
                    <a:moveTo>
                      <a:pt x="764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64" y="348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109"/>
              <p:cNvSpPr/>
              <p:nvPr/>
            </p:nvSpPr>
            <p:spPr>
              <a:xfrm>
                <a:off x="3369725" y="450270"/>
                <a:ext cx="25990" cy="14139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65" extrusionOk="0">
                    <a:moveTo>
                      <a:pt x="671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71" y="348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109"/>
              <p:cNvSpPr/>
              <p:nvPr/>
            </p:nvSpPr>
            <p:spPr>
              <a:xfrm>
                <a:off x="3420968" y="354321"/>
                <a:ext cx="7282" cy="11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97" extrusionOk="0">
                    <a:moveTo>
                      <a:pt x="94" y="0"/>
                    </a:moveTo>
                    <a:cubicBezTo>
                      <a:pt x="43" y="0"/>
                      <a:pt x="1" y="59"/>
                      <a:pt x="1" y="144"/>
                    </a:cubicBezTo>
                    <a:cubicBezTo>
                      <a:pt x="1" y="229"/>
                      <a:pt x="43" y="297"/>
                      <a:pt x="94" y="297"/>
                    </a:cubicBezTo>
                    <a:cubicBezTo>
                      <a:pt x="145" y="297"/>
                      <a:pt x="188" y="229"/>
                      <a:pt x="188" y="144"/>
                    </a:cubicBezTo>
                    <a:cubicBezTo>
                      <a:pt x="188" y="59"/>
                      <a:pt x="145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8" name="Google Shape;9548;p109"/>
            <p:cNvGrpSpPr/>
            <p:nvPr/>
          </p:nvGrpSpPr>
          <p:grpSpPr>
            <a:xfrm>
              <a:off x="2570106" y="1275164"/>
              <a:ext cx="201555" cy="121802"/>
              <a:chOff x="3410268" y="831871"/>
              <a:chExt cx="201555" cy="121802"/>
            </a:xfrm>
          </p:grpSpPr>
          <p:sp>
            <p:nvSpPr>
              <p:cNvPr id="9549" name="Google Shape;9549;p109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109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109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109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109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109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109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109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109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8" name="Google Shape;9558;p109"/>
            <p:cNvGrpSpPr/>
            <p:nvPr/>
          </p:nvGrpSpPr>
          <p:grpSpPr>
            <a:xfrm flipH="1">
              <a:off x="2769943" y="1275158"/>
              <a:ext cx="201555" cy="121802"/>
              <a:chOff x="3410268" y="831871"/>
              <a:chExt cx="201555" cy="121802"/>
            </a:xfrm>
          </p:grpSpPr>
          <p:sp>
            <p:nvSpPr>
              <p:cNvPr id="9559" name="Google Shape;9559;p109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109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109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109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109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109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109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109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109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8" name="Google Shape;9568;p109"/>
            <p:cNvGrpSpPr/>
            <p:nvPr/>
          </p:nvGrpSpPr>
          <p:grpSpPr>
            <a:xfrm flipH="1">
              <a:off x="2789618" y="803108"/>
              <a:ext cx="201555" cy="121802"/>
              <a:chOff x="3410268" y="831871"/>
              <a:chExt cx="201555" cy="121802"/>
            </a:xfrm>
          </p:grpSpPr>
          <p:sp>
            <p:nvSpPr>
              <p:cNvPr id="9569" name="Google Shape;9569;p109"/>
              <p:cNvSpPr/>
              <p:nvPr/>
            </p:nvSpPr>
            <p:spPr>
              <a:xfrm>
                <a:off x="3580397" y="831871"/>
                <a:ext cx="31426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521" extrusionOk="0">
                    <a:moveTo>
                      <a:pt x="1" y="0"/>
                    </a:moveTo>
                    <a:lnTo>
                      <a:pt x="43" y="3521"/>
                    </a:lnTo>
                    <a:lnTo>
                      <a:pt x="925" y="352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109"/>
              <p:cNvSpPr/>
              <p:nvPr/>
            </p:nvSpPr>
            <p:spPr>
              <a:xfrm>
                <a:off x="3556233" y="845955"/>
                <a:ext cx="30238" cy="10771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174" extrusionOk="0">
                    <a:moveTo>
                      <a:pt x="136" y="1"/>
                    </a:moveTo>
                    <a:lnTo>
                      <a:pt x="0" y="3173"/>
                    </a:lnTo>
                    <a:lnTo>
                      <a:pt x="891" y="3173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109"/>
              <p:cNvSpPr/>
              <p:nvPr/>
            </p:nvSpPr>
            <p:spPr>
              <a:xfrm>
                <a:off x="3473324" y="831871"/>
                <a:ext cx="67094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521" extrusionOk="0">
                    <a:moveTo>
                      <a:pt x="68" y="0"/>
                    </a:moveTo>
                    <a:lnTo>
                      <a:pt x="0" y="3521"/>
                    </a:lnTo>
                    <a:lnTo>
                      <a:pt x="1798" y="3521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109"/>
              <p:cNvSpPr/>
              <p:nvPr/>
            </p:nvSpPr>
            <p:spPr>
              <a:xfrm>
                <a:off x="3429273" y="841068"/>
                <a:ext cx="64515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250" extrusionOk="0">
                    <a:moveTo>
                      <a:pt x="93" y="1"/>
                    </a:moveTo>
                    <a:lnTo>
                      <a:pt x="0" y="3250"/>
                    </a:lnTo>
                    <a:lnTo>
                      <a:pt x="1900" y="3250"/>
                    </a:lnTo>
                    <a:lnTo>
                      <a:pt x="18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109"/>
              <p:cNvSpPr/>
              <p:nvPr/>
            </p:nvSpPr>
            <p:spPr>
              <a:xfrm>
                <a:off x="3522262" y="831871"/>
                <a:ext cx="35431" cy="11949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521" extrusionOk="0">
                    <a:moveTo>
                      <a:pt x="0" y="0"/>
                    </a:moveTo>
                    <a:lnTo>
                      <a:pt x="94" y="3521"/>
                    </a:lnTo>
                    <a:lnTo>
                      <a:pt x="1044" y="3521"/>
                    </a:lnTo>
                    <a:lnTo>
                      <a:pt x="10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109"/>
              <p:cNvSpPr/>
              <p:nvPr/>
            </p:nvSpPr>
            <p:spPr>
              <a:xfrm>
                <a:off x="3487408" y="841068"/>
                <a:ext cx="28270" cy="11029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250" extrusionOk="0">
                    <a:moveTo>
                      <a:pt x="86" y="1"/>
                    </a:moveTo>
                    <a:lnTo>
                      <a:pt x="1" y="3250"/>
                    </a:lnTo>
                    <a:lnTo>
                      <a:pt x="832" y="3250"/>
                    </a:lnTo>
                    <a:lnTo>
                      <a:pt x="832" y="8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109"/>
              <p:cNvSpPr/>
              <p:nvPr/>
            </p:nvSpPr>
            <p:spPr>
              <a:xfrm>
                <a:off x="3410268" y="868421"/>
                <a:ext cx="65364" cy="82943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44" extrusionOk="0">
                    <a:moveTo>
                      <a:pt x="51" y="1"/>
                    </a:moveTo>
                    <a:lnTo>
                      <a:pt x="0" y="2444"/>
                    </a:lnTo>
                    <a:lnTo>
                      <a:pt x="1926" y="2444"/>
                    </a:lnTo>
                    <a:lnTo>
                      <a:pt x="1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109"/>
              <p:cNvSpPr/>
              <p:nvPr/>
            </p:nvSpPr>
            <p:spPr>
              <a:xfrm>
                <a:off x="3527421" y="834450"/>
                <a:ext cx="25657" cy="1242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366" extrusionOk="0">
                    <a:moveTo>
                      <a:pt x="756" y="1"/>
                    </a:moveTo>
                    <a:lnTo>
                      <a:pt x="1" y="17"/>
                    </a:lnTo>
                    <a:lnTo>
                      <a:pt x="1" y="365"/>
                    </a:lnTo>
                    <a:lnTo>
                      <a:pt x="756" y="348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109"/>
              <p:cNvSpPr/>
              <p:nvPr/>
            </p:nvSpPr>
            <p:spPr>
              <a:xfrm>
                <a:off x="3530882" y="934939"/>
                <a:ext cx="22501" cy="12387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65" extrusionOk="0">
                    <a:moveTo>
                      <a:pt x="662" y="0"/>
                    </a:moveTo>
                    <a:lnTo>
                      <a:pt x="1" y="26"/>
                    </a:lnTo>
                    <a:lnTo>
                      <a:pt x="1" y="365"/>
                    </a:lnTo>
                    <a:lnTo>
                      <a:pt x="662" y="348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78" name="Google Shape;9578;p109"/>
            <p:cNvSpPr/>
            <p:nvPr/>
          </p:nvSpPr>
          <p:spPr>
            <a:xfrm>
              <a:off x="2721975" y="1561483"/>
              <a:ext cx="279000" cy="139381"/>
            </a:xfrm>
            <a:custGeom>
              <a:avLst/>
              <a:gdLst/>
              <a:ahLst/>
              <a:cxnLst/>
              <a:rect l="l" t="t" r="r" b="b"/>
              <a:pathLst>
                <a:path w="8221" h="4107" extrusionOk="0">
                  <a:moveTo>
                    <a:pt x="0" y="1"/>
                  </a:moveTo>
                  <a:lnTo>
                    <a:pt x="0" y="4106"/>
                  </a:lnTo>
                  <a:lnTo>
                    <a:pt x="8220" y="4106"/>
                  </a:lnTo>
                  <a:lnTo>
                    <a:pt x="8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79" name="Google Shape;9579;p109"/>
            <p:cNvGrpSpPr/>
            <p:nvPr/>
          </p:nvGrpSpPr>
          <p:grpSpPr>
            <a:xfrm>
              <a:off x="2464730" y="1678970"/>
              <a:ext cx="587594" cy="54470"/>
              <a:chOff x="4343749" y="2322263"/>
              <a:chExt cx="587594" cy="54470"/>
            </a:xfrm>
          </p:grpSpPr>
          <p:sp>
            <p:nvSpPr>
              <p:cNvPr id="9580" name="Google Shape;9580;p109"/>
              <p:cNvSpPr/>
              <p:nvPr/>
            </p:nvSpPr>
            <p:spPr>
              <a:xfrm>
                <a:off x="4703317" y="2322263"/>
                <a:ext cx="190321" cy="42083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1240" extrusionOk="0">
                    <a:moveTo>
                      <a:pt x="0" y="1"/>
                    </a:moveTo>
                    <a:lnTo>
                      <a:pt x="0" y="1240"/>
                    </a:lnTo>
                    <a:lnTo>
                      <a:pt x="5608" y="1240"/>
                    </a:lnTo>
                    <a:lnTo>
                      <a:pt x="56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109"/>
              <p:cNvSpPr/>
              <p:nvPr/>
            </p:nvSpPr>
            <p:spPr>
              <a:xfrm>
                <a:off x="4693814" y="2343305"/>
                <a:ext cx="202437" cy="15849"/>
              </a:xfrm>
              <a:custGeom>
                <a:avLst/>
                <a:gdLst/>
                <a:ahLst/>
                <a:cxnLst/>
                <a:rect l="l" t="t" r="r" b="b"/>
                <a:pathLst>
                  <a:path w="5965" h="467" extrusionOk="0">
                    <a:moveTo>
                      <a:pt x="0" y="0"/>
                    </a:moveTo>
                    <a:lnTo>
                      <a:pt x="0" y="467"/>
                    </a:lnTo>
                    <a:lnTo>
                      <a:pt x="5964" y="467"/>
                    </a:lnTo>
                    <a:lnTo>
                      <a:pt x="59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109"/>
              <p:cNvSpPr/>
              <p:nvPr/>
            </p:nvSpPr>
            <p:spPr>
              <a:xfrm>
                <a:off x="4594785" y="2322263"/>
                <a:ext cx="94754" cy="31732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935" extrusionOk="0">
                    <a:moveTo>
                      <a:pt x="0" y="1"/>
                    </a:moveTo>
                    <a:lnTo>
                      <a:pt x="0" y="934"/>
                    </a:lnTo>
                    <a:lnTo>
                      <a:pt x="2791" y="934"/>
                    </a:lnTo>
                    <a:lnTo>
                      <a:pt x="27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109"/>
              <p:cNvSpPr/>
              <p:nvPr/>
            </p:nvSpPr>
            <p:spPr>
              <a:xfrm>
                <a:off x="4553619" y="2347886"/>
                <a:ext cx="151735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850" extrusionOk="0">
                    <a:moveTo>
                      <a:pt x="849" y="1"/>
                    </a:moveTo>
                    <a:cubicBezTo>
                      <a:pt x="373" y="1"/>
                      <a:pt x="0" y="374"/>
                      <a:pt x="0" y="849"/>
                    </a:cubicBezTo>
                    <a:lnTo>
                      <a:pt x="4471" y="849"/>
                    </a:ln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109"/>
              <p:cNvSpPr/>
              <p:nvPr/>
            </p:nvSpPr>
            <p:spPr>
              <a:xfrm>
                <a:off x="4677117" y="2347886"/>
                <a:ext cx="254226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850" extrusionOk="0">
                    <a:moveTo>
                      <a:pt x="849" y="1"/>
                    </a:moveTo>
                    <a:cubicBezTo>
                      <a:pt x="382" y="1"/>
                      <a:pt x="0" y="374"/>
                      <a:pt x="0" y="849"/>
                    </a:cubicBezTo>
                    <a:lnTo>
                      <a:pt x="7491" y="849"/>
                    </a:lnTo>
                    <a:cubicBezTo>
                      <a:pt x="7491" y="374"/>
                      <a:pt x="7109" y="1"/>
                      <a:pt x="6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109"/>
              <p:cNvSpPr/>
              <p:nvPr/>
            </p:nvSpPr>
            <p:spPr>
              <a:xfrm>
                <a:off x="4885256" y="2358848"/>
                <a:ext cx="36313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27" extrusionOk="0">
                    <a:moveTo>
                      <a:pt x="535" y="0"/>
                    </a:moveTo>
                    <a:cubicBezTo>
                      <a:pt x="272" y="0"/>
                      <a:pt x="60" y="221"/>
                      <a:pt x="1" y="526"/>
                    </a:cubicBezTo>
                    <a:lnTo>
                      <a:pt x="1070" y="526"/>
                    </a:lnTo>
                    <a:cubicBezTo>
                      <a:pt x="1010" y="221"/>
                      <a:pt x="790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109"/>
              <p:cNvSpPr/>
              <p:nvPr/>
            </p:nvSpPr>
            <p:spPr>
              <a:xfrm>
                <a:off x="4855594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32" y="0"/>
                    </a:moveTo>
                    <a:cubicBezTo>
                      <a:pt x="179" y="0"/>
                      <a:pt x="60" y="111"/>
                      <a:pt x="1" y="263"/>
                    </a:cubicBezTo>
                    <a:lnTo>
                      <a:pt x="663" y="263"/>
                    </a:lnTo>
                    <a:cubicBezTo>
                      <a:pt x="603" y="111"/>
                      <a:pt x="476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109"/>
              <p:cNvSpPr/>
              <p:nvPr/>
            </p:nvSpPr>
            <p:spPr>
              <a:xfrm>
                <a:off x="4733827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31" y="0"/>
                    </a:moveTo>
                    <a:cubicBezTo>
                      <a:pt x="187" y="0"/>
                      <a:pt x="60" y="111"/>
                      <a:pt x="1" y="263"/>
                    </a:cubicBezTo>
                    <a:lnTo>
                      <a:pt x="662" y="263"/>
                    </a:lnTo>
                    <a:cubicBezTo>
                      <a:pt x="603" y="111"/>
                      <a:pt x="484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109"/>
              <p:cNvSpPr/>
              <p:nvPr/>
            </p:nvSpPr>
            <p:spPr>
              <a:xfrm>
                <a:off x="4690081" y="2358848"/>
                <a:ext cx="36313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27" extrusionOk="0">
                    <a:moveTo>
                      <a:pt x="535" y="0"/>
                    </a:moveTo>
                    <a:cubicBezTo>
                      <a:pt x="272" y="0"/>
                      <a:pt x="51" y="221"/>
                      <a:pt x="0" y="526"/>
                    </a:cubicBezTo>
                    <a:lnTo>
                      <a:pt x="1069" y="526"/>
                    </a:lnTo>
                    <a:cubicBezTo>
                      <a:pt x="1010" y="221"/>
                      <a:pt x="78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109"/>
              <p:cNvSpPr/>
              <p:nvPr/>
            </p:nvSpPr>
            <p:spPr>
              <a:xfrm>
                <a:off x="4493447" y="2322263"/>
                <a:ext cx="190321" cy="42083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1240" extrusionOk="0">
                    <a:moveTo>
                      <a:pt x="0" y="1"/>
                    </a:moveTo>
                    <a:lnTo>
                      <a:pt x="0" y="1240"/>
                    </a:lnTo>
                    <a:lnTo>
                      <a:pt x="5608" y="1240"/>
                    </a:lnTo>
                    <a:lnTo>
                      <a:pt x="56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109"/>
              <p:cNvSpPr/>
              <p:nvPr/>
            </p:nvSpPr>
            <p:spPr>
              <a:xfrm>
                <a:off x="4483945" y="2343305"/>
                <a:ext cx="202709" cy="15849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467" extrusionOk="0">
                    <a:moveTo>
                      <a:pt x="0" y="0"/>
                    </a:moveTo>
                    <a:lnTo>
                      <a:pt x="0" y="467"/>
                    </a:lnTo>
                    <a:lnTo>
                      <a:pt x="5972" y="467"/>
                    </a:lnTo>
                    <a:lnTo>
                      <a:pt x="59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109"/>
              <p:cNvSpPr/>
              <p:nvPr/>
            </p:nvSpPr>
            <p:spPr>
              <a:xfrm>
                <a:off x="4343749" y="2347886"/>
                <a:ext cx="151735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850" extrusionOk="0">
                    <a:moveTo>
                      <a:pt x="848" y="1"/>
                    </a:moveTo>
                    <a:cubicBezTo>
                      <a:pt x="382" y="1"/>
                      <a:pt x="0" y="374"/>
                      <a:pt x="0" y="849"/>
                    </a:cubicBezTo>
                    <a:lnTo>
                      <a:pt x="4471" y="849"/>
                    </a:lnTo>
                    <a:lnTo>
                      <a:pt x="44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109"/>
              <p:cNvSpPr/>
              <p:nvPr/>
            </p:nvSpPr>
            <p:spPr>
              <a:xfrm>
                <a:off x="4467519" y="2347886"/>
                <a:ext cx="253954" cy="28847"/>
              </a:xfrm>
              <a:custGeom>
                <a:avLst/>
                <a:gdLst/>
                <a:ahLst/>
                <a:cxnLst/>
                <a:rect l="l" t="t" r="r" b="b"/>
                <a:pathLst>
                  <a:path w="7483" h="850" extrusionOk="0">
                    <a:moveTo>
                      <a:pt x="849" y="1"/>
                    </a:moveTo>
                    <a:cubicBezTo>
                      <a:pt x="374" y="1"/>
                      <a:pt x="1" y="374"/>
                      <a:pt x="1" y="849"/>
                    </a:cubicBezTo>
                    <a:lnTo>
                      <a:pt x="7483" y="849"/>
                    </a:lnTo>
                    <a:cubicBezTo>
                      <a:pt x="7483" y="374"/>
                      <a:pt x="7110" y="1"/>
                      <a:pt x="6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109"/>
              <p:cNvSpPr/>
              <p:nvPr/>
            </p:nvSpPr>
            <p:spPr>
              <a:xfrm>
                <a:off x="4675386" y="2358848"/>
                <a:ext cx="36313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527" extrusionOk="0">
                    <a:moveTo>
                      <a:pt x="535" y="0"/>
                    </a:moveTo>
                    <a:cubicBezTo>
                      <a:pt x="272" y="0"/>
                      <a:pt x="60" y="221"/>
                      <a:pt x="1" y="526"/>
                    </a:cubicBezTo>
                    <a:lnTo>
                      <a:pt x="1069" y="526"/>
                    </a:lnTo>
                    <a:cubicBezTo>
                      <a:pt x="1010" y="221"/>
                      <a:pt x="798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109"/>
              <p:cNvSpPr/>
              <p:nvPr/>
            </p:nvSpPr>
            <p:spPr>
              <a:xfrm>
                <a:off x="4645725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32" y="0"/>
                    </a:moveTo>
                    <a:cubicBezTo>
                      <a:pt x="187" y="0"/>
                      <a:pt x="60" y="111"/>
                      <a:pt x="1" y="263"/>
                    </a:cubicBezTo>
                    <a:lnTo>
                      <a:pt x="662" y="263"/>
                    </a:lnTo>
                    <a:cubicBezTo>
                      <a:pt x="603" y="111"/>
                      <a:pt x="476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109"/>
              <p:cNvSpPr/>
              <p:nvPr/>
            </p:nvSpPr>
            <p:spPr>
              <a:xfrm>
                <a:off x="4524229" y="2367774"/>
                <a:ext cx="22501" cy="896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64" extrusionOk="0">
                    <a:moveTo>
                      <a:pt x="323" y="0"/>
                    </a:moveTo>
                    <a:cubicBezTo>
                      <a:pt x="179" y="0"/>
                      <a:pt x="60" y="111"/>
                      <a:pt x="1" y="263"/>
                    </a:cubicBezTo>
                    <a:lnTo>
                      <a:pt x="663" y="263"/>
                    </a:lnTo>
                    <a:cubicBezTo>
                      <a:pt x="603" y="111"/>
                      <a:pt x="476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109"/>
              <p:cNvSpPr/>
              <p:nvPr/>
            </p:nvSpPr>
            <p:spPr>
              <a:xfrm>
                <a:off x="4480212" y="2358848"/>
                <a:ext cx="36279" cy="1788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527" extrusionOk="0">
                    <a:moveTo>
                      <a:pt x="535" y="0"/>
                    </a:moveTo>
                    <a:cubicBezTo>
                      <a:pt x="272" y="0"/>
                      <a:pt x="59" y="221"/>
                      <a:pt x="0" y="526"/>
                    </a:cubicBezTo>
                    <a:lnTo>
                      <a:pt x="1069" y="526"/>
                    </a:lnTo>
                    <a:cubicBezTo>
                      <a:pt x="1010" y="221"/>
                      <a:pt x="789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97" name="Google Shape;9597;p109"/>
            <p:cNvSpPr/>
            <p:nvPr/>
          </p:nvSpPr>
          <p:spPr>
            <a:xfrm>
              <a:off x="2835971" y="1561483"/>
              <a:ext cx="153465" cy="118069"/>
            </a:xfrm>
            <a:custGeom>
              <a:avLst/>
              <a:gdLst/>
              <a:ahLst/>
              <a:cxnLst/>
              <a:rect l="l" t="t" r="r" b="b"/>
              <a:pathLst>
                <a:path w="4522" h="3479" extrusionOk="0">
                  <a:moveTo>
                    <a:pt x="0" y="1"/>
                  </a:moveTo>
                  <a:lnTo>
                    <a:pt x="0" y="3479"/>
                  </a:lnTo>
                  <a:lnTo>
                    <a:pt x="4522" y="3479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109"/>
            <p:cNvSpPr/>
            <p:nvPr/>
          </p:nvSpPr>
          <p:spPr>
            <a:xfrm>
              <a:off x="3011292" y="199775"/>
              <a:ext cx="15883" cy="1526712"/>
            </a:xfrm>
            <a:custGeom>
              <a:avLst/>
              <a:gdLst/>
              <a:ahLst/>
              <a:cxnLst/>
              <a:rect l="l" t="t" r="r" b="b"/>
              <a:pathLst>
                <a:path w="468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467" y="4498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109"/>
            <p:cNvSpPr/>
            <p:nvPr/>
          </p:nvSpPr>
          <p:spPr>
            <a:xfrm>
              <a:off x="2997751" y="199775"/>
              <a:ext cx="16460" cy="1526712"/>
            </a:xfrm>
            <a:custGeom>
              <a:avLst/>
              <a:gdLst/>
              <a:ahLst/>
              <a:cxnLst/>
              <a:rect l="l" t="t" r="r" b="b"/>
              <a:pathLst>
                <a:path w="485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84" y="44985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109"/>
            <p:cNvSpPr/>
            <p:nvPr/>
          </p:nvSpPr>
          <p:spPr>
            <a:xfrm>
              <a:off x="2847476" y="1571563"/>
              <a:ext cx="130456" cy="101100"/>
            </a:xfrm>
            <a:custGeom>
              <a:avLst/>
              <a:gdLst/>
              <a:ahLst/>
              <a:cxnLst/>
              <a:rect l="l" t="t" r="r" b="b"/>
              <a:pathLst>
                <a:path w="3844" h="2979" extrusionOk="0">
                  <a:moveTo>
                    <a:pt x="3742" y="102"/>
                  </a:moveTo>
                  <a:lnTo>
                    <a:pt x="3742" y="2876"/>
                  </a:lnTo>
                  <a:lnTo>
                    <a:pt x="102" y="2876"/>
                  </a:lnTo>
                  <a:lnTo>
                    <a:pt x="102" y="102"/>
                  </a:lnTo>
                  <a:close/>
                  <a:moveTo>
                    <a:pt x="1" y="1"/>
                  </a:moveTo>
                  <a:lnTo>
                    <a:pt x="1" y="2978"/>
                  </a:lnTo>
                  <a:lnTo>
                    <a:pt x="3843" y="2978"/>
                  </a:lnTo>
                  <a:lnTo>
                    <a:pt x="38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109"/>
            <p:cNvSpPr/>
            <p:nvPr/>
          </p:nvSpPr>
          <p:spPr>
            <a:xfrm>
              <a:off x="2729747" y="198316"/>
              <a:ext cx="271229" cy="101100"/>
            </a:xfrm>
            <a:custGeom>
              <a:avLst/>
              <a:gdLst/>
              <a:ahLst/>
              <a:cxnLst/>
              <a:rect l="l" t="t" r="r" b="b"/>
              <a:pathLst>
                <a:path w="7992" h="2979" extrusionOk="0">
                  <a:moveTo>
                    <a:pt x="0" y="1"/>
                  </a:moveTo>
                  <a:lnTo>
                    <a:pt x="0" y="2978"/>
                  </a:lnTo>
                  <a:lnTo>
                    <a:pt x="7991" y="2978"/>
                  </a:lnTo>
                  <a:lnTo>
                    <a:pt x="79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109"/>
            <p:cNvSpPr/>
            <p:nvPr/>
          </p:nvSpPr>
          <p:spPr>
            <a:xfrm>
              <a:off x="2838279" y="214164"/>
              <a:ext cx="140501" cy="85251"/>
            </a:xfrm>
            <a:custGeom>
              <a:avLst/>
              <a:gdLst/>
              <a:ahLst/>
              <a:cxnLst/>
              <a:rect l="l" t="t" r="r" b="b"/>
              <a:pathLst>
                <a:path w="4140" h="2512" extrusionOk="0">
                  <a:moveTo>
                    <a:pt x="0" y="0"/>
                  </a:moveTo>
                  <a:lnTo>
                    <a:pt x="0" y="2511"/>
                  </a:lnTo>
                  <a:lnTo>
                    <a:pt x="4140" y="2511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109"/>
            <p:cNvSpPr/>
            <p:nvPr/>
          </p:nvSpPr>
          <p:spPr>
            <a:xfrm>
              <a:off x="2816661" y="175306"/>
              <a:ext cx="15883" cy="54130"/>
            </a:xfrm>
            <a:custGeom>
              <a:avLst/>
              <a:gdLst/>
              <a:ahLst/>
              <a:cxnLst/>
              <a:rect l="l" t="t" r="r" b="b"/>
              <a:pathLst>
                <a:path w="46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468" y="159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109"/>
            <p:cNvSpPr/>
            <p:nvPr/>
          </p:nvSpPr>
          <p:spPr>
            <a:xfrm>
              <a:off x="2818969" y="169537"/>
              <a:ext cx="233252" cy="37467"/>
            </a:xfrm>
            <a:custGeom>
              <a:avLst/>
              <a:gdLst/>
              <a:ahLst/>
              <a:cxnLst/>
              <a:rect l="l" t="t" r="r" b="b"/>
              <a:pathLst>
                <a:path w="6873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6278" y="1103"/>
                  </a:lnTo>
                  <a:cubicBezTo>
                    <a:pt x="6872" y="1103"/>
                    <a:pt x="6872" y="0"/>
                    <a:pt x="6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109"/>
            <p:cNvSpPr/>
            <p:nvPr/>
          </p:nvSpPr>
          <p:spPr>
            <a:xfrm>
              <a:off x="3019641" y="172998"/>
              <a:ext cx="16731" cy="30544"/>
            </a:xfrm>
            <a:custGeom>
              <a:avLst/>
              <a:gdLst/>
              <a:ahLst/>
              <a:cxnLst/>
              <a:rect l="l" t="t" r="r" b="b"/>
              <a:pathLst>
                <a:path w="493" h="900" extrusionOk="0">
                  <a:moveTo>
                    <a:pt x="0" y="0"/>
                  </a:moveTo>
                  <a:cubicBezTo>
                    <a:pt x="280" y="153"/>
                    <a:pt x="280" y="738"/>
                    <a:pt x="0" y="899"/>
                  </a:cubicBezTo>
                  <a:cubicBezTo>
                    <a:pt x="492" y="899"/>
                    <a:pt x="492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109"/>
            <p:cNvSpPr/>
            <p:nvPr/>
          </p:nvSpPr>
          <p:spPr>
            <a:xfrm>
              <a:off x="2851209" y="172998"/>
              <a:ext cx="16731" cy="30544"/>
            </a:xfrm>
            <a:custGeom>
              <a:avLst/>
              <a:gdLst/>
              <a:ahLst/>
              <a:cxnLst/>
              <a:rect l="l" t="t" r="r" b="b"/>
              <a:pathLst>
                <a:path w="493" h="900" extrusionOk="0">
                  <a:moveTo>
                    <a:pt x="1" y="0"/>
                  </a:moveTo>
                  <a:cubicBezTo>
                    <a:pt x="281" y="153"/>
                    <a:pt x="281" y="738"/>
                    <a:pt x="1" y="899"/>
                  </a:cubicBezTo>
                  <a:cubicBezTo>
                    <a:pt x="493" y="899"/>
                    <a:pt x="49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109"/>
            <p:cNvSpPr/>
            <p:nvPr/>
          </p:nvSpPr>
          <p:spPr>
            <a:xfrm>
              <a:off x="2686273" y="169537"/>
              <a:ext cx="154042" cy="37467"/>
            </a:xfrm>
            <a:custGeom>
              <a:avLst/>
              <a:gdLst/>
              <a:ahLst/>
              <a:cxnLst/>
              <a:rect l="l" t="t" r="r" b="b"/>
              <a:pathLst>
                <a:path w="4539" h="1104" extrusionOk="0">
                  <a:moveTo>
                    <a:pt x="501" y="0"/>
                  </a:moveTo>
                  <a:cubicBezTo>
                    <a:pt x="0" y="0"/>
                    <a:pt x="0" y="1103"/>
                    <a:pt x="501" y="1103"/>
                  </a:cubicBezTo>
                  <a:lnTo>
                    <a:pt x="4038" y="1103"/>
                  </a:lnTo>
                  <a:cubicBezTo>
                    <a:pt x="4539" y="1103"/>
                    <a:pt x="4539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109"/>
            <p:cNvSpPr/>
            <p:nvPr/>
          </p:nvSpPr>
          <p:spPr>
            <a:xfrm>
              <a:off x="2809772" y="179888"/>
              <a:ext cx="17885" cy="19921"/>
            </a:xfrm>
            <a:custGeom>
              <a:avLst/>
              <a:gdLst/>
              <a:ahLst/>
              <a:cxnLst/>
              <a:rect l="l" t="t" r="r" b="b"/>
              <a:pathLst>
                <a:path w="527" h="587" extrusionOk="0">
                  <a:moveTo>
                    <a:pt x="263" y="1"/>
                  </a:moveTo>
                  <a:cubicBezTo>
                    <a:pt x="119" y="1"/>
                    <a:pt x="0" y="128"/>
                    <a:pt x="0" y="298"/>
                  </a:cubicBezTo>
                  <a:cubicBezTo>
                    <a:pt x="0" y="459"/>
                    <a:pt x="119" y="586"/>
                    <a:pt x="263" y="586"/>
                  </a:cubicBezTo>
                  <a:cubicBezTo>
                    <a:pt x="408" y="586"/>
                    <a:pt x="526" y="459"/>
                    <a:pt x="526" y="298"/>
                  </a:cubicBezTo>
                  <a:cubicBezTo>
                    <a:pt x="526" y="128"/>
                    <a:pt x="408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109"/>
            <p:cNvSpPr/>
            <p:nvPr/>
          </p:nvSpPr>
          <p:spPr>
            <a:xfrm>
              <a:off x="2816084" y="184503"/>
              <a:ext cx="9265" cy="10690"/>
            </a:xfrm>
            <a:custGeom>
              <a:avLst/>
              <a:gdLst/>
              <a:ahLst/>
              <a:cxnLst/>
              <a:rect l="l" t="t" r="r" b="b"/>
              <a:pathLst>
                <a:path w="273" h="315" extrusionOk="0">
                  <a:moveTo>
                    <a:pt x="137" y="0"/>
                  </a:moveTo>
                  <a:cubicBezTo>
                    <a:pt x="60" y="0"/>
                    <a:pt x="1" y="68"/>
                    <a:pt x="1" y="162"/>
                  </a:cubicBezTo>
                  <a:cubicBezTo>
                    <a:pt x="1" y="246"/>
                    <a:pt x="60" y="314"/>
                    <a:pt x="137" y="314"/>
                  </a:cubicBezTo>
                  <a:cubicBezTo>
                    <a:pt x="213" y="314"/>
                    <a:pt x="272" y="246"/>
                    <a:pt x="272" y="162"/>
                  </a:cubicBezTo>
                  <a:cubicBezTo>
                    <a:pt x="272" y="68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109"/>
            <p:cNvSpPr/>
            <p:nvPr/>
          </p:nvSpPr>
          <p:spPr>
            <a:xfrm>
              <a:off x="2694893" y="179888"/>
              <a:ext cx="17614" cy="19921"/>
            </a:xfrm>
            <a:custGeom>
              <a:avLst/>
              <a:gdLst/>
              <a:ahLst/>
              <a:cxnLst/>
              <a:rect l="l" t="t" r="r" b="b"/>
              <a:pathLst>
                <a:path w="519" h="587" extrusionOk="0">
                  <a:moveTo>
                    <a:pt x="264" y="1"/>
                  </a:moveTo>
                  <a:cubicBezTo>
                    <a:pt x="119" y="1"/>
                    <a:pt x="1" y="128"/>
                    <a:pt x="1" y="298"/>
                  </a:cubicBezTo>
                  <a:cubicBezTo>
                    <a:pt x="1" y="459"/>
                    <a:pt x="119" y="586"/>
                    <a:pt x="264" y="586"/>
                  </a:cubicBezTo>
                  <a:cubicBezTo>
                    <a:pt x="408" y="586"/>
                    <a:pt x="518" y="459"/>
                    <a:pt x="518" y="298"/>
                  </a:cubicBezTo>
                  <a:cubicBezTo>
                    <a:pt x="518" y="128"/>
                    <a:pt x="40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109"/>
            <p:cNvSpPr/>
            <p:nvPr/>
          </p:nvSpPr>
          <p:spPr>
            <a:xfrm>
              <a:off x="2700934" y="184503"/>
              <a:ext cx="9536" cy="10690"/>
            </a:xfrm>
            <a:custGeom>
              <a:avLst/>
              <a:gdLst/>
              <a:ahLst/>
              <a:cxnLst/>
              <a:rect l="l" t="t" r="r" b="b"/>
              <a:pathLst>
                <a:path w="281" h="315" extrusionOk="0">
                  <a:moveTo>
                    <a:pt x="137" y="0"/>
                  </a:moveTo>
                  <a:cubicBezTo>
                    <a:pt x="69" y="0"/>
                    <a:pt x="1" y="68"/>
                    <a:pt x="1" y="162"/>
                  </a:cubicBezTo>
                  <a:cubicBezTo>
                    <a:pt x="1" y="246"/>
                    <a:pt x="69" y="314"/>
                    <a:pt x="137" y="314"/>
                  </a:cubicBezTo>
                  <a:cubicBezTo>
                    <a:pt x="213" y="314"/>
                    <a:pt x="281" y="246"/>
                    <a:pt x="281" y="162"/>
                  </a:cubicBezTo>
                  <a:cubicBezTo>
                    <a:pt x="281" y="68"/>
                    <a:pt x="21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109"/>
            <p:cNvSpPr/>
            <p:nvPr/>
          </p:nvSpPr>
          <p:spPr>
            <a:xfrm>
              <a:off x="2845474" y="221359"/>
              <a:ext cx="128419" cy="70285"/>
            </a:xfrm>
            <a:custGeom>
              <a:avLst/>
              <a:gdLst/>
              <a:ahLst/>
              <a:cxnLst/>
              <a:rect l="l" t="t" r="r" b="b"/>
              <a:pathLst>
                <a:path w="3784" h="2071" extrusionOk="0">
                  <a:moveTo>
                    <a:pt x="3682" y="94"/>
                  </a:moveTo>
                  <a:lnTo>
                    <a:pt x="3682" y="1968"/>
                  </a:lnTo>
                  <a:lnTo>
                    <a:pt x="102" y="1968"/>
                  </a:lnTo>
                  <a:lnTo>
                    <a:pt x="102" y="94"/>
                  </a:lnTo>
                  <a:close/>
                  <a:moveTo>
                    <a:pt x="0" y="0"/>
                  </a:moveTo>
                  <a:lnTo>
                    <a:pt x="0" y="2070"/>
                  </a:lnTo>
                  <a:lnTo>
                    <a:pt x="3784" y="2070"/>
                  </a:lnTo>
                  <a:lnTo>
                    <a:pt x="3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109"/>
            <p:cNvSpPr/>
            <p:nvPr/>
          </p:nvSpPr>
          <p:spPr>
            <a:xfrm>
              <a:off x="2519844" y="928413"/>
              <a:ext cx="483406" cy="15883"/>
            </a:xfrm>
            <a:custGeom>
              <a:avLst/>
              <a:gdLst/>
              <a:ahLst/>
              <a:cxnLst/>
              <a:rect l="l" t="t" r="r" b="b"/>
              <a:pathLst>
                <a:path w="14244" h="468" extrusionOk="0">
                  <a:moveTo>
                    <a:pt x="1" y="1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109"/>
            <p:cNvSpPr/>
            <p:nvPr/>
          </p:nvSpPr>
          <p:spPr>
            <a:xfrm>
              <a:off x="2519844" y="1070645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109"/>
            <p:cNvSpPr/>
            <p:nvPr/>
          </p:nvSpPr>
          <p:spPr>
            <a:xfrm>
              <a:off x="2519844" y="1226961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109"/>
            <p:cNvSpPr/>
            <p:nvPr/>
          </p:nvSpPr>
          <p:spPr>
            <a:xfrm>
              <a:off x="2519844" y="1394239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109"/>
            <p:cNvSpPr/>
            <p:nvPr/>
          </p:nvSpPr>
          <p:spPr>
            <a:xfrm>
              <a:off x="2519844" y="613473"/>
              <a:ext cx="483406" cy="15849"/>
            </a:xfrm>
            <a:custGeom>
              <a:avLst/>
              <a:gdLst/>
              <a:ahLst/>
              <a:cxnLst/>
              <a:rect l="l" t="t" r="r" b="b"/>
              <a:pathLst>
                <a:path w="14244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244" y="467"/>
                  </a:lnTo>
                  <a:lnTo>
                    <a:pt x="14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109"/>
            <p:cNvSpPr/>
            <p:nvPr/>
          </p:nvSpPr>
          <p:spPr>
            <a:xfrm>
              <a:off x="2519844" y="770943"/>
              <a:ext cx="480826" cy="15849"/>
            </a:xfrm>
            <a:custGeom>
              <a:avLst/>
              <a:gdLst/>
              <a:ahLst/>
              <a:cxnLst/>
              <a:rect l="l" t="t" r="r" b="b"/>
              <a:pathLst>
                <a:path w="14168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168" y="467"/>
                  </a:lnTo>
                  <a:lnTo>
                    <a:pt x="14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109"/>
            <p:cNvSpPr/>
            <p:nvPr/>
          </p:nvSpPr>
          <p:spPr>
            <a:xfrm>
              <a:off x="2519844" y="453118"/>
              <a:ext cx="481132" cy="15849"/>
            </a:xfrm>
            <a:custGeom>
              <a:avLst/>
              <a:gdLst/>
              <a:ahLst/>
              <a:cxnLst/>
              <a:rect l="l" t="t" r="r" b="b"/>
              <a:pathLst>
                <a:path w="1417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4176" y="467"/>
                  </a:lnTo>
                  <a:lnTo>
                    <a:pt x="14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109"/>
            <p:cNvSpPr/>
            <p:nvPr/>
          </p:nvSpPr>
          <p:spPr>
            <a:xfrm>
              <a:off x="2512072" y="1561483"/>
              <a:ext cx="279000" cy="139381"/>
            </a:xfrm>
            <a:custGeom>
              <a:avLst/>
              <a:gdLst/>
              <a:ahLst/>
              <a:cxnLst/>
              <a:rect l="l" t="t" r="r" b="b"/>
              <a:pathLst>
                <a:path w="8221" h="4107" extrusionOk="0">
                  <a:moveTo>
                    <a:pt x="1" y="1"/>
                  </a:moveTo>
                  <a:lnTo>
                    <a:pt x="1" y="4106"/>
                  </a:lnTo>
                  <a:lnTo>
                    <a:pt x="8221" y="4106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109"/>
            <p:cNvSpPr/>
            <p:nvPr/>
          </p:nvSpPr>
          <p:spPr>
            <a:xfrm>
              <a:off x="2507500" y="1665212"/>
              <a:ext cx="94747" cy="49275"/>
            </a:xfrm>
            <a:custGeom>
              <a:avLst/>
              <a:gdLst/>
              <a:ahLst/>
              <a:cxnLst/>
              <a:rect l="l" t="t" r="r" b="b"/>
              <a:pathLst>
                <a:path w="2792" h="926" extrusionOk="0">
                  <a:moveTo>
                    <a:pt x="0" y="1"/>
                  </a:moveTo>
                  <a:lnTo>
                    <a:pt x="0" y="926"/>
                  </a:lnTo>
                  <a:lnTo>
                    <a:pt x="2791" y="926"/>
                  </a:lnTo>
                  <a:lnTo>
                    <a:pt x="2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109"/>
            <p:cNvSpPr/>
            <p:nvPr/>
          </p:nvSpPr>
          <p:spPr>
            <a:xfrm>
              <a:off x="2626102" y="1561483"/>
              <a:ext cx="153771" cy="118069"/>
            </a:xfrm>
            <a:custGeom>
              <a:avLst/>
              <a:gdLst/>
              <a:ahLst/>
              <a:cxnLst/>
              <a:rect l="l" t="t" r="r" b="b"/>
              <a:pathLst>
                <a:path w="4531" h="3479" extrusionOk="0">
                  <a:moveTo>
                    <a:pt x="0" y="1"/>
                  </a:moveTo>
                  <a:lnTo>
                    <a:pt x="0" y="3479"/>
                  </a:lnTo>
                  <a:lnTo>
                    <a:pt x="4530" y="3479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109"/>
            <p:cNvSpPr/>
            <p:nvPr/>
          </p:nvSpPr>
          <p:spPr>
            <a:xfrm>
              <a:off x="2823584" y="199775"/>
              <a:ext cx="15883" cy="1526712"/>
            </a:xfrm>
            <a:custGeom>
              <a:avLst/>
              <a:gdLst/>
              <a:ahLst/>
              <a:cxnLst/>
              <a:rect l="l" t="t" r="r" b="b"/>
              <a:pathLst>
                <a:path w="468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67" y="4498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109"/>
            <p:cNvSpPr/>
            <p:nvPr/>
          </p:nvSpPr>
          <p:spPr>
            <a:xfrm>
              <a:off x="2809772" y="199775"/>
              <a:ext cx="16426" cy="1526712"/>
            </a:xfrm>
            <a:custGeom>
              <a:avLst/>
              <a:gdLst/>
              <a:ahLst/>
              <a:cxnLst/>
              <a:rect l="l" t="t" r="r" b="b"/>
              <a:pathLst>
                <a:path w="484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484" y="44985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109"/>
            <p:cNvSpPr/>
            <p:nvPr/>
          </p:nvSpPr>
          <p:spPr>
            <a:xfrm>
              <a:off x="2516110" y="199775"/>
              <a:ext cx="15883" cy="1379322"/>
            </a:xfrm>
            <a:custGeom>
              <a:avLst/>
              <a:gdLst/>
              <a:ahLst/>
              <a:cxnLst/>
              <a:rect l="l" t="t" r="r" b="b"/>
              <a:pathLst>
                <a:path w="468" h="40643" extrusionOk="0">
                  <a:moveTo>
                    <a:pt x="1" y="0"/>
                  </a:moveTo>
                  <a:lnTo>
                    <a:pt x="1" y="40642"/>
                  </a:lnTo>
                  <a:lnTo>
                    <a:pt x="467" y="401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109"/>
            <p:cNvSpPr/>
            <p:nvPr/>
          </p:nvSpPr>
          <p:spPr>
            <a:xfrm>
              <a:off x="2502569" y="199775"/>
              <a:ext cx="16460" cy="1526712"/>
            </a:xfrm>
            <a:custGeom>
              <a:avLst/>
              <a:gdLst/>
              <a:ahLst/>
              <a:cxnLst/>
              <a:rect l="l" t="t" r="r" b="b"/>
              <a:pathLst>
                <a:path w="485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85" y="44985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109"/>
            <p:cNvSpPr/>
            <p:nvPr/>
          </p:nvSpPr>
          <p:spPr>
            <a:xfrm>
              <a:off x="2637912" y="1571563"/>
              <a:ext cx="130150" cy="101100"/>
            </a:xfrm>
            <a:custGeom>
              <a:avLst/>
              <a:gdLst/>
              <a:ahLst/>
              <a:cxnLst/>
              <a:rect l="l" t="t" r="r" b="b"/>
              <a:pathLst>
                <a:path w="3835" h="2979" extrusionOk="0">
                  <a:moveTo>
                    <a:pt x="3741" y="102"/>
                  </a:moveTo>
                  <a:lnTo>
                    <a:pt x="3741" y="2876"/>
                  </a:lnTo>
                  <a:lnTo>
                    <a:pt x="93" y="2876"/>
                  </a:lnTo>
                  <a:lnTo>
                    <a:pt x="93" y="102"/>
                  </a:lnTo>
                  <a:close/>
                  <a:moveTo>
                    <a:pt x="0" y="1"/>
                  </a:moveTo>
                  <a:lnTo>
                    <a:pt x="0" y="2978"/>
                  </a:lnTo>
                  <a:lnTo>
                    <a:pt x="3834" y="2978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109"/>
            <p:cNvSpPr/>
            <p:nvPr/>
          </p:nvSpPr>
          <p:spPr>
            <a:xfrm>
              <a:off x="2519844" y="198316"/>
              <a:ext cx="271229" cy="101100"/>
            </a:xfrm>
            <a:custGeom>
              <a:avLst/>
              <a:gdLst/>
              <a:ahLst/>
              <a:cxnLst/>
              <a:rect l="l" t="t" r="r" b="b"/>
              <a:pathLst>
                <a:path w="7992" h="2979" extrusionOk="0">
                  <a:moveTo>
                    <a:pt x="1" y="1"/>
                  </a:moveTo>
                  <a:lnTo>
                    <a:pt x="1" y="2978"/>
                  </a:lnTo>
                  <a:lnTo>
                    <a:pt x="7992" y="2978"/>
                  </a:lnTo>
                  <a:lnTo>
                    <a:pt x="79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109"/>
            <p:cNvSpPr/>
            <p:nvPr/>
          </p:nvSpPr>
          <p:spPr>
            <a:xfrm>
              <a:off x="2628410" y="214164"/>
              <a:ext cx="140501" cy="85251"/>
            </a:xfrm>
            <a:custGeom>
              <a:avLst/>
              <a:gdLst/>
              <a:ahLst/>
              <a:cxnLst/>
              <a:rect l="l" t="t" r="r" b="b"/>
              <a:pathLst>
                <a:path w="4140" h="2512" extrusionOk="0">
                  <a:moveTo>
                    <a:pt x="0" y="0"/>
                  </a:moveTo>
                  <a:lnTo>
                    <a:pt x="0" y="2511"/>
                  </a:lnTo>
                  <a:lnTo>
                    <a:pt x="4140" y="2511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109"/>
            <p:cNvSpPr/>
            <p:nvPr/>
          </p:nvSpPr>
          <p:spPr>
            <a:xfrm>
              <a:off x="2793346" y="175306"/>
              <a:ext cx="15577" cy="54130"/>
            </a:xfrm>
            <a:custGeom>
              <a:avLst/>
              <a:gdLst/>
              <a:ahLst/>
              <a:cxnLst/>
              <a:rect l="l" t="t" r="r" b="b"/>
              <a:pathLst>
                <a:path w="45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459" y="159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109"/>
            <p:cNvSpPr/>
            <p:nvPr/>
          </p:nvSpPr>
          <p:spPr>
            <a:xfrm>
              <a:off x="2606791" y="175306"/>
              <a:ext cx="15883" cy="54130"/>
            </a:xfrm>
            <a:custGeom>
              <a:avLst/>
              <a:gdLst/>
              <a:ahLst/>
              <a:cxnLst/>
              <a:rect l="l" t="t" r="r" b="b"/>
              <a:pathLst>
                <a:path w="46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467" y="159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109"/>
            <p:cNvSpPr/>
            <p:nvPr/>
          </p:nvSpPr>
          <p:spPr>
            <a:xfrm>
              <a:off x="2609099" y="169537"/>
              <a:ext cx="233219" cy="37467"/>
            </a:xfrm>
            <a:custGeom>
              <a:avLst/>
              <a:gdLst/>
              <a:ahLst/>
              <a:cxnLst/>
              <a:rect l="l" t="t" r="r" b="b"/>
              <a:pathLst>
                <a:path w="6872" h="1104" extrusionOk="0">
                  <a:moveTo>
                    <a:pt x="1" y="0"/>
                  </a:moveTo>
                  <a:lnTo>
                    <a:pt x="1" y="1103"/>
                  </a:lnTo>
                  <a:lnTo>
                    <a:pt x="6278" y="1103"/>
                  </a:lnTo>
                  <a:cubicBezTo>
                    <a:pt x="6872" y="1103"/>
                    <a:pt x="6872" y="0"/>
                    <a:pt x="6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109"/>
            <p:cNvSpPr/>
            <p:nvPr/>
          </p:nvSpPr>
          <p:spPr>
            <a:xfrm>
              <a:off x="2809772" y="172998"/>
              <a:ext cx="17003" cy="30544"/>
            </a:xfrm>
            <a:custGeom>
              <a:avLst/>
              <a:gdLst/>
              <a:ahLst/>
              <a:cxnLst/>
              <a:rect l="l" t="t" r="r" b="b"/>
              <a:pathLst>
                <a:path w="501" h="900" extrusionOk="0">
                  <a:moveTo>
                    <a:pt x="0" y="0"/>
                  </a:moveTo>
                  <a:cubicBezTo>
                    <a:pt x="289" y="153"/>
                    <a:pt x="289" y="738"/>
                    <a:pt x="0" y="899"/>
                  </a:cubicBezTo>
                  <a:cubicBezTo>
                    <a:pt x="501" y="899"/>
                    <a:pt x="5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109"/>
            <p:cNvSpPr/>
            <p:nvPr/>
          </p:nvSpPr>
          <p:spPr>
            <a:xfrm>
              <a:off x="2641340" y="172998"/>
              <a:ext cx="16731" cy="30544"/>
            </a:xfrm>
            <a:custGeom>
              <a:avLst/>
              <a:gdLst/>
              <a:ahLst/>
              <a:cxnLst/>
              <a:rect l="l" t="t" r="r" b="b"/>
              <a:pathLst>
                <a:path w="493" h="900" extrusionOk="0">
                  <a:moveTo>
                    <a:pt x="1" y="0"/>
                  </a:moveTo>
                  <a:cubicBezTo>
                    <a:pt x="281" y="153"/>
                    <a:pt x="281" y="738"/>
                    <a:pt x="1" y="899"/>
                  </a:cubicBezTo>
                  <a:cubicBezTo>
                    <a:pt x="493" y="899"/>
                    <a:pt x="49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109"/>
            <p:cNvSpPr/>
            <p:nvPr/>
          </p:nvSpPr>
          <p:spPr>
            <a:xfrm>
              <a:off x="2600174" y="179888"/>
              <a:ext cx="17614" cy="19921"/>
            </a:xfrm>
            <a:custGeom>
              <a:avLst/>
              <a:gdLst/>
              <a:ahLst/>
              <a:cxnLst/>
              <a:rect l="l" t="t" r="r" b="b"/>
              <a:pathLst>
                <a:path w="519" h="587" extrusionOk="0">
                  <a:moveTo>
                    <a:pt x="255" y="1"/>
                  </a:moveTo>
                  <a:cubicBezTo>
                    <a:pt x="111" y="1"/>
                    <a:pt x="1" y="128"/>
                    <a:pt x="1" y="298"/>
                  </a:cubicBezTo>
                  <a:cubicBezTo>
                    <a:pt x="1" y="459"/>
                    <a:pt x="111" y="586"/>
                    <a:pt x="255" y="586"/>
                  </a:cubicBezTo>
                  <a:cubicBezTo>
                    <a:pt x="399" y="586"/>
                    <a:pt x="518" y="459"/>
                    <a:pt x="518" y="298"/>
                  </a:cubicBezTo>
                  <a:cubicBezTo>
                    <a:pt x="518" y="128"/>
                    <a:pt x="399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109"/>
            <p:cNvSpPr/>
            <p:nvPr/>
          </p:nvSpPr>
          <p:spPr>
            <a:xfrm>
              <a:off x="2635604" y="221359"/>
              <a:ext cx="128419" cy="70285"/>
            </a:xfrm>
            <a:custGeom>
              <a:avLst/>
              <a:gdLst/>
              <a:ahLst/>
              <a:cxnLst/>
              <a:rect l="l" t="t" r="r" b="b"/>
              <a:pathLst>
                <a:path w="3784" h="2071" extrusionOk="0">
                  <a:moveTo>
                    <a:pt x="3682" y="94"/>
                  </a:moveTo>
                  <a:lnTo>
                    <a:pt x="3682" y="1968"/>
                  </a:lnTo>
                  <a:lnTo>
                    <a:pt x="102" y="1968"/>
                  </a:lnTo>
                  <a:lnTo>
                    <a:pt x="102" y="94"/>
                  </a:lnTo>
                  <a:close/>
                  <a:moveTo>
                    <a:pt x="0" y="0"/>
                  </a:moveTo>
                  <a:lnTo>
                    <a:pt x="0" y="2070"/>
                  </a:lnTo>
                  <a:lnTo>
                    <a:pt x="3784" y="2070"/>
                  </a:lnTo>
                  <a:lnTo>
                    <a:pt x="3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109"/>
            <p:cNvSpPr/>
            <p:nvPr/>
          </p:nvSpPr>
          <p:spPr>
            <a:xfrm>
              <a:off x="2607674" y="199775"/>
              <a:ext cx="15849" cy="1526712"/>
            </a:xfrm>
            <a:custGeom>
              <a:avLst/>
              <a:gdLst/>
              <a:ahLst/>
              <a:cxnLst/>
              <a:rect l="l" t="t" r="r" b="b"/>
              <a:pathLst>
                <a:path w="467" h="44986" extrusionOk="0">
                  <a:moveTo>
                    <a:pt x="0" y="0"/>
                  </a:moveTo>
                  <a:lnTo>
                    <a:pt x="0" y="44985"/>
                  </a:lnTo>
                  <a:lnTo>
                    <a:pt x="467" y="4498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109"/>
            <p:cNvSpPr/>
            <p:nvPr/>
          </p:nvSpPr>
          <p:spPr>
            <a:xfrm>
              <a:off x="2594133" y="199775"/>
              <a:ext cx="16460" cy="1526712"/>
            </a:xfrm>
            <a:custGeom>
              <a:avLst/>
              <a:gdLst/>
              <a:ahLst/>
              <a:cxnLst/>
              <a:rect l="l" t="t" r="r" b="b"/>
              <a:pathLst>
                <a:path w="485" h="44986" extrusionOk="0">
                  <a:moveTo>
                    <a:pt x="1" y="0"/>
                  </a:moveTo>
                  <a:lnTo>
                    <a:pt x="1" y="44985"/>
                  </a:lnTo>
                  <a:lnTo>
                    <a:pt x="484" y="44985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109"/>
            <p:cNvSpPr/>
            <p:nvPr/>
          </p:nvSpPr>
          <p:spPr>
            <a:xfrm>
              <a:off x="2795353" y="139012"/>
              <a:ext cx="270652" cy="38315"/>
            </a:xfrm>
            <a:custGeom>
              <a:avLst/>
              <a:gdLst/>
              <a:ahLst/>
              <a:cxnLst/>
              <a:rect l="l" t="t" r="r" b="b"/>
              <a:pathLst>
                <a:path w="7975" h="1129" extrusionOk="0">
                  <a:moveTo>
                    <a:pt x="0" y="0"/>
                  </a:moveTo>
                  <a:lnTo>
                    <a:pt x="0" y="1129"/>
                  </a:lnTo>
                  <a:lnTo>
                    <a:pt x="7389" y="1129"/>
                  </a:lnTo>
                  <a:lnTo>
                    <a:pt x="7389" y="832"/>
                  </a:lnTo>
                  <a:lnTo>
                    <a:pt x="7974" y="212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109"/>
            <p:cNvSpPr/>
            <p:nvPr/>
          </p:nvSpPr>
          <p:spPr>
            <a:xfrm>
              <a:off x="2585755" y="139012"/>
              <a:ext cx="270652" cy="38315"/>
            </a:xfrm>
            <a:custGeom>
              <a:avLst/>
              <a:gdLst/>
              <a:ahLst/>
              <a:cxnLst/>
              <a:rect l="l" t="t" r="r" b="b"/>
              <a:pathLst>
                <a:path w="7975" h="1129" extrusionOk="0">
                  <a:moveTo>
                    <a:pt x="0" y="0"/>
                  </a:moveTo>
                  <a:lnTo>
                    <a:pt x="0" y="1129"/>
                  </a:lnTo>
                  <a:lnTo>
                    <a:pt x="7389" y="1129"/>
                  </a:lnTo>
                  <a:lnTo>
                    <a:pt x="7389" y="832"/>
                  </a:lnTo>
                  <a:lnTo>
                    <a:pt x="7974" y="212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109"/>
            <p:cNvSpPr/>
            <p:nvPr/>
          </p:nvSpPr>
          <p:spPr>
            <a:xfrm>
              <a:off x="2472913" y="171252"/>
              <a:ext cx="154042" cy="37467"/>
            </a:xfrm>
            <a:custGeom>
              <a:avLst/>
              <a:gdLst/>
              <a:ahLst/>
              <a:cxnLst/>
              <a:rect l="l" t="t" r="r" b="b"/>
              <a:pathLst>
                <a:path w="4539" h="1104" extrusionOk="0">
                  <a:moveTo>
                    <a:pt x="501" y="0"/>
                  </a:moveTo>
                  <a:cubicBezTo>
                    <a:pt x="0" y="0"/>
                    <a:pt x="0" y="1103"/>
                    <a:pt x="501" y="1103"/>
                  </a:cubicBezTo>
                  <a:lnTo>
                    <a:pt x="4038" y="1103"/>
                  </a:lnTo>
                  <a:cubicBezTo>
                    <a:pt x="4538" y="1103"/>
                    <a:pt x="4538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109"/>
            <p:cNvSpPr/>
            <p:nvPr/>
          </p:nvSpPr>
          <p:spPr>
            <a:xfrm>
              <a:off x="2458218" y="139012"/>
              <a:ext cx="183432" cy="38315"/>
            </a:xfrm>
            <a:custGeom>
              <a:avLst/>
              <a:gdLst/>
              <a:ahLst/>
              <a:cxnLst/>
              <a:rect l="l" t="t" r="r" b="b"/>
              <a:pathLst>
                <a:path w="5405" h="1129" extrusionOk="0">
                  <a:moveTo>
                    <a:pt x="0" y="0"/>
                  </a:moveTo>
                  <a:lnTo>
                    <a:pt x="0" y="212"/>
                  </a:lnTo>
                  <a:lnTo>
                    <a:pt x="492" y="832"/>
                  </a:lnTo>
                  <a:lnTo>
                    <a:pt x="492" y="1129"/>
                  </a:lnTo>
                  <a:lnTo>
                    <a:pt x="4912" y="1129"/>
                  </a:lnTo>
                  <a:lnTo>
                    <a:pt x="4912" y="832"/>
                  </a:lnTo>
                  <a:lnTo>
                    <a:pt x="5404" y="212"/>
                  </a:lnTo>
                  <a:lnTo>
                    <a:pt x="5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3" name="Google Shape;9643;p109"/>
          <p:cNvGrpSpPr/>
          <p:nvPr/>
        </p:nvGrpSpPr>
        <p:grpSpPr>
          <a:xfrm>
            <a:off x="8075408" y="3752775"/>
            <a:ext cx="710662" cy="1059875"/>
            <a:chOff x="-769675" y="2880248"/>
            <a:chExt cx="703626" cy="1049381"/>
          </a:xfrm>
        </p:grpSpPr>
        <p:sp>
          <p:nvSpPr>
            <p:cNvPr id="9644" name="Google Shape;9644;p109"/>
            <p:cNvSpPr/>
            <p:nvPr/>
          </p:nvSpPr>
          <p:spPr>
            <a:xfrm>
              <a:off x="-374405" y="2880248"/>
              <a:ext cx="272382" cy="884140"/>
            </a:xfrm>
            <a:custGeom>
              <a:avLst/>
              <a:gdLst/>
              <a:ahLst/>
              <a:cxnLst/>
              <a:rect l="l" t="t" r="r" b="b"/>
              <a:pathLst>
                <a:path w="8026" h="26052" extrusionOk="0">
                  <a:moveTo>
                    <a:pt x="2520" y="0"/>
                  </a:moveTo>
                  <a:cubicBezTo>
                    <a:pt x="1561" y="0"/>
                    <a:pt x="755" y="823"/>
                    <a:pt x="704" y="1841"/>
                  </a:cubicBezTo>
                  <a:cubicBezTo>
                    <a:pt x="687" y="2155"/>
                    <a:pt x="747" y="2460"/>
                    <a:pt x="874" y="2723"/>
                  </a:cubicBezTo>
                  <a:cubicBezTo>
                    <a:pt x="670" y="2842"/>
                    <a:pt x="543" y="3054"/>
                    <a:pt x="543" y="3300"/>
                  </a:cubicBezTo>
                  <a:cubicBezTo>
                    <a:pt x="543" y="3665"/>
                    <a:pt x="823" y="3953"/>
                    <a:pt x="1188" y="3970"/>
                  </a:cubicBezTo>
                  <a:lnTo>
                    <a:pt x="1188" y="3987"/>
                  </a:lnTo>
                  <a:cubicBezTo>
                    <a:pt x="4819" y="5480"/>
                    <a:pt x="7355" y="10053"/>
                    <a:pt x="7194" y="15473"/>
                  </a:cubicBezTo>
                  <a:cubicBezTo>
                    <a:pt x="7092" y="18739"/>
                    <a:pt x="3631" y="25398"/>
                    <a:pt x="0" y="26052"/>
                  </a:cubicBezTo>
                  <a:cubicBezTo>
                    <a:pt x="1900" y="25941"/>
                    <a:pt x="3351" y="24567"/>
                    <a:pt x="3529" y="24414"/>
                  </a:cubicBezTo>
                  <a:cubicBezTo>
                    <a:pt x="5574" y="22616"/>
                    <a:pt x="7745" y="18994"/>
                    <a:pt x="7873" y="14829"/>
                  </a:cubicBezTo>
                  <a:cubicBezTo>
                    <a:pt x="8025" y="9730"/>
                    <a:pt x="5777" y="4513"/>
                    <a:pt x="2486" y="2613"/>
                  </a:cubicBezTo>
                  <a:cubicBezTo>
                    <a:pt x="2231" y="2299"/>
                    <a:pt x="2070" y="1900"/>
                    <a:pt x="2053" y="1459"/>
                  </a:cubicBezTo>
                  <a:cubicBezTo>
                    <a:pt x="2028" y="866"/>
                    <a:pt x="2274" y="340"/>
                    <a:pt x="2672" y="9"/>
                  </a:cubicBezTo>
                  <a:cubicBezTo>
                    <a:pt x="2622" y="0"/>
                    <a:pt x="2571" y="0"/>
                    <a:pt x="2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109"/>
            <p:cNvSpPr/>
            <p:nvPr/>
          </p:nvSpPr>
          <p:spPr>
            <a:xfrm>
              <a:off x="-292649" y="3037413"/>
              <a:ext cx="187437" cy="420655"/>
            </a:xfrm>
            <a:custGeom>
              <a:avLst/>
              <a:gdLst/>
              <a:ahLst/>
              <a:cxnLst/>
              <a:rect l="l" t="t" r="r" b="b"/>
              <a:pathLst>
                <a:path w="5523" h="12395" extrusionOk="0">
                  <a:moveTo>
                    <a:pt x="0" y="1"/>
                  </a:moveTo>
                  <a:cubicBezTo>
                    <a:pt x="2961" y="1935"/>
                    <a:pt x="4929" y="6058"/>
                    <a:pt x="4785" y="10834"/>
                  </a:cubicBezTo>
                  <a:cubicBezTo>
                    <a:pt x="4768" y="11300"/>
                    <a:pt x="4692" y="11826"/>
                    <a:pt x="4547" y="12395"/>
                  </a:cubicBezTo>
                  <a:cubicBezTo>
                    <a:pt x="4946" y="11979"/>
                    <a:pt x="5243" y="11411"/>
                    <a:pt x="5430" y="10749"/>
                  </a:cubicBezTo>
                  <a:cubicBezTo>
                    <a:pt x="5447" y="10562"/>
                    <a:pt x="5455" y="10384"/>
                    <a:pt x="5464" y="10198"/>
                  </a:cubicBezTo>
                  <a:cubicBezTo>
                    <a:pt x="5523" y="8187"/>
                    <a:pt x="5209" y="6168"/>
                    <a:pt x="4607" y="4327"/>
                  </a:cubicBezTo>
                  <a:cubicBezTo>
                    <a:pt x="3470" y="1876"/>
                    <a:pt x="1655" y="20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109"/>
            <p:cNvSpPr/>
            <p:nvPr/>
          </p:nvSpPr>
          <p:spPr>
            <a:xfrm>
              <a:off x="-356282" y="2880248"/>
              <a:ext cx="72592" cy="121530"/>
            </a:xfrm>
            <a:custGeom>
              <a:avLst/>
              <a:gdLst/>
              <a:ahLst/>
              <a:cxnLst/>
              <a:rect l="l" t="t" r="r" b="b"/>
              <a:pathLst>
                <a:path w="2139" h="3581" extrusionOk="0">
                  <a:moveTo>
                    <a:pt x="1986" y="0"/>
                  </a:moveTo>
                  <a:cubicBezTo>
                    <a:pt x="1027" y="0"/>
                    <a:pt x="221" y="823"/>
                    <a:pt x="170" y="1841"/>
                  </a:cubicBezTo>
                  <a:cubicBezTo>
                    <a:pt x="153" y="2155"/>
                    <a:pt x="213" y="2460"/>
                    <a:pt x="332" y="2723"/>
                  </a:cubicBezTo>
                  <a:cubicBezTo>
                    <a:pt x="136" y="2842"/>
                    <a:pt x="1" y="3054"/>
                    <a:pt x="1" y="3300"/>
                  </a:cubicBezTo>
                  <a:cubicBezTo>
                    <a:pt x="1" y="3385"/>
                    <a:pt x="18" y="3461"/>
                    <a:pt x="43" y="3529"/>
                  </a:cubicBezTo>
                  <a:cubicBezTo>
                    <a:pt x="179" y="3563"/>
                    <a:pt x="323" y="3580"/>
                    <a:pt x="459" y="3580"/>
                  </a:cubicBezTo>
                  <a:cubicBezTo>
                    <a:pt x="1078" y="3580"/>
                    <a:pt x="1638" y="3232"/>
                    <a:pt x="2037" y="2664"/>
                  </a:cubicBezTo>
                  <a:cubicBezTo>
                    <a:pt x="2011" y="2647"/>
                    <a:pt x="1986" y="2630"/>
                    <a:pt x="1952" y="2613"/>
                  </a:cubicBezTo>
                  <a:cubicBezTo>
                    <a:pt x="1697" y="2299"/>
                    <a:pt x="1536" y="1900"/>
                    <a:pt x="1519" y="1459"/>
                  </a:cubicBezTo>
                  <a:cubicBezTo>
                    <a:pt x="1494" y="866"/>
                    <a:pt x="1740" y="340"/>
                    <a:pt x="2138" y="9"/>
                  </a:cubicBezTo>
                  <a:cubicBezTo>
                    <a:pt x="2088" y="0"/>
                    <a:pt x="2037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109"/>
            <p:cNvSpPr/>
            <p:nvPr/>
          </p:nvSpPr>
          <p:spPr>
            <a:xfrm>
              <a:off x="-632092" y="3763200"/>
              <a:ext cx="428732" cy="166429"/>
            </a:xfrm>
            <a:custGeom>
              <a:avLst/>
              <a:gdLst/>
              <a:ahLst/>
              <a:cxnLst/>
              <a:rect l="l" t="t" r="r" b="b"/>
              <a:pathLst>
                <a:path w="12633" h="4904" extrusionOk="0">
                  <a:moveTo>
                    <a:pt x="5303" y="1"/>
                  </a:moveTo>
                  <a:cubicBezTo>
                    <a:pt x="5303" y="9"/>
                    <a:pt x="5303" y="26"/>
                    <a:pt x="5303" y="35"/>
                  </a:cubicBezTo>
                  <a:cubicBezTo>
                    <a:pt x="5303" y="179"/>
                    <a:pt x="5354" y="315"/>
                    <a:pt x="5430" y="425"/>
                  </a:cubicBezTo>
                  <a:cubicBezTo>
                    <a:pt x="5515" y="654"/>
                    <a:pt x="5557" y="900"/>
                    <a:pt x="5557" y="1154"/>
                  </a:cubicBezTo>
                  <a:cubicBezTo>
                    <a:pt x="5557" y="2333"/>
                    <a:pt x="4641" y="3292"/>
                    <a:pt x="3504" y="3292"/>
                  </a:cubicBezTo>
                  <a:cubicBezTo>
                    <a:pt x="3309" y="3292"/>
                    <a:pt x="3114" y="3258"/>
                    <a:pt x="2936" y="3207"/>
                  </a:cubicBezTo>
                  <a:cubicBezTo>
                    <a:pt x="2877" y="3182"/>
                    <a:pt x="2809" y="3173"/>
                    <a:pt x="2741" y="3173"/>
                  </a:cubicBezTo>
                  <a:cubicBezTo>
                    <a:pt x="2410" y="3173"/>
                    <a:pt x="2130" y="3462"/>
                    <a:pt x="2130" y="3810"/>
                  </a:cubicBezTo>
                  <a:cubicBezTo>
                    <a:pt x="2130" y="3886"/>
                    <a:pt x="2147" y="3962"/>
                    <a:pt x="2173" y="4030"/>
                  </a:cubicBezTo>
                  <a:lnTo>
                    <a:pt x="1494" y="4285"/>
                  </a:lnTo>
                  <a:lnTo>
                    <a:pt x="612" y="4285"/>
                  </a:lnTo>
                  <a:cubicBezTo>
                    <a:pt x="272" y="4285"/>
                    <a:pt x="1" y="4556"/>
                    <a:pt x="1" y="4895"/>
                  </a:cubicBezTo>
                  <a:lnTo>
                    <a:pt x="1" y="4904"/>
                  </a:lnTo>
                  <a:lnTo>
                    <a:pt x="12632" y="4904"/>
                  </a:lnTo>
                  <a:lnTo>
                    <a:pt x="12632" y="4895"/>
                  </a:lnTo>
                  <a:cubicBezTo>
                    <a:pt x="12632" y="4556"/>
                    <a:pt x="12361" y="4285"/>
                    <a:pt x="12021" y="4285"/>
                  </a:cubicBezTo>
                  <a:lnTo>
                    <a:pt x="11139" y="4285"/>
                  </a:lnTo>
                  <a:lnTo>
                    <a:pt x="10461" y="4022"/>
                  </a:lnTo>
                  <a:cubicBezTo>
                    <a:pt x="10486" y="3954"/>
                    <a:pt x="10503" y="3886"/>
                    <a:pt x="10503" y="3810"/>
                  </a:cubicBezTo>
                  <a:cubicBezTo>
                    <a:pt x="10503" y="3453"/>
                    <a:pt x="10223" y="3173"/>
                    <a:pt x="9884" y="3173"/>
                  </a:cubicBezTo>
                  <a:cubicBezTo>
                    <a:pt x="9824" y="3173"/>
                    <a:pt x="9756" y="3182"/>
                    <a:pt x="9697" y="3207"/>
                  </a:cubicBezTo>
                  <a:cubicBezTo>
                    <a:pt x="9519" y="3258"/>
                    <a:pt x="9324" y="3292"/>
                    <a:pt x="9129" y="3292"/>
                  </a:cubicBezTo>
                  <a:cubicBezTo>
                    <a:pt x="7992" y="3292"/>
                    <a:pt x="7076" y="2333"/>
                    <a:pt x="7076" y="1154"/>
                  </a:cubicBezTo>
                  <a:cubicBezTo>
                    <a:pt x="7076" y="900"/>
                    <a:pt x="7118" y="654"/>
                    <a:pt x="7203" y="425"/>
                  </a:cubicBezTo>
                  <a:cubicBezTo>
                    <a:pt x="7245" y="365"/>
                    <a:pt x="7279" y="289"/>
                    <a:pt x="7305" y="213"/>
                  </a:cubicBezTo>
                  <a:lnTo>
                    <a:pt x="7305" y="213"/>
                  </a:lnTo>
                  <a:cubicBezTo>
                    <a:pt x="7144" y="230"/>
                    <a:pt x="6991" y="238"/>
                    <a:pt x="6821" y="238"/>
                  </a:cubicBezTo>
                  <a:cubicBezTo>
                    <a:pt x="6270" y="238"/>
                    <a:pt x="5752" y="153"/>
                    <a:pt x="5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109"/>
            <p:cNvSpPr/>
            <p:nvPr/>
          </p:nvSpPr>
          <p:spPr>
            <a:xfrm>
              <a:off x="-452155" y="3763200"/>
              <a:ext cx="67977" cy="53010"/>
            </a:xfrm>
            <a:custGeom>
              <a:avLst/>
              <a:gdLst/>
              <a:ahLst/>
              <a:cxnLst/>
              <a:rect l="l" t="t" r="r" b="b"/>
              <a:pathLst>
                <a:path w="2003" h="1562" extrusionOk="0">
                  <a:moveTo>
                    <a:pt x="1" y="1"/>
                  </a:moveTo>
                  <a:cubicBezTo>
                    <a:pt x="1" y="9"/>
                    <a:pt x="1" y="18"/>
                    <a:pt x="1" y="35"/>
                  </a:cubicBezTo>
                  <a:cubicBezTo>
                    <a:pt x="1" y="179"/>
                    <a:pt x="52" y="315"/>
                    <a:pt x="128" y="425"/>
                  </a:cubicBezTo>
                  <a:cubicBezTo>
                    <a:pt x="196" y="611"/>
                    <a:pt x="238" y="807"/>
                    <a:pt x="247" y="1010"/>
                  </a:cubicBezTo>
                  <a:cubicBezTo>
                    <a:pt x="612" y="1180"/>
                    <a:pt x="1002" y="1324"/>
                    <a:pt x="1426" y="1460"/>
                  </a:cubicBezTo>
                  <a:cubicBezTo>
                    <a:pt x="1553" y="1494"/>
                    <a:pt x="1681" y="1536"/>
                    <a:pt x="1808" y="1562"/>
                  </a:cubicBezTo>
                  <a:cubicBezTo>
                    <a:pt x="1782" y="1434"/>
                    <a:pt x="1774" y="1290"/>
                    <a:pt x="1774" y="1154"/>
                  </a:cubicBezTo>
                  <a:cubicBezTo>
                    <a:pt x="1774" y="900"/>
                    <a:pt x="1816" y="654"/>
                    <a:pt x="1893" y="425"/>
                  </a:cubicBezTo>
                  <a:cubicBezTo>
                    <a:pt x="1943" y="365"/>
                    <a:pt x="1977" y="289"/>
                    <a:pt x="2003" y="213"/>
                  </a:cubicBezTo>
                  <a:lnTo>
                    <a:pt x="2003" y="213"/>
                  </a:lnTo>
                  <a:cubicBezTo>
                    <a:pt x="1842" y="230"/>
                    <a:pt x="1681" y="238"/>
                    <a:pt x="1519" y="238"/>
                  </a:cubicBezTo>
                  <a:cubicBezTo>
                    <a:pt x="968" y="238"/>
                    <a:pt x="450" y="15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109"/>
            <p:cNvSpPr/>
            <p:nvPr/>
          </p:nvSpPr>
          <p:spPr>
            <a:xfrm>
              <a:off x="-769675" y="3036293"/>
              <a:ext cx="703626" cy="703626"/>
            </a:xfrm>
            <a:custGeom>
              <a:avLst/>
              <a:gdLst/>
              <a:ahLst/>
              <a:cxnLst/>
              <a:rect l="l" t="t" r="r" b="b"/>
              <a:pathLst>
                <a:path w="20733" h="20733" extrusionOk="0">
                  <a:moveTo>
                    <a:pt x="10366" y="0"/>
                  </a:moveTo>
                  <a:cubicBezTo>
                    <a:pt x="4640" y="0"/>
                    <a:pt x="0" y="4640"/>
                    <a:pt x="0" y="10366"/>
                  </a:cubicBezTo>
                  <a:cubicBezTo>
                    <a:pt x="0" y="16084"/>
                    <a:pt x="4640" y="20733"/>
                    <a:pt x="10366" y="20733"/>
                  </a:cubicBezTo>
                  <a:cubicBezTo>
                    <a:pt x="16092" y="20733"/>
                    <a:pt x="20733" y="16084"/>
                    <a:pt x="20733" y="10366"/>
                  </a:cubicBezTo>
                  <a:cubicBezTo>
                    <a:pt x="20733" y="4640"/>
                    <a:pt x="16092" y="0"/>
                    <a:pt x="10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109"/>
            <p:cNvSpPr/>
            <p:nvPr/>
          </p:nvSpPr>
          <p:spPr>
            <a:xfrm>
              <a:off x="-769675" y="3036293"/>
              <a:ext cx="589630" cy="585592"/>
            </a:xfrm>
            <a:custGeom>
              <a:avLst/>
              <a:gdLst/>
              <a:ahLst/>
              <a:cxnLst/>
              <a:rect l="l" t="t" r="r" b="b"/>
              <a:pathLst>
                <a:path w="17374" h="17255" extrusionOk="0">
                  <a:moveTo>
                    <a:pt x="10366" y="0"/>
                  </a:moveTo>
                  <a:cubicBezTo>
                    <a:pt x="4649" y="0"/>
                    <a:pt x="0" y="4640"/>
                    <a:pt x="0" y="10366"/>
                  </a:cubicBezTo>
                  <a:cubicBezTo>
                    <a:pt x="0" y="11520"/>
                    <a:pt x="195" y="12631"/>
                    <a:pt x="543" y="13675"/>
                  </a:cubicBezTo>
                  <a:cubicBezTo>
                    <a:pt x="2274" y="15855"/>
                    <a:pt x="4946" y="17255"/>
                    <a:pt x="7940" y="17255"/>
                  </a:cubicBezTo>
                  <a:cubicBezTo>
                    <a:pt x="13149" y="17255"/>
                    <a:pt x="17373" y="13030"/>
                    <a:pt x="17373" y="7821"/>
                  </a:cubicBezTo>
                  <a:cubicBezTo>
                    <a:pt x="17373" y="4971"/>
                    <a:pt x="16118" y="2426"/>
                    <a:pt x="14124" y="696"/>
                  </a:cubicBezTo>
                  <a:cubicBezTo>
                    <a:pt x="12962" y="246"/>
                    <a:pt x="11690" y="0"/>
                    <a:pt x="10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109"/>
            <p:cNvSpPr/>
            <p:nvPr/>
          </p:nvSpPr>
          <p:spPr>
            <a:xfrm>
              <a:off x="-187002" y="3190573"/>
              <a:ext cx="118646" cy="259215"/>
            </a:xfrm>
            <a:custGeom>
              <a:avLst/>
              <a:gdLst/>
              <a:ahLst/>
              <a:cxnLst/>
              <a:rect l="l" t="t" r="r" b="b"/>
              <a:pathLst>
                <a:path w="3496" h="7638" extrusionOk="0">
                  <a:moveTo>
                    <a:pt x="1782" y="1"/>
                  </a:moveTo>
                  <a:lnTo>
                    <a:pt x="1782" y="1"/>
                  </a:lnTo>
                  <a:cubicBezTo>
                    <a:pt x="1833" y="247"/>
                    <a:pt x="1892" y="476"/>
                    <a:pt x="1816" y="756"/>
                  </a:cubicBezTo>
                  <a:lnTo>
                    <a:pt x="1825" y="756"/>
                  </a:lnTo>
                  <a:cubicBezTo>
                    <a:pt x="1791" y="875"/>
                    <a:pt x="1646" y="1027"/>
                    <a:pt x="1663" y="1146"/>
                  </a:cubicBezTo>
                  <a:cubicBezTo>
                    <a:pt x="1689" y="1290"/>
                    <a:pt x="1850" y="1299"/>
                    <a:pt x="1935" y="1418"/>
                  </a:cubicBezTo>
                  <a:cubicBezTo>
                    <a:pt x="2206" y="1791"/>
                    <a:pt x="1926" y="1893"/>
                    <a:pt x="1808" y="2300"/>
                  </a:cubicBezTo>
                  <a:cubicBezTo>
                    <a:pt x="1706" y="2682"/>
                    <a:pt x="1689" y="2877"/>
                    <a:pt x="1205" y="2928"/>
                  </a:cubicBezTo>
                  <a:cubicBezTo>
                    <a:pt x="1231" y="3080"/>
                    <a:pt x="1273" y="3191"/>
                    <a:pt x="1273" y="3343"/>
                  </a:cubicBezTo>
                  <a:cubicBezTo>
                    <a:pt x="1190" y="3313"/>
                    <a:pt x="1131" y="3300"/>
                    <a:pt x="1080" y="3300"/>
                  </a:cubicBezTo>
                  <a:cubicBezTo>
                    <a:pt x="975" y="3300"/>
                    <a:pt x="907" y="3357"/>
                    <a:pt x="747" y="3437"/>
                  </a:cubicBezTo>
                  <a:cubicBezTo>
                    <a:pt x="586" y="3521"/>
                    <a:pt x="315" y="3640"/>
                    <a:pt x="230" y="3733"/>
                  </a:cubicBezTo>
                  <a:cubicBezTo>
                    <a:pt x="1" y="3996"/>
                    <a:pt x="196" y="4819"/>
                    <a:pt x="340" y="5091"/>
                  </a:cubicBezTo>
                  <a:cubicBezTo>
                    <a:pt x="501" y="5388"/>
                    <a:pt x="637" y="5523"/>
                    <a:pt x="739" y="5863"/>
                  </a:cubicBezTo>
                  <a:cubicBezTo>
                    <a:pt x="807" y="6109"/>
                    <a:pt x="756" y="6363"/>
                    <a:pt x="815" y="6601"/>
                  </a:cubicBezTo>
                  <a:cubicBezTo>
                    <a:pt x="856" y="6775"/>
                    <a:pt x="939" y="6841"/>
                    <a:pt x="1040" y="6841"/>
                  </a:cubicBezTo>
                  <a:cubicBezTo>
                    <a:pt x="1151" y="6841"/>
                    <a:pt x="1285" y="6762"/>
                    <a:pt x="1409" y="6660"/>
                  </a:cubicBezTo>
                  <a:lnTo>
                    <a:pt x="1409" y="6660"/>
                  </a:lnTo>
                  <a:lnTo>
                    <a:pt x="1316" y="6753"/>
                  </a:lnTo>
                  <a:cubicBezTo>
                    <a:pt x="1519" y="6932"/>
                    <a:pt x="1417" y="7585"/>
                    <a:pt x="1858" y="7636"/>
                  </a:cubicBezTo>
                  <a:cubicBezTo>
                    <a:pt x="1871" y="7637"/>
                    <a:pt x="1883" y="7638"/>
                    <a:pt x="1895" y="7638"/>
                  </a:cubicBezTo>
                  <a:cubicBezTo>
                    <a:pt x="2042" y="7638"/>
                    <a:pt x="2126" y="7540"/>
                    <a:pt x="2181" y="7407"/>
                  </a:cubicBezTo>
                  <a:cubicBezTo>
                    <a:pt x="2317" y="7245"/>
                    <a:pt x="2435" y="6999"/>
                    <a:pt x="2461" y="6906"/>
                  </a:cubicBezTo>
                  <a:cubicBezTo>
                    <a:pt x="2503" y="6762"/>
                    <a:pt x="2529" y="6643"/>
                    <a:pt x="2588" y="6499"/>
                  </a:cubicBezTo>
                  <a:cubicBezTo>
                    <a:pt x="2656" y="6346"/>
                    <a:pt x="2724" y="6219"/>
                    <a:pt x="2800" y="6075"/>
                  </a:cubicBezTo>
                  <a:cubicBezTo>
                    <a:pt x="2910" y="5880"/>
                    <a:pt x="2843" y="5854"/>
                    <a:pt x="2868" y="5651"/>
                  </a:cubicBezTo>
                  <a:cubicBezTo>
                    <a:pt x="2876" y="5523"/>
                    <a:pt x="2936" y="5320"/>
                    <a:pt x="2995" y="5201"/>
                  </a:cubicBezTo>
                  <a:cubicBezTo>
                    <a:pt x="3063" y="5048"/>
                    <a:pt x="3267" y="4921"/>
                    <a:pt x="3368" y="4777"/>
                  </a:cubicBezTo>
                  <a:cubicBezTo>
                    <a:pt x="3411" y="4718"/>
                    <a:pt x="3453" y="4667"/>
                    <a:pt x="3496" y="4616"/>
                  </a:cubicBezTo>
                  <a:cubicBezTo>
                    <a:pt x="3301" y="2919"/>
                    <a:pt x="2698" y="1350"/>
                    <a:pt x="1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109"/>
            <p:cNvSpPr/>
            <p:nvPr/>
          </p:nvSpPr>
          <p:spPr>
            <a:xfrm>
              <a:off x="-125371" y="3422332"/>
              <a:ext cx="57592" cy="156079"/>
            </a:xfrm>
            <a:custGeom>
              <a:avLst/>
              <a:gdLst/>
              <a:ahLst/>
              <a:cxnLst/>
              <a:rect l="l" t="t" r="r" b="b"/>
              <a:pathLst>
                <a:path w="1697" h="4599" extrusionOk="0">
                  <a:moveTo>
                    <a:pt x="1697" y="1"/>
                  </a:moveTo>
                  <a:cubicBezTo>
                    <a:pt x="1400" y="272"/>
                    <a:pt x="1154" y="875"/>
                    <a:pt x="933" y="1197"/>
                  </a:cubicBezTo>
                  <a:cubicBezTo>
                    <a:pt x="730" y="1485"/>
                    <a:pt x="93" y="1867"/>
                    <a:pt x="26" y="2240"/>
                  </a:cubicBezTo>
                  <a:cubicBezTo>
                    <a:pt x="0" y="2376"/>
                    <a:pt x="161" y="2588"/>
                    <a:pt x="170" y="2724"/>
                  </a:cubicBezTo>
                  <a:cubicBezTo>
                    <a:pt x="178" y="2919"/>
                    <a:pt x="110" y="3131"/>
                    <a:pt x="136" y="3360"/>
                  </a:cubicBezTo>
                  <a:cubicBezTo>
                    <a:pt x="178" y="3598"/>
                    <a:pt x="178" y="3827"/>
                    <a:pt x="170" y="4064"/>
                  </a:cubicBezTo>
                  <a:cubicBezTo>
                    <a:pt x="110" y="4217"/>
                    <a:pt x="119" y="4412"/>
                    <a:pt x="102" y="4599"/>
                  </a:cubicBezTo>
                  <a:cubicBezTo>
                    <a:pt x="976" y="3250"/>
                    <a:pt x="1536" y="1680"/>
                    <a:pt x="1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109"/>
            <p:cNvSpPr/>
            <p:nvPr/>
          </p:nvSpPr>
          <p:spPr>
            <a:xfrm>
              <a:off x="-749821" y="3035987"/>
              <a:ext cx="459514" cy="703660"/>
            </a:xfrm>
            <a:custGeom>
              <a:avLst/>
              <a:gdLst/>
              <a:ahLst/>
              <a:cxnLst/>
              <a:rect l="l" t="t" r="r" b="b"/>
              <a:pathLst>
                <a:path w="13540" h="20734" extrusionOk="0">
                  <a:moveTo>
                    <a:pt x="9781" y="1"/>
                  </a:moveTo>
                  <a:cubicBezTo>
                    <a:pt x="6074" y="1"/>
                    <a:pt x="2825" y="1943"/>
                    <a:pt x="993" y="4870"/>
                  </a:cubicBezTo>
                  <a:cubicBezTo>
                    <a:pt x="993" y="4938"/>
                    <a:pt x="993" y="4997"/>
                    <a:pt x="959" y="5056"/>
                  </a:cubicBezTo>
                  <a:cubicBezTo>
                    <a:pt x="908" y="5141"/>
                    <a:pt x="857" y="5150"/>
                    <a:pt x="806" y="5184"/>
                  </a:cubicBezTo>
                  <a:cubicBezTo>
                    <a:pt x="764" y="5260"/>
                    <a:pt x="721" y="5328"/>
                    <a:pt x="679" y="5404"/>
                  </a:cubicBezTo>
                  <a:cubicBezTo>
                    <a:pt x="679" y="5404"/>
                    <a:pt x="679" y="5413"/>
                    <a:pt x="679" y="5421"/>
                  </a:cubicBezTo>
                  <a:cubicBezTo>
                    <a:pt x="637" y="5540"/>
                    <a:pt x="603" y="5684"/>
                    <a:pt x="526" y="5803"/>
                  </a:cubicBezTo>
                  <a:cubicBezTo>
                    <a:pt x="501" y="5820"/>
                    <a:pt x="475" y="5837"/>
                    <a:pt x="450" y="5854"/>
                  </a:cubicBezTo>
                  <a:cubicBezTo>
                    <a:pt x="365" y="6024"/>
                    <a:pt x="289" y="6202"/>
                    <a:pt x="213" y="6380"/>
                  </a:cubicBezTo>
                  <a:cubicBezTo>
                    <a:pt x="221" y="6405"/>
                    <a:pt x="213" y="6431"/>
                    <a:pt x="213" y="6456"/>
                  </a:cubicBezTo>
                  <a:cubicBezTo>
                    <a:pt x="196" y="6566"/>
                    <a:pt x="111" y="6558"/>
                    <a:pt x="111" y="6694"/>
                  </a:cubicBezTo>
                  <a:cubicBezTo>
                    <a:pt x="111" y="6685"/>
                    <a:pt x="102" y="6685"/>
                    <a:pt x="94" y="6685"/>
                  </a:cubicBezTo>
                  <a:cubicBezTo>
                    <a:pt x="60" y="6770"/>
                    <a:pt x="26" y="6855"/>
                    <a:pt x="0" y="6940"/>
                  </a:cubicBezTo>
                  <a:cubicBezTo>
                    <a:pt x="68" y="7084"/>
                    <a:pt x="153" y="7228"/>
                    <a:pt x="51" y="7313"/>
                  </a:cubicBezTo>
                  <a:cubicBezTo>
                    <a:pt x="68" y="7381"/>
                    <a:pt x="68" y="7432"/>
                    <a:pt x="77" y="7491"/>
                  </a:cubicBezTo>
                  <a:cubicBezTo>
                    <a:pt x="238" y="7559"/>
                    <a:pt x="179" y="7729"/>
                    <a:pt x="187" y="7873"/>
                  </a:cubicBezTo>
                  <a:cubicBezTo>
                    <a:pt x="204" y="8051"/>
                    <a:pt x="263" y="8110"/>
                    <a:pt x="306" y="8255"/>
                  </a:cubicBezTo>
                  <a:cubicBezTo>
                    <a:pt x="348" y="8390"/>
                    <a:pt x="314" y="8551"/>
                    <a:pt x="357" y="8679"/>
                  </a:cubicBezTo>
                  <a:cubicBezTo>
                    <a:pt x="382" y="8789"/>
                    <a:pt x="492" y="8882"/>
                    <a:pt x="518" y="8993"/>
                  </a:cubicBezTo>
                  <a:cubicBezTo>
                    <a:pt x="543" y="9128"/>
                    <a:pt x="459" y="9306"/>
                    <a:pt x="518" y="9417"/>
                  </a:cubicBezTo>
                  <a:cubicBezTo>
                    <a:pt x="560" y="9527"/>
                    <a:pt x="721" y="9586"/>
                    <a:pt x="806" y="9671"/>
                  </a:cubicBezTo>
                  <a:cubicBezTo>
                    <a:pt x="883" y="9748"/>
                    <a:pt x="993" y="9807"/>
                    <a:pt x="1044" y="9934"/>
                  </a:cubicBezTo>
                  <a:cubicBezTo>
                    <a:pt x="1103" y="10087"/>
                    <a:pt x="1052" y="10180"/>
                    <a:pt x="1222" y="10274"/>
                  </a:cubicBezTo>
                  <a:cubicBezTo>
                    <a:pt x="1188" y="10392"/>
                    <a:pt x="1180" y="10613"/>
                    <a:pt x="1180" y="10740"/>
                  </a:cubicBezTo>
                  <a:cubicBezTo>
                    <a:pt x="1188" y="10833"/>
                    <a:pt x="1146" y="10825"/>
                    <a:pt x="1180" y="10910"/>
                  </a:cubicBezTo>
                  <a:cubicBezTo>
                    <a:pt x="1205" y="10995"/>
                    <a:pt x="1307" y="10978"/>
                    <a:pt x="1324" y="11088"/>
                  </a:cubicBezTo>
                  <a:cubicBezTo>
                    <a:pt x="1460" y="11198"/>
                    <a:pt x="1748" y="11300"/>
                    <a:pt x="1629" y="11512"/>
                  </a:cubicBezTo>
                  <a:cubicBezTo>
                    <a:pt x="1589" y="11485"/>
                    <a:pt x="1553" y="11475"/>
                    <a:pt x="1517" y="11475"/>
                  </a:cubicBezTo>
                  <a:cubicBezTo>
                    <a:pt x="1485" y="11475"/>
                    <a:pt x="1453" y="11483"/>
                    <a:pt x="1417" y="11495"/>
                  </a:cubicBezTo>
                  <a:cubicBezTo>
                    <a:pt x="1519" y="11648"/>
                    <a:pt x="1756" y="11682"/>
                    <a:pt x="1680" y="11894"/>
                  </a:cubicBezTo>
                  <a:cubicBezTo>
                    <a:pt x="1765" y="11919"/>
                    <a:pt x="1901" y="11936"/>
                    <a:pt x="1943" y="12021"/>
                  </a:cubicBezTo>
                  <a:cubicBezTo>
                    <a:pt x="1960" y="12055"/>
                    <a:pt x="1884" y="12165"/>
                    <a:pt x="1918" y="12250"/>
                  </a:cubicBezTo>
                  <a:cubicBezTo>
                    <a:pt x="1985" y="12386"/>
                    <a:pt x="2316" y="12420"/>
                    <a:pt x="2452" y="12445"/>
                  </a:cubicBezTo>
                  <a:cubicBezTo>
                    <a:pt x="2435" y="12547"/>
                    <a:pt x="2511" y="12632"/>
                    <a:pt x="2511" y="12708"/>
                  </a:cubicBezTo>
                  <a:cubicBezTo>
                    <a:pt x="2511" y="12801"/>
                    <a:pt x="2452" y="12852"/>
                    <a:pt x="2461" y="12963"/>
                  </a:cubicBezTo>
                  <a:cubicBezTo>
                    <a:pt x="2622" y="13014"/>
                    <a:pt x="2825" y="13149"/>
                    <a:pt x="2944" y="13302"/>
                  </a:cubicBezTo>
                  <a:cubicBezTo>
                    <a:pt x="3122" y="13735"/>
                    <a:pt x="2995" y="14150"/>
                    <a:pt x="3131" y="14659"/>
                  </a:cubicBezTo>
                  <a:cubicBezTo>
                    <a:pt x="3139" y="14693"/>
                    <a:pt x="3148" y="14761"/>
                    <a:pt x="3148" y="14829"/>
                  </a:cubicBezTo>
                  <a:cubicBezTo>
                    <a:pt x="3131" y="14897"/>
                    <a:pt x="3122" y="14965"/>
                    <a:pt x="3122" y="15049"/>
                  </a:cubicBezTo>
                  <a:cubicBezTo>
                    <a:pt x="3131" y="15287"/>
                    <a:pt x="3097" y="15499"/>
                    <a:pt x="3071" y="15728"/>
                  </a:cubicBezTo>
                  <a:cubicBezTo>
                    <a:pt x="3054" y="15923"/>
                    <a:pt x="3071" y="16229"/>
                    <a:pt x="3122" y="16424"/>
                  </a:cubicBezTo>
                  <a:cubicBezTo>
                    <a:pt x="3165" y="16576"/>
                    <a:pt x="3275" y="16704"/>
                    <a:pt x="3292" y="16865"/>
                  </a:cubicBezTo>
                  <a:cubicBezTo>
                    <a:pt x="3309" y="17060"/>
                    <a:pt x="3317" y="17238"/>
                    <a:pt x="3385" y="17408"/>
                  </a:cubicBezTo>
                  <a:cubicBezTo>
                    <a:pt x="3453" y="17569"/>
                    <a:pt x="3580" y="17705"/>
                    <a:pt x="3648" y="17866"/>
                  </a:cubicBezTo>
                  <a:cubicBezTo>
                    <a:pt x="3708" y="18010"/>
                    <a:pt x="3724" y="18180"/>
                    <a:pt x="3792" y="18332"/>
                  </a:cubicBezTo>
                  <a:cubicBezTo>
                    <a:pt x="3869" y="18511"/>
                    <a:pt x="3886" y="18680"/>
                    <a:pt x="3954" y="18850"/>
                  </a:cubicBezTo>
                  <a:cubicBezTo>
                    <a:pt x="3999" y="18822"/>
                    <a:pt x="4029" y="18812"/>
                    <a:pt x="4051" y="18812"/>
                  </a:cubicBezTo>
                  <a:cubicBezTo>
                    <a:pt x="4104" y="18812"/>
                    <a:pt x="4112" y="18871"/>
                    <a:pt x="4166" y="18901"/>
                  </a:cubicBezTo>
                  <a:cubicBezTo>
                    <a:pt x="4191" y="18918"/>
                    <a:pt x="4259" y="19019"/>
                    <a:pt x="4284" y="19036"/>
                  </a:cubicBezTo>
                  <a:cubicBezTo>
                    <a:pt x="4310" y="19062"/>
                    <a:pt x="4378" y="19045"/>
                    <a:pt x="4420" y="19070"/>
                  </a:cubicBezTo>
                  <a:cubicBezTo>
                    <a:pt x="4463" y="19113"/>
                    <a:pt x="4564" y="19240"/>
                    <a:pt x="4607" y="19291"/>
                  </a:cubicBezTo>
                  <a:cubicBezTo>
                    <a:pt x="4649" y="19333"/>
                    <a:pt x="4692" y="19367"/>
                    <a:pt x="4725" y="19410"/>
                  </a:cubicBezTo>
                  <a:cubicBezTo>
                    <a:pt x="6218" y="20250"/>
                    <a:pt x="7949" y="20733"/>
                    <a:pt x="9781" y="20733"/>
                  </a:cubicBezTo>
                  <a:cubicBezTo>
                    <a:pt x="10519" y="20733"/>
                    <a:pt x="11232" y="20657"/>
                    <a:pt x="11919" y="20512"/>
                  </a:cubicBezTo>
                  <a:cubicBezTo>
                    <a:pt x="11843" y="20504"/>
                    <a:pt x="11783" y="20487"/>
                    <a:pt x="11749" y="20470"/>
                  </a:cubicBezTo>
                  <a:cubicBezTo>
                    <a:pt x="11809" y="20300"/>
                    <a:pt x="11732" y="20131"/>
                    <a:pt x="11478" y="19953"/>
                  </a:cubicBezTo>
                  <a:cubicBezTo>
                    <a:pt x="11215" y="19774"/>
                    <a:pt x="11113" y="19749"/>
                    <a:pt x="10986" y="19478"/>
                  </a:cubicBezTo>
                  <a:cubicBezTo>
                    <a:pt x="10935" y="19376"/>
                    <a:pt x="10901" y="19274"/>
                    <a:pt x="10859" y="19172"/>
                  </a:cubicBezTo>
                  <a:cubicBezTo>
                    <a:pt x="10808" y="19036"/>
                    <a:pt x="10816" y="19045"/>
                    <a:pt x="10748" y="18952"/>
                  </a:cubicBezTo>
                  <a:cubicBezTo>
                    <a:pt x="10613" y="18790"/>
                    <a:pt x="10545" y="18697"/>
                    <a:pt x="10460" y="18502"/>
                  </a:cubicBezTo>
                  <a:cubicBezTo>
                    <a:pt x="10392" y="18324"/>
                    <a:pt x="10256" y="18222"/>
                    <a:pt x="10197" y="18052"/>
                  </a:cubicBezTo>
                  <a:cubicBezTo>
                    <a:pt x="10112" y="17815"/>
                    <a:pt x="10307" y="17569"/>
                    <a:pt x="10290" y="17340"/>
                  </a:cubicBezTo>
                  <a:cubicBezTo>
                    <a:pt x="10282" y="17187"/>
                    <a:pt x="10189" y="17153"/>
                    <a:pt x="10146" y="17034"/>
                  </a:cubicBezTo>
                  <a:cubicBezTo>
                    <a:pt x="10121" y="16933"/>
                    <a:pt x="10155" y="16788"/>
                    <a:pt x="10146" y="16687"/>
                  </a:cubicBezTo>
                  <a:cubicBezTo>
                    <a:pt x="10138" y="16483"/>
                    <a:pt x="10163" y="16296"/>
                    <a:pt x="10172" y="16093"/>
                  </a:cubicBezTo>
                  <a:cubicBezTo>
                    <a:pt x="10180" y="15991"/>
                    <a:pt x="10129" y="15915"/>
                    <a:pt x="10146" y="15813"/>
                  </a:cubicBezTo>
                  <a:cubicBezTo>
                    <a:pt x="10172" y="15686"/>
                    <a:pt x="10273" y="15635"/>
                    <a:pt x="10239" y="15482"/>
                  </a:cubicBezTo>
                  <a:cubicBezTo>
                    <a:pt x="10180" y="15465"/>
                    <a:pt x="10138" y="15440"/>
                    <a:pt x="10104" y="15406"/>
                  </a:cubicBezTo>
                  <a:cubicBezTo>
                    <a:pt x="10155" y="15321"/>
                    <a:pt x="10155" y="15245"/>
                    <a:pt x="10053" y="15143"/>
                  </a:cubicBezTo>
                  <a:cubicBezTo>
                    <a:pt x="10019" y="15109"/>
                    <a:pt x="9976" y="15083"/>
                    <a:pt x="9943" y="15058"/>
                  </a:cubicBezTo>
                  <a:cubicBezTo>
                    <a:pt x="9943" y="15049"/>
                    <a:pt x="9943" y="15049"/>
                    <a:pt x="9943" y="15049"/>
                  </a:cubicBezTo>
                  <a:cubicBezTo>
                    <a:pt x="9832" y="14871"/>
                    <a:pt x="9705" y="14702"/>
                    <a:pt x="9552" y="14583"/>
                  </a:cubicBezTo>
                  <a:cubicBezTo>
                    <a:pt x="9408" y="14473"/>
                    <a:pt x="9493" y="14490"/>
                    <a:pt x="9298" y="14481"/>
                  </a:cubicBezTo>
                  <a:cubicBezTo>
                    <a:pt x="9275" y="14479"/>
                    <a:pt x="9251" y="14479"/>
                    <a:pt x="9228" y="14479"/>
                  </a:cubicBezTo>
                  <a:cubicBezTo>
                    <a:pt x="9164" y="14479"/>
                    <a:pt x="9101" y="14484"/>
                    <a:pt x="9037" y="14484"/>
                  </a:cubicBezTo>
                  <a:cubicBezTo>
                    <a:pt x="9014" y="14484"/>
                    <a:pt x="8990" y="14483"/>
                    <a:pt x="8967" y="14481"/>
                  </a:cubicBezTo>
                  <a:cubicBezTo>
                    <a:pt x="8932" y="14481"/>
                    <a:pt x="8899" y="14481"/>
                    <a:pt x="8867" y="14481"/>
                  </a:cubicBezTo>
                  <a:cubicBezTo>
                    <a:pt x="8710" y="14481"/>
                    <a:pt x="8594" y="14475"/>
                    <a:pt x="8424" y="14405"/>
                  </a:cubicBezTo>
                  <a:cubicBezTo>
                    <a:pt x="8293" y="14349"/>
                    <a:pt x="8216" y="14319"/>
                    <a:pt x="8145" y="14319"/>
                  </a:cubicBezTo>
                  <a:cubicBezTo>
                    <a:pt x="8066" y="14319"/>
                    <a:pt x="7995" y="14358"/>
                    <a:pt x="7864" y="14439"/>
                  </a:cubicBezTo>
                  <a:cubicBezTo>
                    <a:pt x="7757" y="14507"/>
                    <a:pt x="7687" y="14518"/>
                    <a:pt x="7612" y="14518"/>
                  </a:cubicBezTo>
                  <a:cubicBezTo>
                    <a:pt x="7575" y="14518"/>
                    <a:pt x="7536" y="14515"/>
                    <a:pt x="7491" y="14515"/>
                  </a:cubicBezTo>
                  <a:cubicBezTo>
                    <a:pt x="7423" y="14515"/>
                    <a:pt x="7304" y="14515"/>
                    <a:pt x="7211" y="14507"/>
                  </a:cubicBezTo>
                  <a:cubicBezTo>
                    <a:pt x="7143" y="14504"/>
                    <a:pt x="7085" y="14502"/>
                    <a:pt x="7029" y="14502"/>
                  </a:cubicBezTo>
                  <a:cubicBezTo>
                    <a:pt x="6917" y="14502"/>
                    <a:pt x="6815" y="14509"/>
                    <a:pt x="6668" y="14532"/>
                  </a:cubicBezTo>
                  <a:cubicBezTo>
                    <a:pt x="6566" y="14540"/>
                    <a:pt x="6498" y="14591"/>
                    <a:pt x="6388" y="14591"/>
                  </a:cubicBezTo>
                  <a:cubicBezTo>
                    <a:pt x="6383" y="14592"/>
                    <a:pt x="6377" y="14592"/>
                    <a:pt x="6371" y="14592"/>
                  </a:cubicBezTo>
                  <a:cubicBezTo>
                    <a:pt x="6318" y="14592"/>
                    <a:pt x="6246" y="14567"/>
                    <a:pt x="6180" y="14567"/>
                  </a:cubicBezTo>
                  <a:cubicBezTo>
                    <a:pt x="6161" y="14567"/>
                    <a:pt x="6142" y="14569"/>
                    <a:pt x="6125" y="14574"/>
                  </a:cubicBezTo>
                  <a:cubicBezTo>
                    <a:pt x="6066" y="14591"/>
                    <a:pt x="6074" y="14668"/>
                    <a:pt x="6040" y="14676"/>
                  </a:cubicBezTo>
                  <a:cubicBezTo>
                    <a:pt x="6032" y="14679"/>
                    <a:pt x="6017" y="14680"/>
                    <a:pt x="6000" y="14680"/>
                  </a:cubicBezTo>
                  <a:cubicBezTo>
                    <a:pt x="5968" y="14680"/>
                    <a:pt x="5930" y="14676"/>
                    <a:pt x="5930" y="14676"/>
                  </a:cubicBezTo>
                  <a:cubicBezTo>
                    <a:pt x="5854" y="14710"/>
                    <a:pt x="5735" y="14727"/>
                    <a:pt x="5650" y="14744"/>
                  </a:cubicBezTo>
                  <a:cubicBezTo>
                    <a:pt x="5413" y="14786"/>
                    <a:pt x="5175" y="14863"/>
                    <a:pt x="4946" y="14905"/>
                  </a:cubicBezTo>
                  <a:cubicBezTo>
                    <a:pt x="4919" y="14908"/>
                    <a:pt x="4893" y="14910"/>
                    <a:pt x="4867" y="14910"/>
                  </a:cubicBezTo>
                  <a:cubicBezTo>
                    <a:pt x="4755" y="14910"/>
                    <a:pt x="4652" y="14883"/>
                    <a:pt x="4556" y="14863"/>
                  </a:cubicBezTo>
                  <a:cubicBezTo>
                    <a:pt x="4259" y="14651"/>
                    <a:pt x="3860" y="14244"/>
                    <a:pt x="3648" y="14235"/>
                  </a:cubicBezTo>
                  <a:cubicBezTo>
                    <a:pt x="2732" y="14193"/>
                    <a:pt x="3784" y="12581"/>
                    <a:pt x="4166" y="12182"/>
                  </a:cubicBezTo>
                  <a:cubicBezTo>
                    <a:pt x="4471" y="11868"/>
                    <a:pt x="4513" y="11571"/>
                    <a:pt x="4776" y="11274"/>
                  </a:cubicBezTo>
                  <a:cubicBezTo>
                    <a:pt x="4870" y="11164"/>
                    <a:pt x="5201" y="10978"/>
                    <a:pt x="5336" y="10944"/>
                  </a:cubicBezTo>
                  <a:cubicBezTo>
                    <a:pt x="5367" y="10935"/>
                    <a:pt x="5400" y="10931"/>
                    <a:pt x="5434" y="10931"/>
                  </a:cubicBezTo>
                  <a:cubicBezTo>
                    <a:pt x="5604" y="10931"/>
                    <a:pt x="5805" y="11021"/>
                    <a:pt x="5941" y="11021"/>
                  </a:cubicBezTo>
                  <a:cubicBezTo>
                    <a:pt x="5965" y="11021"/>
                    <a:pt x="5987" y="11018"/>
                    <a:pt x="6006" y="11012"/>
                  </a:cubicBezTo>
                  <a:cubicBezTo>
                    <a:pt x="6252" y="10927"/>
                    <a:pt x="6303" y="10570"/>
                    <a:pt x="6397" y="10375"/>
                  </a:cubicBezTo>
                  <a:cubicBezTo>
                    <a:pt x="6566" y="10002"/>
                    <a:pt x="6804" y="9705"/>
                    <a:pt x="6999" y="9349"/>
                  </a:cubicBezTo>
                  <a:cubicBezTo>
                    <a:pt x="7219" y="8950"/>
                    <a:pt x="7270" y="8526"/>
                    <a:pt x="7474" y="8153"/>
                  </a:cubicBezTo>
                  <a:cubicBezTo>
                    <a:pt x="7525" y="8149"/>
                    <a:pt x="7578" y="8143"/>
                    <a:pt x="7628" y="8143"/>
                  </a:cubicBezTo>
                  <a:cubicBezTo>
                    <a:pt x="7687" y="8143"/>
                    <a:pt x="7742" y="8151"/>
                    <a:pt x="7788" y="8178"/>
                  </a:cubicBezTo>
                  <a:cubicBezTo>
                    <a:pt x="8017" y="8331"/>
                    <a:pt x="7627" y="8755"/>
                    <a:pt x="7847" y="8780"/>
                  </a:cubicBezTo>
                  <a:cubicBezTo>
                    <a:pt x="7864" y="8806"/>
                    <a:pt x="7856" y="8831"/>
                    <a:pt x="7881" y="8848"/>
                  </a:cubicBezTo>
                  <a:cubicBezTo>
                    <a:pt x="8017" y="8789"/>
                    <a:pt x="8144" y="8577"/>
                    <a:pt x="8246" y="8467"/>
                  </a:cubicBezTo>
                  <a:cubicBezTo>
                    <a:pt x="8424" y="8272"/>
                    <a:pt x="8390" y="8212"/>
                    <a:pt x="8441" y="7975"/>
                  </a:cubicBezTo>
                  <a:cubicBezTo>
                    <a:pt x="8509" y="7712"/>
                    <a:pt x="8908" y="6889"/>
                    <a:pt x="8636" y="6575"/>
                  </a:cubicBezTo>
                  <a:cubicBezTo>
                    <a:pt x="8729" y="6473"/>
                    <a:pt x="8755" y="6516"/>
                    <a:pt x="8874" y="6465"/>
                  </a:cubicBezTo>
                  <a:cubicBezTo>
                    <a:pt x="8942" y="6431"/>
                    <a:pt x="9128" y="6388"/>
                    <a:pt x="9238" y="6346"/>
                  </a:cubicBezTo>
                  <a:cubicBezTo>
                    <a:pt x="9264" y="6431"/>
                    <a:pt x="9272" y="6524"/>
                    <a:pt x="9281" y="6651"/>
                  </a:cubicBezTo>
                  <a:cubicBezTo>
                    <a:pt x="9292" y="6648"/>
                    <a:pt x="9303" y="6646"/>
                    <a:pt x="9316" y="6646"/>
                  </a:cubicBezTo>
                  <a:cubicBezTo>
                    <a:pt x="9350" y="6646"/>
                    <a:pt x="9390" y="6656"/>
                    <a:pt x="9424" y="6656"/>
                  </a:cubicBezTo>
                  <a:cubicBezTo>
                    <a:pt x="9436" y="6656"/>
                    <a:pt x="9448" y="6655"/>
                    <a:pt x="9459" y="6651"/>
                  </a:cubicBezTo>
                  <a:cubicBezTo>
                    <a:pt x="9459" y="6694"/>
                    <a:pt x="9484" y="6719"/>
                    <a:pt x="9493" y="6762"/>
                  </a:cubicBezTo>
                  <a:cubicBezTo>
                    <a:pt x="9516" y="6766"/>
                    <a:pt x="9535" y="6768"/>
                    <a:pt x="9550" y="6768"/>
                  </a:cubicBezTo>
                  <a:cubicBezTo>
                    <a:pt x="9674" y="6768"/>
                    <a:pt x="9591" y="6630"/>
                    <a:pt x="9629" y="6533"/>
                  </a:cubicBezTo>
                  <a:cubicBezTo>
                    <a:pt x="9680" y="6388"/>
                    <a:pt x="9790" y="6337"/>
                    <a:pt x="9892" y="6227"/>
                  </a:cubicBezTo>
                  <a:cubicBezTo>
                    <a:pt x="10078" y="6007"/>
                    <a:pt x="10138" y="5845"/>
                    <a:pt x="10121" y="5565"/>
                  </a:cubicBezTo>
                  <a:cubicBezTo>
                    <a:pt x="10112" y="5430"/>
                    <a:pt x="10172" y="5260"/>
                    <a:pt x="10146" y="5133"/>
                  </a:cubicBezTo>
                  <a:cubicBezTo>
                    <a:pt x="10138" y="5056"/>
                    <a:pt x="10112" y="5006"/>
                    <a:pt x="10095" y="4938"/>
                  </a:cubicBezTo>
                  <a:cubicBezTo>
                    <a:pt x="10087" y="4878"/>
                    <a:pt x="10087" y="4819"/>
                    <a:pt x="10078" y="4768"/>
                  </a:cubicBezTo>
                  <a:cubicBezTo>
                    <a:pt x="10087" y="4675"/>
                    <a:pt x="10129" y="4573"/>
                    <a:pt x="10095" y="4471"/>
                  </a:cubicBezTo>
                  <a:cubicBezTo>
                    <a:pt x="10095" y="4463"/>
                    <a:pt x="10087" y="4446"/>
                    <a:pt x="10078" y="4437"/>
                  </a:cubicBezTo>
                  <a:cubicBezTo>
                    <a:pt x="10078" y="4429"/>
                    <a:pt x="10070" y="4412"/>
                    <a:pt x="10070" y="4403"/>
                  </a:cubicBezTo>
                  <a:cubicBezTo>
                    <a:pt x="10053" y="4361"/>
                    <a:pt x="10019" y="4327"/>
                    <a:pt x="9985" y="4285"/>
                  </a:cubicBezTo>
                  <a:cubicBezTo>
                    <a:pt x="9951" y="4132"/>
                    <a:pt x="9909" y="3979"/>
                    <a:pt x="9875" y="3826"/>
                  </a:cubicBezTo>
                  <a:cubicBezTo>
                    <a:pt x="9883" y="3792"/>
                    <a:pt x="9883" y="3759"/>
                    <a:pt x="9883" y="3716"/>
                  </a:cubicBezTo>
                  <a:cubicBezTo>
                    <a:pt x="10061" y="3792"/>
                    <a:pt x="10256" y="3826"/>
                    <a:pt x="10443" y="3869"/>
                  </a:cubicBezTo>
                  <a:cubicBezTo>
                    <a:pt x="10358" y="4030"/>
                    <a:pt x="10867" y="4157"/>
                    <a:pt x="10994" y="4157"/>
                  </a:cubicBezTo>
                  <a:cubicBezTo>
                    <a:pt x="10994" y="4174"/>
                    <a:pt x="10994" y="4200"/>
                    <a:pt x="10994" y="4217"/>
                  </a:cubicBezTo>
                  <a:cubicBezTo>
                    <a:pt x="11016" y="4222"/>
                    <a:pt x="11037" y="4225"/>
                    <a:pt x="11058" y="4225"/>
                  </a:cubicBezTo>
                  <a:cubicBezTo>
                    <a:pt x="11095" y="4225"/>
                    <a:pt x="11131" y="4216"/>
                    <a:pt x="11161" y="4197"/>
                  </a:cubicBezTo>
                  <a:lnTo>
                    <a:pt x="11161" y="4197"/>
                  </a:lnTo>
                  <a:cubicBezTo>
                    <a:pt x="11060" y="4279"/>
                    <a:pt x="11048" y="4438"/>
                    <a:pt x="11223" y="4454"/>
                  </a:cubicBezTo>
                  <a:cubicBezTo>
                    <a:pt x="11173" y="4658"/>
                    <a:pt x="11156" y="4641"/>
                    <a:pt x="11317" y="4734"/>
                  </a:cubicBezTo>
                  <a:cubicBezTo>
                    <a:pt x="11393" y="4785"/>
                    <a:pt x="11512" y="4878"/>
                    <a:pt x="11597" y="4895"/>
                  </a:cubicBezTo>
                  <a:cubicBezTo>
                    <a:pt x="11597" y="4955"/>
                    <a:pt x="11588" y="5006"/>
                    <a:pt x="11597" y="5065"/>
                  </a:cubicBezTo>
                  <a:cubicBezTo>
                    <a:pt x="11724" y="5107"/>
                    <a:pt x="11885" y="5209"/>
                    <a:pt x="11978" y="5319"/>
                  </a:cubicBezTo>
                  <a:cubicBezTo>
                    <a:pt x="12063" y="5413"/>
                    <a:pt x="12072" y="5548"/>
                    <a:pt x="12157" y="5650"/>
                  </a:cubicBezTo>
                  <a:cubicBezTo>
                    <a:pt x="12250" y="5761"/>
                    <a:pt x="12377" y="5845"/>
                    <a:pt x="12462" y="5939"/>
                  </a:cubicBezTo>
                  <a:cubicBezTo>
                    <a:pt x="12487" y="5973"/>
                    <a:pt x="12513" y="6066"/>
                    <a:pt x="12547" y="6108"/>
                  </a:cubicBezTo>
                  <a:cubicBezTo>
                    <a:pt x="12598" y="6159"/>
                    <a:pt x="12640" y="6117"/>
                    <a:pt x="12691" y="6219"/>
                  </a:cubicBezTo>
                  <a:cubicBezTo>
                    <a:pt x="12698" y="6219"/>
                    <a:pt x="12705" y="6220"/>
                    <a:pt x="12712" y="6220"/>
                  </a:cubicBezTo>
                  <a:cubicBezTo>
                    <a:pt x="13137" y="6220"/>
                    <a:pt x="13302" y="4941"/>
                    <a:pt x="13319" y="4632"/>
                  </a:cubicBezTo>
                  <a:cubicBezTo>
                    <a:pt x="13327" y="4369"/>
                    <a:pt x="13471" y="4234"/>
                    <a:pt x="13505" y="3988"/>
                  </a:cubicBezTo>
                  <a:cubicBezTo>
                    <a:pt x="13531" y="3784"/>
                    <a:pt x="13539" y="3445"/>
                    <a:pt x="13522" y="3241"/>
                  </a:cubicBezTo>
                  <a:cubicBezTo>
                    <a:pt x="13488" y="2893"/>
                    <a:pt x="13166" y="2690"/>
                    <a:pt x="13192" y="2325"/>
                  </a:cubicBezTo>
                  <a:cubicBezTo>
                    <a:pt x="13208" y="2087"/>
                    <a:pt x="13378" y="1875"/>
                    <a:pt x="13285" y="1621"/>
                  </a:cubicBezTo>
                  <a:cubicBezTo>
                    <a:pt x="13192" y="1383"/>
                    <a:pt x="13039" y="1315"/>
                    <a:pt x="13056" y="1010"/>
                  </a:cubicBezTo>
                  <a:cubicBezTo>
                    <a:pt x="13073" y="773"/>
                    <a:pt x="13098" y="679"/>
                    <a:pt x="13005" y="510"/>
                  </a:cubicBezTo>
                  <a:cubicBezTo>
                    <a:pt x="11995" y="179"/>
                    <a:pt x="10910" y="1"/>
                    <a:pt x="9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109"/>
            <p:cNvSpPr/>
            <p:nvPr/>
          </p:nvSpPr>
          <p:spPr>
            <a:xfrm>
              <a:off x="-189004" y="3189453"/>
              <a:ext cx="121225" cy="262303"/>
            </a:xfrm>
            <a:custGeom>
              <a:avLst/>
              <a:gdLst/>
              <a:ahLst/>
              <a:cxnLst/>
              <a:rect l="l" t="t" r="r" b="b"/>
              <a:pathLst>
                <a:path w="3572" h="7729" extrusionOk="0">
                  <a:moveTo>
                    <a:pt x="1816" y="0"/>
                  </a:moveTo>
                  <a:lnTo>
                    <a:pt x="1799" y="76"/>
                  </a:lnTo>
                  <a:cubicBezTo>
                    <a:pt x="1850" y="305"/>
                    <a:pt x="1901" y="526"/>
                    <a:pt x="1833" y="780"/>
                  </a:cubicBezTo>
                  <a:cubicBezTo>
                    <a:pt x="1816" y="814"/>
                    <a:pt x="1790" y="865"/>
                    <a:pt x="1765" y="916"/>
                  </a:cubicBezTo>
                  <a:cubicBezTo>
                    <a:pt x="1714" y="1001"/>
                    <a:pt x="1655" y="1094"/>
                    <a:pt x="1671" y="1188"/>
                  </a:cubicBezTo>
                  <a:cubicBezTo>
                    <a:pt x="1688" y="1298"/>
                    <a:pt x="1765" y="1349"/>
                    <a:pt x="1841" y="1391"/>
                  </a:cubicBezTo>
                  <a:cubicBezTo>
                    <a:pt x="1884" y="1417"/>
                    <a:pt x="1926" y="1442"/>
                    <a:pt x="1951" y="1485"/>
                  </a:cubicBezTo>
                  <a:cubicBezTo>
                    <a:pt x="2121" y="1714"/>
                    <a:pt x="2062" y="1807"/>
                    <a:pt x="1968" y="1985"/>
                  </a:cubicBezTo>
                  <a:cubicBezTo>
                    <a:pt x="1917" y="2078"/>
                    <a:pt x="1858" y="2180"/>
                    <a:pt x="1816" y="2316"/>
                  </a:cubicBezTo>
                  <a:lnTo>
                    <a:pt x="1799" y="2409"/>
                  </a:lnTo>
                  <a:cubicBezTo>
                    <a:pt x="1705" y="2732"/>
                    <a:pt x="1671" y="2867"/>
                    <a:pt x="1264" y="2910"/>
                  </a:cubicBezTo>
                  <a:lnTo>
                    <a:pt x="1205" y="2918"/>
                  </a:lnTo>
                  <a:lnTo>
                    <a:pt x="1213" y="2978"/>
                  </a:lnTo>
                  <a:cubicBezTo>
                    <a:pt x="1222" y="3028"/>
                    <a:pt x="1230" y="3088"/>
                    <a:pt x="1247" y="3139"/>
                  </a:cubicBezTo>
                  <a:cubicBezTo>
                    <a:pt x="1256" y="3190"/>
                    <a:pt x="1264" y="3241"/>
                    <a:pt x="1273" y="3300"/>
                  </a:cubicBezTo>
                  <a:cubicBezTo>
                    <a:pt x="1219" y="3285"/>
                    <a:pt x="1175" y="3278"/>
                    <a:pt x="1135" y="3278"/>
                  </a:cubicBezTo>
                  <a:cubicBezTo>
                    <a:pt x="1043" y="3278"/>
                    <a:pt x="977" y="3314"/>
                    <a:pt x="883" y="3368"/>
                  </a:cubicBezTo>
                  <a:cubicBezTo>
                    <a:pt x="857" y="3385"/>
                    <a:pt x="823" y="3402"/>
                    <a:pt x="781" y="3419"/>
                  </a:cubicBezTo>
                  <a:cubicBezTo>
                    <a:pt x="747" y="3444"/>
                    <a:pt x="704" y="3461"/>
                    <a:pt x="662" y="3487"/>
                  </a:cubicBezTo>
                  <a:cubicBezTo>
                    <a:pt x="501" y="3563"/>
                    <a:pt x="323" y="3648"/>
                    <a:pt x="246" y="3733"/>
                  </a:cubicBezTo>
                  <a:cubicBezTo>
                    <a:pt x="0" y="4012"/>
                    <a:pt x="204" y="4869"/>
                    <a:pt x="357" y="5149"/>
                  </a:cubicBezTo>
                  <a:cubicBezTo>
                    <a:pt x="408" y="5243"/>
                    <a:pt x="458" y="5319"/>
                    <a:pt x="501" y="5395"/>
                  </a:cubicBezTo>
                  <a:cubicBezTo>
                    <a:pt x="603" y="5556"/>
                    <a:pt x="679" y="5684"/>
                    <a:pt x="747" y="5913"/>
                  </a:cubicBezTo>
                  <a:cubicBezTo>
                    <a:pt x="781" y="6040"/>
                    <a:pt x="789" y="6167"/>
                    <a:pt x="789" y="6294"/>
                  </a:cubicBezTo>
                  <a:cubicBezTo>
                    <a:pt x="789" y="6413"/>
                    <a:pt x="798" y="6532"/>
                    <a:pt x="823" y="6642"/>
                  </a:cubicBezTo>
                  <a:cubicBezTo>
                    <a:pt x="857" y="6795"/>
                    <a:pt x="925" y="6880"/>
                    <a:pt x="1018" y="6914"/>
                  </a:cubicBezTo>
                  <a:cubicBezTo>
                    <a:pt x="1045" y="6923"/>
                    <a:pt x="1074" y="6928"/>
                    <a:pt x="1104" y="6928"/>
                  </a:cubicBezTo>
                  <a:cubicBezTo>
                    <a:pt x="1180" y="6928"/>
                    <a:pt x="1267" y="6898"/>
                    <a:pt x="1358" y="6837"/>
                  </a:cubicBezTo>
                  <a:cubicBezTo>
                    <a:pt x="1409" y="6905"/>
                    <a:pt x="1442" y="7024"/>
                    <a:pt x="1468" y="7151"/>
                  </a:cubicBezTo>
                  <a:cubicBezTo>
                    <a:pt x="1527" y="7389"/>
                    <a:pt x="1604" y="7694"/>
                    <a:pt x="1917" y="7720"/>
                  </a:cubicBezTo>
                  <a:cubicBezTo>
                    <a:pt x="1926" y="7728"/>
                    <a:pt x="1943" y="7728"/>
                    <a:pt x="1960" y="7728"/>
                  </a:cubicBezTo>
                  <a:cubicBezTo>
                    <a:pt x="2113" y="7728"/>
                    <a:pt x="2223" y="7643"/>
                    <a:pt x="2291" y="7474"/>
                  </a:cubicBezTo>
                  <a:cubicBezTo>
                    <a:pt x="2435" y="7295"/>
                    <a:pt x="2545" y="7049"/>
                    <a:pt x="2571" y="6956"/>
                  </a:cubicBezTo>
                  <a:lnTo>
                    <a:pt x="2596" y="6880"/>
                  </a:lnTo>
                  <a:cubicBezTo>
                    <a:pt x="2630" y="6769"/>
                    <a:pt x="2656" y="6668"/>
                    <a:pt x="2698" y="6557"/>
                  </a:cubicBezTo>
                  <a:cubicBezTo>
                    <a:pt x="2766" y="6405"/>
                    <a:pt x="2834" y="6277"/>
                    <a:pt x="2910" y="6133"/>
                  </a:cubicBezTo>
                  <a:cubicBezTo>
                    <a:pt x="2986" y="5998"/>
                    <a:pt x="2986" y="5930"/>
                    <a:pt x="2978" y="5845"/>
                  </a:cubicBezTo>
                  <a:cubicBezTo>
                    <a:pt x="2978" y="5802"/>
                    <a:pt x="2969" y="5760"/>
                    <a:pt x="2978" y="5692"/>
                  </a:cubicBezTo>
                  <a:cubicBezTo>
                    <a:pt x="2995" y="5573"/>
                    <a:pt x="3054" y="5378"/>
                    <a:pt x="3105" y="5259"/>
                  </a:cubicBezTo>
                  <a:cubicBezTo>
                    <a:pt x="3139" y="5183"/>
                    <a:pt x="3215" y="5115"/>
                    <a:pt x="3292" y="5039"/>
                  </a:cubicBezTo>
                  <a:cubicBezTo>
                    <a:pt x="3360" y="4980"/>
                    <a:pt x="3427" y="4912"/>
                    <a:pt x="3478" y="4835"/>
                  </a:cubicBezTo>
                  <a:cubicBezTo>
                    <a:pt x="3504" y="4810"/>
                    <a:pt x="3546" y="4784"/>
                    <a:pt x="3572" y="4751"/>
                  </a:cubicBezTo>
                  <a:lnTo>
                    <a:pt x="3555" y="4589"/>
                  </a:lnTo>
                  <a:lnTo>
                    <a:pt x="3555" y="4598"/>
                  </a:lnTo>
                  <a:cubicBezTo>
                    <a:pt x="3521" y="4632"/>
                    <a:pt x="3419" y="4725"/>
                    <a:pt x="3385" y="4776"/>
                  </a:cubicBezTo>
                  <a:cubicBezTo>
                    <a:pt x="3343" y="4844"/>
                    <a:pt x="3283" y="4903"/>
                    <a:pt x="3215" y="4963"/>
                  </a:cubicBezTo>
                  <a:cubicBezTo>
                    <a:pt x="3139" y="5039"/>
                    <a:pt x="3054" y="5124"/>
                    <a:pt x="3003" y="5217"/>
                  </a:cubicBezTo>
                  <a:cubicBezTo>
                    <a:pt x="2944" y="5336"/>
                    <a:pt x="2885" y="5548"/>
                    <a:pt x="2868" y="5675"/>
                  </a:cubicBezTo>
                  <a:cubicBezTo>
                    <a:pt x="2859" y="5760"/>
                    <a:pt x="2868" y="5811"/>
                    <a:pt x="2868" y="5853"/>
                  </a:cubicBezTo>
                  <a:cubicBezTo>
                    <a:pt x="2876" y="5930"/>
                    <a:pt x="2876" y="5972"/>
                    <a:pt x="2817" y="6082"/>
                  </a:cubicBezTo>
                  <a:cubicBezTo>
                    <a:pt x="2740" y="6218"/>
                    <a:pt x="2664" y="6354"/>
                    <a:pt x="2596" y="6515"/>
                  </a:cubicBezTo>
                  <a:cubicBezTo>
                    <a:pt x="2554" y="6634"/>
                    <a:pt x="2520" y="6736"/>
                    <a:pt x="2486" y="6846"/>
                  </a:cubicBezTo>
                  <a:lnTo>
                    <a:pt x="2469" y="6922"/>
                  </a:lnTo>
                  <a:cubicBezTo>
                    <a:pt x="2443" y="7015"/>
                    <a:pt x="2333" y="7253"/>
                    <a:pt x="2206" y="7406"/>
                  </a:cubicBezTo>
                  <a:lnTo>
                    <a:pt x="2197" y="7423"/>
                  </a:lnTo>
                  <a:cubicBezTo>
                    <a:pt x="2145" y="7551"/>
                    <a:pt x="2072" y="7612"/>
                    <a:pt x="1967" y="7612"/>
                  </a:cubicBezTo>
                  <a:cubicBezTo>
                    <a:pt x="1954" y="7612"/>
                    <a:pt x="1940" y="7611"/>
                    <a:pt x="1926" y="7609"/>
                  </a:cubicBezTo>
                  <a:cubicBezTo>
                    <a:pt x="1688" y="7584"/>
                    <a:pt x="1629" y="7346"/>
                    <a:pt x="1578" y="7117"/>
                  </a:cubicBezTo>
                  <a:cubicBezTo>
                    <a:pt x="1544" y="6990"/>
                    <a:pt x="1519" y="6871"/>
                    <a:pt x="1451" y="6786"/>
                  </a:cubicBezTo>
                  <a:lnTo>
                    <a:pt x="1510" y="6727"/>
                  </a:lnTo>
                  <a:lnTo>
                    <a:pt x="1434" y="6651"/>
                  </a:lnTo>
                  <a:cubicBezTo>
                    <a:pt x="1297" y="6759"/>
                    <a:pt x="1179" y="6818"/>
                    <a:pt x="1094" y="6818"/>
                  </a:cubicBezTo>
                  <a:cubicBezTo>
                    <a:pt x="1079" y="6818"/>
                    <a:pt x="1065" y="6816"/>
                    <a:pt x="1052" y="6812"/>
                  </a:cubicBezTo>
                  <a:cubicBezTo>
                    <a:pt x="993" y="6795"/>
                    <a:pt x="950" y="6727"/>
                    <a:pt x="925" y="6617"/>
                  </a:cubicBezTo>
                  <a:cubicBezTo>
                    <a:pt x="908" y="6515"/>
                    <a:pt x="900" y="6405"/>
                    <a:pt x="900" y="6294"/>
                  </a:cubicBezTo>
                  <a:cubicBezTo>
                    <a:pt x="900" y="6159"/>
                    <a:pt x="891" y="6014"/>
                    <a:pt x="857" y="5879"/>
                  </a:cubicBezTo>
                  <a:cubicBezTo>
                    <a:pt x="781" y="5641"/>
                    <a:pt x="696" y="5497"/>
                    <a:pt x="594" y="5336"/>
                  </a:cubicBezTo>
                  <a:cubicBezTo>
                    <a:pt x="552" y="5259"/>
                    <a:pt x="501" y="5192"/>
                    <a:pt x="450" y="5098"/>
                  </a:cubicBezTo>
                  <a:cubicBezTo>
                    <a:pt x="306" y="4835"/>
                    <a:pt x="128" y="4038"/>
                    <a:pt x="331" y="3809"/>
                  </a:cubicBezTo>
                  <a:cubicBezTo>
                    <a:pt x="391" y="3741"/>
                    <a:pt x="569" y="3648"/>
                    <a:pt x="713" y="3580"/>
                  </a:cubicBezTo>
                  <a:cubicBezTo>
                    <a:pt x="755" y="3563"/>
                    <a:pt x="798" y="3537"/>
                    <a:pt x="832" y="3520"/>
                  </a:cubicBezTo>
                  <a:cubicBezTo>
                    <a:pt x="874" y="3495"/>
                    <a:pt x="908" y="3478"/>
                    <a:pt x="942" y="3461"/>
                  </a:cubicBezTo>
                  <a:cubicBezTo>
                    <a:pt x="1028" y="3415"/>
                    <a:pt x="1078" y="3388"/>
                    <a:pt x="1145" y="3388"/>
                  </a:cubicBezTo>
                  <a:cubicBezTo>
                    <a:pt x="1189" y="3388"/>
                    <a:pt x="1241" y="3400"/>
                    <a:pt x="1315" y="3427"/>
                  </a:cubicBezTo>
                  <a:lnTo>
                    <a:pt x="1392" y="3461"/>
                  </a:lnTo>
                  <a:lnTo>
                    <a:pt x="1392" y="3376"/>
                  </a:lnTo>
                  <a:cubicBezTo>
                    <a:pt x="1392" y="3274"/>
                    <a:pt x="1375" y="3190"/>
                    <a:pt x="1349" y="3113"/>
                  </a:cubicBezTo>
                  <a:cubicBezTo>
                    <a:pt x="1349" y="3079"/>
                    <a:pt x="1341" y="3045"/>
                    <a:pt x="1332" y="3011"/>
                  </a:cubicBezTo>
                  <a:cubicBezTo>
                    <a:pt x="1756" y="2952"/>
                    <a:pt x="1816" y="2749"/>
                    <a:pt x="1901" y="2435"/>
                  </a:cubicBezTo>
                  <a:lnTo>
                    <a:pt x="1926" y="2341"/>
                  </a:lnTo>
                  <a:cubicBezTo>
                    <a:pt x="1960" y="2223"/>
                    <a:pt x="2011" y="2121"/>
                    <a:pt x="2062" y="2036"/>
                  </a:cubicBezTo>
                  <a:cubicBezTo>
                    <a:pt x="2164" y="1858"/>
                    <a:pt x="2248" y="1697"/>
                    <a:pt x="2045" y="1417"/>
                  </a:cubicBezTo>
                  <a:cubicBezTo>
                    <a:pt x="2002" y="1357"/>
                    <a:pt x="1943" y="1323"/>
                    <a:pt x="1892" y="1289"/>
                  </a:cubicBezTo>
                  <a:cubicBezTo>
                    <a:pt x="1824" y="1256"/>
                    <a:pt x="1790" y="1230"/>
                    <a:pt x="1782" y="1171"/>
                  </a:cubicBezTo>
                  <a:cubicBezTo>
                    <a:pt x="1773" y="1120"/>
                    <a:pt x="1816" y="1043"/>
                    <a:pt x="1858" y="967"/>
                  </a:cubicBezTo>
                  <a:cubicBezTo>
                    <a:pt x="1892" y="916"/>
                    <a:pt x="1917" y="857"/>
                    <a:pt x="1934" y="806"/>
                  </a:cubicBezTo>
                  <a:cubicBezTo>
                    <a:pt x="1985" y="636"/>
                    <a:pt x="2002" y="382"/>
                    <a:pt x="1977" y="229"/>
                  </a:cubicBezTo>
                  <a:lnTo>
                    <a:pt x="1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109"/>
            <p:cNvSpPr/>
            <p:nvPr/>
          </p:nvSpPr>
          <p:spPr>
            <a:xfrm>
              <a:off x="-127102" y="3418599"/>
              <a:ext cx="59900" cy="162391"/>
            </a:xfrm>
            <a:custGeom>
              <a:avLst/>
              <a:gdLst/>
              <a:ahLst/>
              <a:cxnLst/>
              <a:rect l="l" t="t" r="r" b="b"/>
              <a:pathLst>
                <a:path w="1765" h="4785" extrusionOk="0">
                  <a:moveTo>
                    <a:pt x="1765" y="0"/>
                  </a:moveTo>
                  <a:lnTo>
                    <a:pt x="1714" y="68"/>
                  </a:lnTo>
                  <a:cubicBezTo>
                    <a:pt x="1510" y="247"/>
                    <a:pt x="1332" y="569"/>
                    <a:pt x="1179" y="857"/>
                  </a:cubicBezTo>
                  <a:cubicBezTo>
                    <a:pt x="1094" y="1010"/>
                    <a:pt x="1010" y="1163"/>
                    <a:pt x="933" y="1273"/>
                  </a:cubicBezTo>
                  <a:cubicBezTo>
                    <a:pt x="865" y="1375"/>
                    <a:pt x="730" y="1494"/>
                    <a:pt x="586" y="1621"/>
                  </a:cubicBezTo>
                  <a:cubicBezTo>
                    <a:pt x="331" y="1850"/>
                    <a:pt x="68" y="2087"/>
                    <a:pt x="17" y="2333"/>
                  </a:cubicBezTo>
                  <a:cubicBezTo>
                    <a:pt x="0" y="2427"/>
                    <a:pt x="51" y="2537"/>
                    <a:pt x="93" y="2639"/>
                  </a:cubicBezTo>
                  <a:cubicBezTo>
                    <a:pt x="127" y="2715"/>
                    <a:pt x="161" y="2783"/>
                    <a:pt x="161" y="2834"/>
                  </a:cubicBezTo>
                  <a:cubicBezTo>
                    <a:pt x="170" y="2910"/>
                    <a:pt x="161" y="2995"/>
                    <a:pt x="144" y="3088"/>
                  </a:cubicBezTo>
                  <a:cubicBezTo>
                    <a:pt x="127" y="3207"/>
                    <a:pt x="119" y="3334"/>
                    <a:pt x="136" y="3470"/>
                  </a:cubicBezTo>
                  <a:cubicBezTo>
                    <a:pt x="170" y="3674"/>
                    <a:pt x="178" y="3894"/>
                    <a:pt x="161" y="4157"/>
                  </a:cubicBezTo>
                  <a:cubicBezTo>
                    <a:pt x="119" y="4276"/>
                    <a:pt x="119" y="4412"/>
                    <a:pt x="110" y="4547"/>
                  </a:cubicBezTo>
                  <a:cubicBezTo>
                    <a:pt x="102" y="4598"/>
                    <a:pt x="102" y="4649"/>
                    <a:pt x="102" y="4700"/>
                  </a:cubicBezTo>
                  <a:lnTo>
                    <a:pt x="102" y="4785"/>
                  </a:lnTo>
                  <a:lnTo>
                    <a:pt x="238" y="4573"/>
                  </a:lnTo>
                  <a:cubicBezTo>
                    <a:pt x="246" y="4471"/>
                    <a:pt x="238" y="4267"/>
                    <a:pt x="272" y="4191"/>
                  </a:cubicBezTo>
                  <a:lnTo>
                    <a:pt x="272" y="4174"/>
                  </a:lnTo>
                  <a:cubicBezTo>
                    <a:pt x="289" y="3903"/>
                    <a:pt x="280" y="3674"/>
                    <a:pt x="246" y="3462"/>
                  </a:cubicBezTo>
                  <a:cubicBezTo>
                    <a:pt x="229" y="3334"/>
                    <a:pt x="246" y="3216"/>
                    <a:pt x="255" y="3097"/>
                  </a:cubicBezTo>
                  <a:cubicBezTo>
                    <a:pt x="263" y="3003"/>
                    <a:pt x="280" y="2919"/>
                    <a:pt x="272" y="2825"/>
                  </a:cubicBezTo>
                  <a:cubicBezTo>
                    <a:pt x="272" y="2757"/>
                    <a:pt x="238" y="2681"/>
                    <a:pt x="195" y="2596"/>
                  </a:cubicBezTo>
                  <a:cubicBezTo>
                    <a:pt x="161" y="2511"/>
                    <a:pt x="119" y="2418"/>
                    <a:pt x="127" y="2359"/>
                  </a:cubicBezTo>
                  <a:cubicBezTo>
                    <a:pt x="170" y="2147"/>
                    <a:pt x="424" y="1918"/>
                    <a:pt x="653" y="1706"/>
                  </a:cubicBezTo>
                  <a:cubicBezTo>
                    <a:pt x="806" y="1578"/>
                    <a:pt x="942" y="1451"/>
                    <a:pt x="1027" y="1332"/>
                  </a:cubicBezTo>
                  <a:cubicBezTo>
                    <a:pt x="1103" y="1222"/>
                    <a:pt x="1188" y="1069"/>
                    <a:pt x="1273" y="908"/>
                  </a:cubicBezTo>
                  <a:cubicBezTo>
                    <a:pt x="1400" y="688"/>
                    <a:pt x="1536" y="442"/>
                    <a:pt x="1680" y="263"/>
                  </a:cubicBezTo>
                  <a:cubicBezTo>
                    <a:pt x="1680" y="264"/>
                    <a:pt x="1680" y="265"/>
                    <a:pt x="1681" y="265"/>
                  </a:cubicBezTo>
                  <a:cubicBezTo>
                    <a:pt x="1689" y="265"/>
                    <a:pt x="1730" y="237"/>
                    <a:pt x="1738" y="237"/>
                  </a:cubicBezTo>
                  <a:cubicBezTo>
                    <a:pt x="1739" y="237"/>
                    <a:pt x="1739" y="237"/>
                    <a:pt x="1739" y="238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109"/>
            <p:cNvSpPr/>
            <p:nvPr/>
          </p:nvSpPr>
          <p:spPr>
            <a:xfrm>
              <a:off x="-750975" y="3268595"/>
              <a:ext cx="137651" cy="411730"/>
            </a:xfrm>
            <a:custGeom>
              <a:avLst/>
              <a:gdLst/>
              <a:ahLst/>
              <a:cxnLst/>
              <a:rect l="l" t="t" r="r" b="b"/>
              <a:pathLst>
                <a:path w="4056" h="12132" extrusionOk="0">
                  <a:moveTo>
                    <a:pt x="68" y="1"/>
                  </a:moveTo>
                  <a:lnTo>
                    <a:pt x="1" y="171"/>
                  </a:lnTo>
                  <a:cubicBezTo>
                    <a:pt x="1" y="171"/>
                    <a:pt x="111" y="374"/>
                    <a:pt x="51" y="425"/>
                  </a:cubicBezTo>
                  <a:lnTo>
                    <a:pt x="26" y="442"/>
                  </a:lnTo>
                  <a:lnTo>
                    <a:pt x="34" y="476"/>
                  </a:lnTo>
                  <a:cubicBezTo>
                    <a:pt x="43" y="544"/>
                    <a:pt x="51" y="586"/>
                    <a:pt x="51" y="646"/>
                  </a:cubicBezTo>
                  <a:lnTo>
                    <a:pt x="60" y="679"/>
                  </a:lnTo>
                  <a:lnTo>
                    <a:pt x="85" y="696"/>
                  </a:lnTo>
                  <a:cubicBezTo>
                    <a:pt x="170" y="730"/>
                    <a:pt x="170" y="798"/>
                    <a:pt x="170" y="917"/>
                  </a:cubicBezTo>
                  <a:cubicBezTo>
                    <a:pt x="170" y="959"/>
                    <a:pt x="162" y="993"/>
                    <a:pt x="170" y="1036"/>
                  </a:cubicBezTo>
                  <a:cubicBezTo>
                    <a:pt x="179" y="1155"/>
                    <a:pt x="204" y="1222"/>
                    <a:pt x="238" y="1299"/>
                  </a:cubicBezTo>
                  <a:cubicBezTo>
                    <a:pt x="255" y="1333"/>
                    <a:pt x="272" y="1375"/>
                    <a:pt x="289" y="1426"/>
                  </a:cubicBezTo>
                  <a:cubicBezTo>
                    <a:pt x="306" y="1485"/>
                    <a:pt x="306" y="1553"/>
                    <a:pt x="306" y="1621"/>
                  </a:cubicBezTo>
                  <a:cubicBezTo>
                    <a:pt x="314" y="1697"/>
                    <a:pt x="314" y="1774"/>
                    <a:pt x="340" y="1850"/>
                  </a:cubicBezTo>
                  <a:cubicBezTo>
                    <a:pt x="357" y="1901"/>
                    <a:pt x="391" y="1952"/>
                    <a:pt x="416" y="2003"/>
                  </a:cubicBezTo>
                  <a:cubicBezTo>
                    <a:pt x="450" y="2054"/>
                    <a:pt x="484" y="2105"/>
                    <a:pt x="501" y="2156"/>
                  </a:cubicBezTo>
                  <a:cubicBezTo>
                    <a:pt x="509" y="2206"/>
                    <a:pt x="501" y="2274"/>
                    <a:pt x="493" y="2342"/>
                  </a:cubicBezTo>
                  <a:cubicBezTo>
                    <a:pt x="476" y="2427"/>
                    <a:pt x="467" y="2520"/>
                    <a:pt x="501" y="2597"/>
                  </a:cubicBezTo>
                  <a:cubicBezTo>
                    <a:pt x="535" y="2673"/>
                    <a:pt x="620" y="2732"/>
                    <a:pt x="696" y="2783"/>
                  </a:cubicBezTo>
                  <a:cubicBezTo>
                    <a:pt x="739" y="2809"/>
                    <a:pt x="772" y="2834"/>
                    <a:pt x="798" y="2860"/>
                  </a:cubicBezTo>
                  <a:cubicBezTo>
                    <a:pt x="823" y="2885"/>
                    <a:pt x="849" y="2902"/>
                    <a:pt x="874" y="2927"/>
                  </a:cubicBezTo>
                  <a:cubicBezTo>
                    <a:pt x="942" y="2978"/>
                    <a:pt x="1002" y="3021"/>
                    <a:pt x="1035" y="3106"/>
                  </a:cubicBezTo>
                  <a:cubicBezTo>
                    <a:pt x="1044" y="3148"/>
                    <a:pt x="1052" y="3182"/>
                    <a:pt x="1061" y="3224"/>
                  </a:cubicBezTo>
                  <a:cubicBezTo>
                    <a:pt x="1078" y="3301"/>
                    <a:pt x="1095" y="3377"/>
                    <a:pt x="1197" y="3453"/>
                  </a:cubicBezTo>
                  <a:cubicBezTo>
                    <a:pt x="1163" y="3581"/>
                    <a:pt x="1163" y="3784"/>
                    <a:pt x="1163" y="3895"/>
                  </a:cubicBezTo>
                  <a:cubicBezTo>
                    <a:pt x="1163" y="3920"/>
                    <a:pt x="1163" y="3937"/>
                    <a:pt x="1154" y="3954"/>
                  </a:cubicBezTo>
                  <a:cubicBezTo>
                    <a:pt x="1146" y="3988"/>
                    <a:pt x="1137" y="4022"/>
                    <a:pt x="1163" y="4081"/>
                  </a:cubicBezTo>
                  <a:cubicBezTo>
                    <a:pt x="1180" y="4132"/>
                    <a:pt x="1222" y="4158"/>
                    <a:pt x="1256" y="4183"/>
                  </a:cubicBezTo>
                  <a:cubicBezTo>
                    <a:pt x="1290" y="4208"/>
                    <a:pt x="1307" y="4217"/>
                    <a:pt x="1307" y="4251"/>
                  </a:cubicBezTo>
                  <a:lnTo>
                    <a:pt x="1315" y="4276"/>
                  </a:lnTo>
                  <a:lnTo>
                    <a:pt x="1332" y="4285"/>
                  </a:lnTo>
                  <a:cubicBezTo>
                    <a:pt x="1358" y="4310"/>
                    <a:pt x="1400" y="4336"/>
                    <a:pt x="1443" y="4361"/>
                  </a:cubicBezTo>
                  <a:cubicBezTo>
                    <a:pt x="1578" y="4454"/>
                    <a:pt x="1646" y="4505"/>
                    <a:pt x="1638" y="4590"/>
                  </a:cubicBezTo>
                  <a:cubicBezTo>
                    <a:pt x="1607" y="4577"/>
                    <a:pt x="1578" y="4571"/>
                    <a:pt x="1550" y="4571"/>
                  </a:cubicBezTo>
                  <a:cubicBezTo>
                    <a:pt x="1508" y="4571"/>
                    <a:pt x="1470" y="4583"/>
                    <a:pt x="1434" y="4599"/>
                  </a:cubicBezTo>
                  <a:lnTo>
                    <a:pt x="1375" y="4624"/>
                  </a:lnTo>
                  <a:lnTo>
                    <a:pt x="1409" y="4683"/>
                  </a:lnTo>
                  <a:cubicBezTo>
                    <a:pt x="1451" y="4743"/>
                    <a:pt x="1510" y="4777"/>
                    <a:pt x="1553" y="4819"/>
                  </a:cubicBezTo>
                  <a:cubicBezTo>
                    <a:pt x="1655" y="4896"/>
                    <a:pt x="1697" y="4929"/>
                    <a:pt x="1663" y="5031"/>
                  </a:cubicBezTo>
                  <a:lnTo>
                    <a:pt x="1646" y="5082"/>
                  </a:lnTo>
                  <a:lnTo>
                    <a:pt x="1706" y="5099"/>
                  </a:lnTo>
                  <a:cubicBezTo>
                    <a:pt x="1723" y="5108"/>
                    <a:pt x="1740" y="5116"/>
                    <a:pt x="1765" y="5116"/>
                  </a:cubicBezTo>
                  <a:cubicBezTo>
                    <a:pt x="1824" y="5133"/>
                    <a:pt x="1901" y="5150"/>
                    <a:pt x="1926" y="5192"/>
                  </a:cubicBezTo>
                  <a:cubicBezTo>
                    <a:pt x="1926" y="5201"/>
                    <a:pt x="1918" y="5218"/>
                    <a:pt x="1918" y="5226"/>
                  </a:cubicBezTo>
                  <a:cubicBezTo>
                    <a:pt x="1901" y="5286"/>
                    <a:pt x="1875" y="5354"/>
                    <a:pt x="1909" y="5421"/>
                  </a:cubicBezTo>
                  <a:cubicBezTo>
                    <a:pt x="1977" y="5566"/>
                    <a:pt x="2232" y="5608"/>
                    <a:pt x="2418" y="5642"/>
                  </a:cubicBezTo>
                  <a:lnTo>
                    <a:pt x="2435" y="5642"/>
                  </a:lnTo>
                  <a:cubicBezTo>
                    <a:pt x="2444" y="5693"/>
                    <a:pt x="2461" y="5744"/>
                    <a:pt x="2469" y="5778"/>
                  </a:cubicBezTo>
                  <a:cubicBezTo>
                    <a:pt x="2478" y="5812"/>
                    <a:pt x="2495" y="5837"/>
                    <a:pt x="2495" y="5854"/>
                  </a:cubicBezTo>
                  <a:cubicBezTo>
                    <a:pt x="2495" y="5888"/>
                    <a:pt x="2478" y="5922"/>
                    <a:pt x="2469" y="5956"/>
                  </a:cubicBezTo>
                  <a:cubicBezTo>
                    <a:pt x="2452" y="5998"/>
                    <a:pt x="2444" y="6049"/>
                    <a:pt x="2444" y="6117"/>
                  </a:cubicBezTo>
                  <a:lnTo>
                    <a:pt x="2452" y="6151"/>
                  </a:lnTo>
                  <a:lnTo>
                    <a:pt x="2486" y="6168"/>
                  </a:lnTo>
                  <a:cubicBezTo>
                    <a:pt x="2639" y="6219"/>
                    <a:pt x="2825" y="6346"/>
                    <a:pt x="2936" y="6482"/>
                  </a:cubicBezTo>
                  <a:cubicBezTo>
                    <a:pt x="3020" y="6702"/>
                    <a:pt x="3029" y="6923"/>
                    <a:pt x="3037" y="7161"/>
                  </a:cubicBezTo>
                  <a:cubicBezTo>
                    <a:pt x="3046" y="7364"/>
                    <a:pt x="3054" y="7585"/>
                    <a:pt x="3114" y="7822"/>
                  </a:cubicBezTo>
                  <a:cubicBezTo>
                    <a:pt x="3122" y="7856"/>
                    <a:pt x="3131" y="7907"/>
                    <a:pt x="3131" y="7975"/>
                  </a:cubicBezTo>
                  <a:cubicBezTo>
                    <a:pt x="3114" y="8043"/>
                    <a:pt x="3105" y="8119"/>
                    <a:pt x="3105" y="8195"/>
                  </a:cubicBezTo>
                  <a:cubicBezTo>
                    <a:pt x="3114" y="8382"/>
                    <a:pt x="3097" y="8543"/>
                    <a:pt x="3071" y="8721"/>
                  </a:cubicBezTo>
                  <a:cubicBezTo>
                    <a:pt x="3071" y="8772"/>
                    <a:pt x="3063" y="8823"/>
                    <a:pt x="3054" y="8874"/>
                  </a:cubicBezTo>
                  <a:cubicBezTo>
                    <a:pt x="3037" y="9061"/>
                    <a:pt x="3054" y="9375"/>
                    <a:pt x="3105" y="9587"/>
                  </a:cubicBezTo>
                  <a:cubicBezTo>
                    <a:pt x="3122" y="9655"/>
                    <a:pt x="3156" y="9722"/>
                    <a:pt x="3190" y="9790"/>
                  </a:cubicBezTo>
                  <a:cubicBezTo>
                    <a:pt x="3224" y="9867"/>
                    <a:pt x="3266" y="9943"/>
                    <a:pt x="3275" y="10028"/>
                  </a:cubicBezTo>
                  <a:lnTo>
                    <a:pt x="3283" y="10113"/>
                  </a:lnTo>
                  <a:cubicBezTo>
                    <a:pt x="3292" y="10274"/>
                    <a:pt x="3309" y="10426"/>
                    <a:pt x="3377" y="10588"/>
                  </a:cubicBezTo>
                  <a:cubicBezTo>
                    <a:pt x="3411" y="10664"/>
                    <a:pt x="3462" y="10740"/>
                    <a:pt x="3504" y="10817"/>
                  </a:cubicBezTo>
                  <a:cubicBezTo>
                    <a:pt x="3555" y="10893"/>
                    <a:pt x="3606" y="10961"/>
                    <a:pt x="3631" y="11037"/>
                  </a:cubicBezTo>
                  <a:cubicBezTo>
                    <a:pt x="3657" y="11105"/>
                    <a:pt x="3674" y="11173"/>
                    <a:pt x="3699" y="11249"/>
                  </a:cubicBezTo>
                  <a:cubicBezTo>
                    <a:pt x="3716" y="11334"/>
                    <a:pt x="3742" y="11427"/>
                    <a:pt x="3775" y="11512"/>
                  </a:cubicBezTo>
                  <a:cubicBezTo>
                    <a:pt x="3818" y="11597"/>
                    <a:pt x="3843" y="11690"/>
                    <a:pt x="3869" y="11775"/>
                  </a:cubicBezTo>
                  <a:lnTo>
                    <a:pt x="3860" y="11775"/>
                  </a:lnTo>
                  <a:cubicBezTo>
                    <a:pt x="3869" y="11801"/>
                    <a:pt x="3886" y="11996"/>
                    <a:pt x="3894" y="12021"/>
                  </a:cubicBezTo>
                  <a:lnTo>
                    <a:pt x="4055" y="12132"/>
                  </a:lnTo>
                  <a:cubicBezTo>
                    <a:pt x="4047" y="12106"/>
                    <a:pt x="3971" y="11775"/>
                    <a:pt x="3962" y="11750"/>
                  </a:cubicBezTo>
                  <a:cubicBezTo>
                    <a:pt x="3945" y="11657"/>
                    <a:pt x="3920" y="11563"/>
                    <a:pt x="3869" y="11461"/>
                  </a:cubicBezTo>
                  <a:cubicBezTo>
                    <a:pt x="3835" y="11385"/>
                    <a:pt x="3818" y="11300"/>
                    <a:pt x="3792" y="11215"/>
                  </a:cubicBezTo>
                  <a:cubicBezTo>
                    <a:pt x="3775" y="11139"/>
                    <a:pt x="3758" y="11063"/>
                    <a:pt x="3725" y="10986"/>
                  </a:cubicBezTo>
                  <a:cubicBezTo>
                    <a:pt x="3691" y="10910"/>
                    <a:pt x="3640" y="10825"/>
                    <a:pt x="3597" y="10749"/>
                  </a:cubicBezTo>
                  <a:cubicBezTo>
                    <a:pt x="3546" y="10681"/>
                    <a:pt x="3504" y="10613"/>
                    <a:pt x="3470" y="10537"/>
                  </a:cubicBezTo>
                  <a:cubicBezTo>
                    <a:pt x="3411" y="10401"/>
                    <a:pt x="3402" y="10257"/>
                    <a:pt x="3385" y="10104"/>
                  </a:cubicBezTo>
                  <a:lnTo>
                    <a:pt x="3377" y="10011"/>
                  </a:lnTo>
                  <a:cubicBezTo>
                    <a:pt x="3368" y="9909"/>
                    <a:pt x="3326" y="9816"/>
                    <a:pt x="3283" y="9731"/>
                  </a:cubicBezTo>
                  <a:cubicBezTo>
                    <a:pt x="3250" y="9671"/>
                    <a:pt x="3224" y="9612"/>
                    <a:pt x="3207" y="9553"/>
                  </a:cubicBezTo>
                  <a:cubicBezTo>
                    <a:pt x="3165" y="9383"/>
                    <a:pt x="3139" y="9078"/>
                    <a:pt x="3165" y="8883"/>
                  </a:cubicBezTo>
                  <a:cubicBezTo>
                    <a:pt x="3165" y="8832"/>
                    <a:pt x="3173" y="8781"/>
                    <a:pt x="3182" y="8730"/>
                  </a:cubicBezTo>
                  <a:cubicBezTo>
                    <a:pt x="3199" y="8560"/>
                    <a:pt x="3224" y="8382"/>
                    <a:pt x="3207" y="8195"/>
                  </a:cubicBezTo>
                  <a:cubicBezTo>
                    <a:pt x="3207" y="8119"/>
                    <a:pt x="3216" y="8060"/>
                    <a:pt x="3233" y="7992"/>
                  </a:cubicBezTo>
                  <a:lnTo>
                    <a:pt x="3241" y="7983"/>
                  </a:lnTo>
                  <a:lnTo>
                    <a:pt x="3241" y="7975"/>
                  </a:lnTo>
                  <a:cubicBezTo>
                    <a:pt x="3241" y="7890"/>
                    <a:pt x="3233" y="7831"/>
                    <a:pt x="3216" y="7788"/>
                  </a:cubicBezTo>
                  <a:cubicBezTo>
                    <a:pt x="3156" y="7568"/>
                    <a:pt x="3148" y="7356"/>
                    <a:pt x="3148" y="7152"/>
                  </a:cubicBezTo>
                  <a:cubicBezTo>
                    <a:pt x="3139" y="6906"/>
                    <a:pt x="3131" y="6677"/>
                    <a:pt x="3029" y="6431"/>
                  </a:cubicBezTo>
                  <a:lnTo>
                    <a:pt x="3020" y="6422"/>
                  </a:lnTo>
                  <a:cubicBezTo>
                    <a:pt x="2902" y="6278"/>
                    <a:pt x="2724" y="6143"/>
                    <a:pt x="2554" y="6075"/>
                  </a:cubicBezTo>
                  <a:cubicBezTo>
                    <a:pt x="2554" y="6041"/>
                    <a:pt x="2562" y="6015"/>
                    <a:pt x="2571" y="5990"/>
                  </a:cubicBezTo>
                  <a:cubicBezTo>
                    <a:pt x="2579" y="5947"/>
                    <a:pt x="2596" y="5905"/>
                    <a:pt x="2596" y="5854"/>
                  </a:cubicBezTo>
                  <a:cubicBezTo>
                    <a:pt x="2596" y="5820"/>
                    <a:pt x="2588" y="5778"/>
                    <a:pt x="2571" y="5744"/>
                  </a:cubicBezTo>
                  <a:cubicBezTo>
                    <a:pt x="2554" y="5701"/>
                    <a:pt x="2537" y="5651"/>
                    <a:pt x="2545" y="5608"/>
                  </a:cubicBezTo>
                  <a:lnTo>
                    <a:pt x="2554" y="5557"/>
                  </a:lnTo>
                  <a:lnTo>
                    <a:pt x="2503" y="5540"/>
                  </a:lnTo>
                  <a:cubicBezTo>
                    <a:pt x="2478" y="5540"/>
                    <a:pt x="2452" y="5532"/>
                    <a:pt x="2427" y="5532"/>
                  </a:cubicBezTo>
                  <a:cubicBezTo>
                    <a:pt x="2299" y="5506"/>
                    <a:pt x="2045" y="5464"/>
                    <a:pt x="2003" y="5379"/>
                  </a:cubicBezTo>
                  <a:cubicBezTo>
                    <a:pt x="1994" y="5345"/>
                    <a:pt x="2003" y="5303"/>
                    <a:pt x="2019" y="5260"/>
                  </a:cubicBezTo>
                  <a:cubicBezTo>
                    <a:pt x="2028" y="5218"/>
                    <a:pt x="2045" y="5175"/>
                    <a:pt x="2028" y="5142"/>
                  </a:cubicBezTo>
                  <a:cubicBezTo>
                    <a:pt x="1977" y="5065"/>
                    <a:pt x="1875" y="5031"/>
                    <a:pt x="1790" y="5006"/>
                  </a:cubicBezTo>
                  <a:lnTo>
                    <a:pt x="1782" y="5006"/>
                  </a:lnTo>
                  <a:cubicBezTo>
                    <a:pt x="1807" y="4862"/>
                    <a:pt x="1706" y="4794"/>
                    <a:pt x="1621" y="4726"/>
                  </a:cubicBezTo>
                  <a:cubicBezTo>
                    <a:pt x="1604" y="4717"/>
                    <a:pt x="1578" y="4700"/>
                    <a:pt x="1561" y="4683"/>
                  </a:cubicBezTo>
                  <a:cubicBezTo>
                    <a:pt x="1587" y="4683"/>
                    <a:pt x="1604" y="4692"/>
                    <a:pt x="1629" y="4709"/>
                  </a:cubicBezTo>
                  <a:lnTo>
                    <a:pt x="1680" y="4743"/>
                  </a:lnTo>
                  <a:lnTo>
                    <a:pt x="1714" y="4692"/>
                  </a:lnTo>
                  <a:cubicBezTo>
                    <a:pt x="1833" y="4480"/>
                    <a:pt x="1629" y="4353"/>
                    <a:pt x="1502" y="4268"/>
                  </a:cubicBezTo>
                  <a:cubicBezTo>
                    <a:pt x="1468" y="4251"/>
                    <a:pt x="1434" y="4234"/>
                    <a:pt x="1417" y="4208"/>
                  </a:cubicBezTo>
                  <a:cubicBezTo>
                    <a:pt x="1392" y="4141"/>
                    <a:pt x="1349" y="4115"/>
                    <a:pt x="1315" y="4090"/>
                  </a:cubicBezTo>
                  <a:cubicBezTo>
                    <a:pt x="1290" y="4073"/>
                    <a:pt x="1273" y="4064"/>
                    <a:pt x="1264" y="4047"/>
                  </a:cubicBezTo>
                  <a:cubicBezTo>
                    <a:pt x="1256" y="4005"/>
                    <a:pt x="1256" y="4005"/>
                    <a:pt x="1264" y="3979"/>
                  </a:cubicBezTo>
                  <a:cubicBezTo>
                    <a:pt x="1264" y="3962"/>
                    <a:pt x="1273" y="3937"/>
                    <a:pt x="1273" y="3886"/>
                  </a:cubicBezTo>
                  <a:cubicBezTo>
                    <a:pt x="1273" y="3776"/>
                    <a:pt x="1281" y="3547"/>
                    <a:pt x="1315" y="3445"/>
                  </a:cubicBezTo>
                  <a:lnTo>
                    <a:pt x="1332" y="3394"/>
                  </a:lnTo>
                  <a:lnTo>
                    <a:pt x="1290" y="3377"/>
                  </a:lnTo>
                  <a:cubicBezTo>
                    <a:pt x="1197" y="3326"/>
                    <a:pt x="1188" y="3284"/>
                    <a:pt x="1171" y="3199"/>
                  </a:cubicBezTo>
                  <a:cubicBezTo>
                    <a:pt x="1163" y="3165"/>
                    <a:pt x="1154" y="3114"/>
                    <a:pt x="1137" y="3063"/>
                  </a:cubicBezTo>
                  <a:cubicBezTo>
                    <a:pt x="1095" y="2953"/>
                    <a:pt x="1010" y="2894"/>
                    <a:pt x="942" y="2834"/>
                  </a:cubicBezTo>
                  <a:cubicBezTo>
                    <a:pt x="925" y="2817"/>
                    <a:pt x="900" y="2800"/>
                    <a:pt x="874" y="2783"/>
                  </a:cubicBezTo>
                  <a:cubicBezTo>
                    <a:pt x="840" y="2749"/>
                    <a:pt x="798" y="2715"/>
                    <a:pt x="755" y="2690"/>
                  </a:cubicBezTo>
                  <a:cubicBezTo>
                    <a:pt x="696" y="2648"/>
                    <a:pt x="628" y="2597"/>
                    <a:pt x="603" y="2546"/>
                  </a:cubicBezTo>
                  <a:cubicBezTo>
                    <a:pt x="577" y="2503"/>
                    <a:pt x="586" y="2435"/>
                    <a:pt x="603" y="2359"/>
                  </a:cubicBezTo>
                  <a:cubicBezTo>
                    <a:pt x="611" y="2283"/>
                    <a:pt x="620" y="2206"/>
                    <a:pt x="603" y="2139"/>
                  </a:cubicBezTo>
                  <a:cubicBezTo>
                    <a:pt x="586" y="2062"/>
                    <a:pt x="552" y="2003"/>
                    <a:pt x="509" y="1943"/>
                  </a:cubicBezTo>
                  <a:cubicBezTo>
                    <a:pt x="484" y="1901"/>
                    <a:pt x="459" y="1859"/>
                    <a:pt x="442" y="1816"/>
                  </a:cubicBezTo>
                  <a:cubicBezTo>
                    <a:pt x="425" y="1757"/>
                    <a:pt x="425" y="1689"/>
                    <a:pt x="425" y="1621"/>
                  </a:cubicBezTo>
                  <a:cubicBezTo>
                    <a:pt x="416" y="1545"/>
                    <a:pt x="416" y="1468"/>
                    <a:pt x="399" y="1392"/>
                  </a:cubicBezTo>
                  <a:cubicBezTo>
                    <a:pt x="382" y="1333"/>
                    <a:pt x="357" y="1290"/>
                    <a:pt x="340" y="1248"/>
                  </a:cubicBezTo>
                  <a:cubicBezTo>
                    <a:pt x="314" y="1188"/>
                    <a:pt x="289" y="1129"/>
                    <a:pt x="280" y="1027"/>
                  </a:cubicBezTo>
                  <a:cubicBezTo>
                    <a:pt x="280" y="993"/>
                    <a:pt x="280" y="959"/>
                    <a:pt x="280" y="926"/>
                  </a:cubicBezTo>
                  <a:cubicBezTo>
                    <a:pt x="280" y="815"/>
                    <a:pt x="289" y="679"/>
                    <a:pt x="162" y="612"/>
                  </a:cubicBezTo>
                  <a:cubicBezTo>
                    <a:pt x="162" y="569"/>
                    <a:pt x="153" y="527"/>
                    <a:pt x="145" y="484"/>
                  </a:cubicBezTo>
                  <a:cubicBezTo>
                    <a:pt x="221" y="400"/>
                    <a:pt x="187" y="281"/>
                    <a:pt x="128" y="16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109"/>
            <p:cNvSpPr/>
            <p:nvPr/>
          </p:nvSpPr>
          <p:spPr>
            <a:xfrm>
              <a:off x="-646176" y="3053262"/>
              <a:ext cx="357871" cy="680888"/>
            </a:xfrm>
            <a:custGeom>
              <a:avLst/>
              <a:gdLst/>
              <a:ahLst/>
              <a:cxnLst/>
              <a:rect l="l" t="t" r="r" b="b"/>
              <a:pathLst>
                <a:path w="10545" h="20063" extrusionOk="0">
                  <a:moveTo>
                    <a:pt x="9917" y="1"/>
                  </a:moveTo>
                  <a:cubicBezTo>
                    <a:pt x="9959" y="85"/>
                    <a:pt x="9968" y="264"/>
                    <a:pt x="9959" y="391"/>
                  </a:cubicBezTo>
                  <a:cubicBezTo>
                    <a:pt x="9951" y="425"/>
                    <a:pt x="9951" y="459"/>
                    <a:pt x="9951" y="501"/>
                  </a:cubicBezTo>
                  <a:cubicBezTo>
                    <a:pt x="9934" y="713"/>
                    <a:pt x="10002" y="823"/>
                    <a:pt x="10078" y="942"/>
                  </a:cubicBezTo>
                  <a:cubicBezTo>
                    <a:pt x="10112" y="1002"/>
                    <a:pt x="10146" y="1061"/>
                    <a:pt x="10180" y="1137"/>
                  </a:cubicBezTo>
                  <a:cubicBezTo>
                    <a:pt x="10231" y="1281"/>
                    <a:pt x="10188" y="1409"/>
                    <a:pt x="10146" y="1553"/>
                  </a:cubicBezTo>
                  <a:cubicBezTo>
                    <a:pt x="10121" y="1638"/>
                    <a:pt x="10087" y="1723"/>
                    <a:pt x="10087" y="1816"/>
                  </a:cubicBezTo>
                  <a:cubicBezTo>
                    <a:pt x="10070" y="2028"/>
                    <a:pt x="10163" y="2189"/>
                    <a:pt x="10256" y="2342"/>
                  </a:cubicBezTo>
                  <a:cubicBezTo>
                    <a:pt x="10333" y="2469"/>
                    <a:pt x="10400" y="2596"/>
                    <a:pt x="10417" y="2741"/>
                  </a:cubicBezTo>
                  <a:cubicBezTo>
                    <a:pt x="10434" y="2936"/>
                    <a:pt x="10426" y="3267"/>
                    <a:pt x="10400" y="3479"/>
                  </a:cubicBezTo>
                  <a:cubicBezTo>
                    <a:pt x="10384" y="3580"/>
                    <a:pt x="10350" y="3665"/>
                    <a:pt x="10307" y="3759"/>
                  </a:cubicBezTo>
                  <a:cubicBezTo>
                    <a:pt x="10265" y="3860"/>
                    <a:pt x="10214" y="3979"/>
                    <a:pt x="10205" y="4132"/>
                  </a:cubicBezTo>
                  <a:cubicBezTo>
                    <a:pt x="10197" y="4386"/>
                    <a:pt x="10078" y="5353"/>
                    <a:pt x="9781" y="5608"/>
                  </a:cubicBezTo>
                  <a:cubicBezTo>
                    <a:pt x="9747" y="5642"/>
                    <a:pt x="9713" y="5659"/>
                    <a:pt x="9671" y="5659"/>
                  </a:cubicBezTo>
                  <a:cubicBezTo>
                    <a:pt x="9637" y="5608"/>
                    <a:pt x="9603" y="5599"/>
                    <a:pt x="9569" y="5582"/>
                  </a:cubicBezTo>
                  <a:cubicBezTo>
                    <a:pt x="9552" y="5582"/>
                    <a:pt x="9544" y="5574"/>
                    <a:pt x="9535" y="5565"/>
                  </a:cubicBezTo>
                  <a:cubicBezTo>
                    <a:pt x="9527" y="5548"/>
                    <a:pt x="9510" y="5523"/>
                    <a:pt x="9501" y="5489"/>
                  </a:cubicBezTo>
                  <a:cubicBezTo>
                    <a:pt x="9484" y="5455"/>
                    <a:pt x="9467" y="5421"/>
                    <a:pt x="9450" y="5396"/>
                  </a:cubicBezTo>
                  <a:cubicBezTo>
                    <a:pt x="9408" y="5353"/>
                    <a:pt x="9366" y="5311"/>
                    <a:pt x="9315" y="5269"/>
                  </a:cubicBezTo>
                  <a:cubicBezTo>
                    <a:pt x="9264" y="5218"/>
                    <a:pt x="9204" y="5167"/>
                    <a:pt x="9153" y="5107"/>
                  </a:cubicBezTo>
                  <a:cubicBezTo>
                    <a:pt x="9111" y="5065"/>
                    <a:pt x="9094" y="5014"/>
                    <a:pt x="9069" y="4963"/>
                  </a:cubicBezTo>
                  <a:cubicBezTo>
                    <a:pt x="9043" y="4895"/>
                    <a:pt x="9018" y="4836"/>
                    <a:pt x="8967" y="4785"/>
                  </a:cubicBezTo>
                  <a:cubicBezTo>
                    <a:pt x="8874" y="4666"/>
                    <a:pt x="8721" y="4573"/>
                    <a:pt x="8594" y="4522"/>
                  </a:cubicBezTo>
                  <a:lnTo>
                    <a:pt x="8594" y="4471"/>
                  </a:lnTo>
                  <a:lnTo>
                    <a:pt x="8594" y="4395"/>
                  </a:lnTo>
                  <a:lnTo>
                    <a:pt x="8594" y="4352"/>
                  </a:lnTo>
                  <a:lnTo>
                    <a:pt x="8551" y="4344"/>
                  </a:lnTo>
                  <a:cubicBezTo>
                    <a:pt x="8509" y="4335"/>
                    <a:pt x="8441" y="4284"/>
                    <a:pt x="8382" y="4242"/>
                  </a:cubicBezTo>
                  <a:cubicBezTo>
                    <a:pt x="8348" y="4225"/>
                    <a:pt x="8314" y="4200"/>
                    <a:pt x="8288" y="4183"/>
                  </a:cubicBezTo>
                  <a:cubicBezTo>
                    <a:pt x="8220" y="4140"/>
                    <a:pt x="8186" y="4089"/>
                    <a:pt x="8212" y="4022"/>
                  </a:cubicBezTo>
                  <a:lnTo>
                    <a:pt x="8237" y="3903"/>
                  </a:lnTo>
                  <a:lnTo>
                    <a:pt x="8178" y="3894"/>
                  </a:lnTo>
                  <a:cubicBezTo>
                    <a:pt x="8144" y="3894"/>
                    <a:pt x="8102" y="3886"/>
                    <a:pt x="8093" y="3852"/>
                  </a:cubicBezTo>
                  <a:cubicBezTo>
                    <a:pt x="8085" y="3818"/>
                    <a:pt x="8102" y="3767"/>
                    <a:pt x="8152" y="3733"/>
                  </a:cubicBezTo>
                  <a:cubicBezTo>
                    <a:pt x="8152" y="3733"/>
                    <a:pt x="8161" y="3733"/>
                    <a:pt x="8161" y="3725"/>
                  </a:cubicBezTo>
                  <a:lnTo>
                    <a:pt x="8102" y="3631"/>
                  </a:lnTo>
                  <a:cubicBezTo>
                    <a:pt x="8102" y="3631"/>
                    <a:pt x="8093" y="3640"/>
                    <a:pt x="8085" y="3648"/>
                  </a:cubicBezTo>
                  <a:cubicBezTo>
                    <a:pt x="8066" y="3661"/>
                    <a:pt x="8047" y="3669"/>
                    <a:pt x="8022" y="3669"/>
                  </a:cubicBezTo>
                  <a:cubicBezTo>
                    <a:pt x="8013" y="3669"/>
                    <a:pt x="8003" y="3667"/>
                    <a:pt x="7991" y="3665"/>
                  </a:cubicBezTo>
                  <a:cubicBezTo>
                    <a:pt x="7991" y="3665"/>
                    <a:pt x="7991" y="3657"/>
                    <a:pt x="7991" y="3648"/>
                  </a:cubicBezTo>
                  <a:lnTo>
                    <a:pt x="7991" y="3589"/>
                  </a:lnTo>
                  <a:lnTo>
                    <a:pt x="7932" y="3597"/>
                  </a:lnTo>
                  <a:cubicBezTo>
                    <a:pt x="7928" y="3598"/>
                    <a:pt x="7924" y="3598"/>
                    <a:pt x="7919" y="3598"/>
                  </a:cubicBezTo>
                  <a:cubicBezTo>
                    <a:pt x="7810" y="3598"/>
                    <a:pt x="7497" y="3509"/>
                    <a:pt x="7440" y="3419"/>
                  </a:cubicBezTo>
                  <a:cubicBezTo>
                    <a:pt x="7431" y="3402"/>
                    <a:pt x="7431" y="3402"/>
                    <a:pt x="7440" y="3394"/>
                  </a:cubicBezTo>
                  <a:lnTo>
                    <a:pt x="7474" y="3334"/>
                  </a:lnTo>
                  <a:lnTo>
                    <a:pt x="7406" y="3317"/>
                  </a:lnTo>
                  <a:cubicBezTo>
                    <a:pt x="7347" y="3300"/>
                    <a:pt x="7279" y="3283"/>
                    <a:pt x="7219" y="3267"/>
                  </a:cubicBezTo>
                  <a:cubicBezTo>
                    <a:pt x="7092" y="3241"/>
                    <a:pt x="6965" y="3216"/>
                    <a:pt x="6855" y="3165"/>
                  </a:cubicBezTo>
                  <a:lnTo>
                    <a:pt x="6787" y="3131"/>
                  </a:lnTo>
                  <a:lnTo>
                    <a:pt x="6778" y="3207"/>
                  </a:lnTo>
                  <a:cubicBezTo>
                    <a:pt x="6778" y="3241"/>
                    <a:pt x="6770" y="3275"/>
                    <a:pt x="6770" y="3300"/>
                  </a:cubicBezTo>
                  <a:lnTo>
                    <a:pt x="6770" y="3326"/>
                  </a:lnTo>
                  <a:lnTo>
                    <a:pt x="6770" y="3334"/>
                  </a:lnTo>
                  <a:cubicBezTo>
                    <a:pt x="6787" y="3419"/>
                    <a:pt x="6812" y="3504"/>
                    <a:pt x="6829" y="3589"/>
                  </a:cubicBezTo>
                  <a:cubicBezTo>
                    <a:pt x="6838" y="3614"/>
                    <a:pt x="6846" y="3648"/>
                    <a:pt x="6855" y="3674"/>
                  </a:cubicBezTo>
                  <a:lnTo>
                    <a:pt x="6804" y="3631"/>
                  </a:lnTo>
                  <a:lnTo>
                    <a:pt x="6863" y="3750"/>
                  </a:lnTo>
                  <a:cubicBezTo>
                    <a:pt x="6872" y="3767"/>
                    <a:pt x="6872" y="3784"/>
                    <a:pt x="6880" y="3792"/>
                  </a:cubicBezTo>
                  <a:lnTo>
                    <a:pt x="6880" y="3809"/>
                  </a:lnTo>
                  <a:lnTo>
                    <a:pt x="6889" y="3818"/>
                  </a:lnTo>
                  <a:cubicBezTo>
                    <a:pt x="6905" y="3835"/>
                    <a:pt x="6914" y="3843"/>
                    <a:pt x="6922" y="3852"/>
                  </a:cubicBezTo>
                  <a:lnTo>
                    <a:pt x="6973" y="3954"/>
                  </a:lnTo>
                  <a:cubicBezTo>
                    <a:pt x="6982" y="3962"/>
                    <a:pt x="6982" y="3971"/>
                    <a:pt x="6990" y="3979"/>
                  </a:cubicBezTo>
                  <a:cubicBezTo>
                    <a:pt x="7007" y="4047"/>
                    <a:pt x="6990" y="4106"/>
                    <a:pt x="6982" y="4174"/>
                  </a:cubicBezTo>
                  <a:cubicBezTo>
                    <a:pt x="6973" y="4200"/>
                    <a:pt x="6973" y="4225"/>
                    <a:pt x="6965" y="4251"/>
                  </a:cubicBezTo>
                  <a:lnTo>
                    <a:pt x="6965" y="4259"/>
                  </a:lnTo>
                  <a:lnTo>
                    <a:pt x="6965" y="4268"/>
                  </a:lnTo>
                  <a:cubicBezTo>
                    <a:pt x="6973" y="4318"/>
                    <a:pt x="6982" y="4378"/>
                    <a:pt x="6982" y="4437"/>
                  </a:cubicBezTo>
                  <a:lnTo>
                    <a:pt x="6982" y="4446"/>
                  </a:lnTo>
                  <a:cubicBezTo>
                    <a:pt x="6990" y="4471"/>
                    <a:pt x="6999" y="4488"/>
                    <a:pt x="7007" y="4514"/>
                  </a:cubicBezTo>
                  <a:cubicBezTo>
                    <a:pt x="7016" y="4556"/>
                    <a:pt x="7033" y="4590"/>
                    <a:pt x="7041" y="4641"/>
                  </a:cubicBezTo>
                  <a:cubicBezTo>
                    <a:pt x="7050" y="4700"/>
                    <a:pt x="7041" y="4776"/>
                    <a:pt x="7024" y="4853"/>
                  </a:cubicBezTo>
                  <a:cubicBezTo>
                    <a:pt x="7016" y="4921"/>
                    <a:pt x="7007" y="4997"/>
                    <a:pt x="7016" y="5065"/>
                  </a:cubicBezTo>
                  <a:cubicBezTo>
                    <a:pt x="7024" y="5328"/>
                    <a:pt x="6973" y="5481"/>
                    <a:pt x="6795" y="5684"/>
                  </a:cubicBezTo>
                  <a:cubicBezTo>
                    <a:pt x="6761" y="5718"/>
                    <a:pt x="6727" y="5744"/>
                    <a:pt x="6702" y="5777"/>
                  </a:cubicBezTo>
                  <a:cubicBezTo>
                    <a:pt x="6634" y="5837"/>
                    <a:pt x="6566" y="5896"/>
                    <a:pt x="6524" y="6007"/>
                  </a:cubicBezTo>
                  <a:cubicBezTo>
                    <a:pt x="6498" y="6057"/>
                    <a:pt x="6507" y="6108"/>
                    <a:pt x="6507" y="6151"/>
                  </a:cubicBezTo>
                  <a:cubicBezTo>
                    <a:pt x="6507" y="6168"/>
                    <a:pt x="6515" y="6202"/>
                    <a:pt x="6507" y="6210"/>
                  </a:cubicBezTo>
                  <a:lnTo>
                    <a:pt x="6481" y="6210"/>
                  </a:lnTo>
                  <a:cubicBezTo>
                    <a:pt x="6481" y="6202"/>
                    <a:pt x="6473" y="6185"/>
                    <a:pt x="6473" y="6176"/>
                  </a:cubicBezTo>
                  <a:cubicBezTo>
                    <a:pt x="6464" y="6168"/>
                    <a:pt x="6464" y="6159"/>
                    <a:pt x="6456" y="6142"/>
                  </a:cubicBezTo>
                  <a:lnTo>
                    <a:pt x="6456" y="6083"/>
                  </a:lnTo>
                  <a:lnTo>
                    <a:pt x="6397" y="6091"/>
                  </a:lnTo>
                  <a:cubicBezTo>
                    <a:pt x="6388" y="6094"/>
                    <a:pt x="6380" y="6095"/>
                    <a:pt x="6371" y="6095"/>
                  </a:cubicBezTo>
                  <a:cubicBezTo>
                    <a:pt x="6354" y="6095"/>
                    <a:pt x="6337" y="6091"/>
                    <a:pt x="6320" y="6091"/>
                  </a:cubicBezTo>
                  <a:cubicBezTo>
                    <a:pt x="6303" y="6091"/>
                    <a:pt x="6295" y="6083"/>
                    <a:pt x="6278" y="6083"/>
                  </a:cubicBezTo>
                  <a:cubicBezTo>
                    <a:pt x="6269" y="5981"/>
                    <a:pt x="6261" y="5896"/>
                    <a:pt x="6244" y="5828"/>
                  </a:cubicBezTo>
                  <a:lnTo>
                    <a:pt x="6227" y="5769"/>
                  </a:lnTo>
                  <a:lnTo>
                    <a:pt x="6167" y="5786"/>
                  </a:lnTo>
                  <a:cubicBezTo>
                    <a:pt x="6117" y="5811"/>
                    <a:pt x="6049" y="5828"/>
                    <a:pt x="5981" y="5845"/>
                  </a:cubicBezTo>
                  <a:cubicBezTo>
                    <a:pt x="5904" y="5871"/>
                    <a:pt x="5837" y="5888"/>
                    <a:pt x="5794" y="5905"/>
                  </a:cubicBezTo>
                  <a:cubicBezTo>
                    <a:pt x="5752" y="5930"/>
                    <a:pt x="5726" y="5930"/>
                    <a:pt x="5701" y="5939"/>
                  </a:cubicBezTo>
                  <a:cubicBezTo>
                    <a:pt x="5650" y="5947"/>
                    <a:pt x="5608" y="5964"/>
                    <a:pt x="5548" y="6032"/>
                  </a:cubicBezTo>
                  <a:lnTo>
                    <a:pt x="5506" y="6066"/>
                  </a:lnTo>
                  <a:lnTo>
                    <a:pt x="5540" y="6100"/>
                  </a:lnTo>
                  <a:cubicBezTo>
                    <a:pt x="5726" y="6320"/>
                    <a:pt x="5531" y="6872"/>
                    <a:pt x="5421" y="7203"/>
                  </a:cubicBezTo>
                  <a:cubicBezTo>
                    <a:pt x="5379" y="7304"/>
                    <a:pt x="5353" y="7398"/>
                    <a:pt x="5336" y="7457"/>
                  </a:cubicBezTo>
                  <a:cubicBezTo>
                    <a:pt x="5319" y="7517"/>
                    <a:pt x="5311" y="7567"/>
                    <a:pt x="5311" y="7610"/>
                  </a:cubicBezTo>
                  <a:cubicBezTo>
                    <a:pt x="5285" y="7737"/>
                    <a:pt x="5277" y="7788"/>
                    <a:pt x="5158" y="7924"/>
                  </a:cubicBezTo>
                  <a:cubicBezTo>
                    <a:pt x="5124" y="7958"/>
                    <a:pt x="5090" y="8000"/>
                    <a:pt x="5056" y="8042"/>
                  </a:cubicBezTo>
                  <a:cubicBezTo>
                    <a:pt x="4997" y="8127"/>
                    <a:pt x="4920" y="8212"/>
                    <a:pt x="4853" y="8263"/>
                  </a:cubicBezTo>
                  <a:cubicBezTo>
                    <a:pt x="4844" y="8263"/>
                    <a:pt x="4844" y="8255"/>
                    <a:pt x="4844" y="8255"/>
                  </a:cubicBezTo>
                  <a:lnTo>
                    <a:pt x="4827" y="8229"/>
                  </a:lnTo>
                  <a:lnTo>
                    <a:pt x="4802" y="8221"/>
                  </a:lnTo>
                  <a:lnTo>
                    <a:pt x="4785" y="8221"/>
                  </a:lnTo>
                  <a:cubicBezTo>
                    <a:pt x="4768" y="8195"/>
                    <a:pt x="4793" y="8110"/>
                    <a:pt x="4810" y="8051"/>
                  </a:cubicBezTo>
                  <a:cubicBezTo>
                    <a:pt x="4853" y="7915"/>
                    <a:pt x="4912" y="7729"/>
                    <a:pt x="4759" y="7627"/>
                  </a:cubicBezTo>
                  <a:cubicBezTo>
                    <a:pt x="4705" y="7595"/>
                    <a:pt x="4645" y="7585"/>
                    <a:pt x="4582" y="7585"/>
                  </a:cubicBezTo>
                  <a:cubicBezTo>
                    <a:pt x="4525" y="7585"/>
                    <a:pt x="4467" y="7593"/>
                    <a:pt x="4411" y="7601"/>
                  </a:cubicBezTo>
                  <a:lnTo>
                    <a:pt x="4386" y="7601"/>
                  </a:lnTo>
                  <a:lnTo>
                    <a:pt x="4369" y="7627"/>
                  </a:lnTo>
                  <a:cubicBezTo>
                    <a:pt x="4267" y="7813"/>
                    <a:pt x="4208" y="8017"/>
                    <a:pt x="4140" y="8212"/>
                  </a:cubicBezTo>
                  <a:cubicBezTo>
                    <a:pt x="4072" y="8407"/>
                    <a:pt x="4004" y="8619"/>
                    <a:pt x="3894" y="8814"/>
                  </a:cubicBezTo>
                  <a:cubicBezTo>
                    <a:pt x="3818" y="8967"/>
                    <a:pt x="3724" y="9103"/>
                    <a:pt x="3640" y="9239"/>
                  </a:cubicBezTo>
                  <a:cubicBezTo>
                    <a:pt x="3521" y="9425"/>
                    <a:pt x="3394" y="9629"/>
                    <a:pt x="3292" y="9849"/>
                  </a:cubicBezTo>
                  <a:cubicBezTo>
                    <a:pt x="3266" y="9900"/>
                    <a:pt x="3241" y="9960"/>
                    <a:pt x="3224" y="10019"/>
                  </a:cubicBezTo>
                  <a:cubicBezTo>
                    <a:pt x="3164" y="10197"/>
                    <a:pt x="3088" y="10401"/>
                    <a:pt x="2935" y="10452"/>
                  </a:cubicBezTo>
                  <a:cubicBezTo>
                    <a:pt x="2922" y="10455"/>
                    <a:pt x="2907" y="10457"/>
                    <a:pt x="2889" y="10457"/>
                  </a:cubicBezTo>
                  <a:cubicBezTo>
                    <a:pt x="2830" y="10457"/>
                    <a:pt x="2751" y="10437"/>
                    <a:pt x="2672" y="10418"/>
                  </a:cubicBezTo>
                  <a:cubicBezTo>
                    <a:pt x="2576" y="10394"/>
                    <a:pt x="2476" y="10370"/>
                    <a:pt x="2381" y="10370"/>
                  </a:cubicBezTo>
                  <a:cubicBezTo>
                    <a:pt x="2341" y="10370"/>
                    <a:pt x="2303" y="10374"/>
                    <a:pt x="2265" y="10384"/>
                  </a:cubicBezTo>
                  <a:cubicBezTo>
                    <a:pt x="2130" y="10426"/>
                    <a:pt x="1782" y="10613"/>
                    <a:pt x="1680" y="10732"/>
                  </a:cubicBezTo>
                  <a:cubicBezTo>
                    <a:pt x="1553" y="10876"/>
                    <a:pt x="1476" y="11020"/>
                    <a:pt x="1400" y="11156"/>
                  </a:cubicBezTo>
                  <a:cubicBezTo>
                    <a:pt x="1315" y="11317"/>
                    <a:pt x="1222" y="11478"/>
                    <a:pt x="1069" y="11648"/>
                  </a:cubicBezTo>
                  <a:cubicBezTo>
                    <a:pt x="789" y="11936"/>
                    <a:pt x="0" y="13056"/>
                    <a:pt x="204" y="13556"/>
                  </a:cubicBezTo>
                  <a:cubicBezTo>
                    <a:pt x="263" y="13701"/>
                    <a:pt x="391" y="13777"/>
                    <a:pt x="586" y="13785"/>
                  </a:cubicBezTo>
                  <a:cubicBezTo>
                    <a:pt x="713" y="13794"/>
                    <a:pt x="950" y="13989"/>
                    <a:pt x="1154" y="14159"/>
                  </a:cubicBezTo>
                  <a:cubicBezTo>
                    <a:pt x="1264" y="14244"/>
                    <a:pt x="1366" y="14337"/>
                    <a:pt x="1468" y="14405"/>
                  </a:cubicBezTo>
                  <a:lnTo>
                    <a:pt x="1510" y="14422"/>
                  </a:lnTo>
                  <a:cubicBezTo>
                    <a:pt x="1602" y="14441"/>
                    <a:pt x="1699" y="14461"/>
                    <a:pt x="1802" y="14461"/>
                  </a:cubicBezTo>
                  <a:cubicBezTo>
                    <a:pt x="1831" y="14461"/>
                    <a:pt x="1861" y="14459"/>
                    <a:pt x="1892" y="14456"/>
                  </a:cubicBezTo>
                  <a:cubicBezTo>
                    <a:pt x="2028" y="14430"/>
                    <a:pt x="2163" y="14396"/>
                    <a:pt x="2299" y="14362"/>
                  </a:cubicBezTo>
                  <a:cubicBezTo>
                    <a:pt x="2401" y="14337"/>
                    <a:pt x="2503" y="14311"/>
                    <a:pt x="2605" y="14294"/>
                  </a:cubicBezTo>
                  <a:lnTo>
                    <a:pt x="2664" y="14286"/>
                  </a:lnTo>
                  <a:cubicBezTo>
                    <a:pt x="2732" y="14269"/>
                    <a:pt x="2817" y="14252"/>
                    <a:pt x="2885" y="14227"/>
                  </a:cubicBezTo>
                  <a:cubicBezTo>
                    <a:pt x="2918" y="14231"/>
                    <a:pt x="2942" y="14233"/>
                    <a:pt x="2959" y="14233"/>
                  </a:cubicBezTo>
                  <a:cubicBezTo>
                    <a:pt x="2976" y="14233"/>
                    <a:pt x="2986" y="14231"/>
                    <a:pt x="2995" y="14227"/>
                  </a:cubicBezTo>
                  <a:cubicBezTo>
                    <a:pt x="3037" y="14218"/>
                    <a:pt x="3054" y="14184"/>
                    <a:pt x="3063" y="14159"/>
                  </a:cubicBezTo>
                  <a:cubicBezTo>
                    <a:pt x="3071" y="14133"/>
                    <a:pt x="3080" y="14125"/>
                    <a:pt x="3088" y="14125"/>
                  </a:cubicBezTo>
                  <a:cubicBezTo>
                    <a:pt x="3098" y="14122"/>
                    <a:pt x="3109" y="14121"/>
                    <a:pt x="3122" y="14121"/>
                  </a:cubicBezTo>
                  <a:cubicBezTo>
                    <a:pt x="3152" y="14121"/>
                    <a:pt x="3188" y="14127"/>
                    <a:pt x="3224" y="14133"/>
                  </a:cubicBezTo>
                  <a:cubicBezTo>
                    <a:pt x="3266" y="14142"/>
                    <a:pt x="3300" y="14150"/>
                    <a:pt x="3334" y="14150"/>
                  </a:cubicBezTo>
                  <a:cubicBezTo>
                    <a:pt x="3402" y="14142"/>
                    <a:pt x="3461" y="14125"/>
                    <a:pt x="3512" y="14108"/>
                  </a:cubicBezTo>
                  <a:cubicBezTo>
                    <a:pt x="3546" y="14099"/>
                    <a:pt x="3580" y="14082"/>
                    <a:pt x="3623" y="14082"/>
                  </a:cubicBezTo>
                  <a:cubicBezTo>
                    <a:pt x="3764" y="14060"/>
                    <a:pt x="3860" y="14052"/>
                    <a:pt x="3971" y="14052"/>
                  </a:cubicBezTo>
                  <a:cubicBezTo>
                    <a:pt x="4027" y="14052"/>
                    <a:pt x="4086" y="14054"/>
                    <a:pt x="4157" y="14057"/>
                  </a:cubicBezTo>
                  <a:cubicBezTo>
                    <a:pt x="4242" y="14057"/>
                    <a:pt x="4361" y="14065"/>
                    <a:pt x="4437" y="14065"/>
                  </a:cubicBezTo>
                  <a:lnTo>
                    <a:pt x="4505" y="14065"/>
                  </a:lnTo>
                  <a:cubicBezTo>
                    <a:pt x="4526" y="14067"/>
                    <a:pt x="4548" y="14069"/>
                    <a:pt x="4569" y="14069"/>
                  </a:cubicBezTo>
                  <a:cubicBezTo>
                    <a:pt x="4641" y="14069"/>
                    <a:pt x="4718" y="14052"/>
                    <a:pt x="4836" y="13981"/>
                  </a:cubicBezTo>
                  <a:cubicBezTo>
                    <a:pt x="4956" y="13909"/>
                    <a:pt x="5016" y="13875"/>
                    <a:pt x="5084" y="13875"/>
                  </a:cubicBezTo>
                  <a:cubicBezTo>
                    <a:pt x="5146" y="13875"/>
                    <a:pt x="5216" y="13903"/>
                    <a:pt x="5345" y="13955"/>
                  </a:cubicBezTo>
                  <a:cubicBezTo>
                    <a:pt x="5531" y="14031"/>
                    <a:pt x="5667" y="14031"/>
                    <a:pt x="5837" y="14031"/>
                  </a:cubicBezTo>
                  <a:lnTo>
                    <a:pt x="6057" y="14031"/>
                  </a:lnTo>
                  <a:cubicBezTo>
                    <a:pt x="6097" y="14031"/>
                    <a:pt x="6136" y="14028"/>
                    <a:pt x="6176" y="14028"/>
                  </a:cubicBezTo>
                  <a:cubicBezTo>
                    <a:pt x="6196" y="14028"/>
                    <a:pt x="6216" y="14029"/>
                    <a:pt x="6235" y="14031"/>
                  </a:cubicBezTo>
                  <a:lnTo>
                    <a:pt x="6286" y="14031"/>
                  </a:lnTo>
                  <a:cubicBezTo>
                    <a:pt x="6337" y="14031"/>
                    <a:pt x="6363" y="14040"/>
                    <a:pt x="6380" y="14057"/>
                  </a:cubicBezTo>
                  <a:cubicBezTo>
                    <a:pt x="6397" y="14065"/>
                    <a:pt x="6422" y="14091"/>
                    <a:pt x="6456" y="14125"/>
                  </a:cubicBezTo>
                  <a:cubicBezTo>
                    <a:pt x="6592" y="14227"/>
                    <a:pt x="6719" y="14371"/>
                    <a:pt x="6838" y="14574"/>
                  </a:cubicBezTo>
                  <a:lnTo>
                    <a:pt x="6855" y="14591"/>
                  </a:lnTo>
                  <a:cubicBezTo>
                    <a:pt x="6889" y="14617"/>
                    <a:pt x="6922" y="14651"/>
                    <a:pt x="6956" y="14685"/>
                  </a:cubicBezTo>
                  <a:cubicBezTo>
                    <a:pt x="7041" y="14761"/>
                    <a:pt x="7033" y="14812"/>
                    <a:pt x="6999" y="14871"/>
                  </a:cubicBezTo>
                  <a:lnTo>
                    <a:pt x="6982" y="14905"/>
                  </a:lnTo>
                  <a:lnTo>
                    <a:pt x="7007" y="14931"/>
                  </a:lnTo>
                  <a:cubicBezTo>
                    <a:pt x="7041" y="14973"/>
                    <a:pt x="7084" y="14999"/>
                    <a:pt x="7135" y="15015"/>
                  </a:cubicBezTo>
                  <a:cubicBezTo>
                    <a:pt x="7135" y="15066"/>
                    <a:pt x="7118" y="15109"/>
                    <a:pt x="7092" y="15151"/>
                  </a:cubicBezTo>
                  <a:cubicBezTo>
                    <a:pt x="7067" y="15194"/>
                    <a:pt x="7041" y="15236"/>
                    <a:pt x="7033" y="15295"/>
                  </a:cubicBezTo>
                  <a:cubicBezTo>
                    <a:pt x="7024" y="15363"/>
                    <a:pt x="7033" y="15423"/>
                    <a:pt x="7041" y="15474"/>
                  </a:cubicBezTo>
                  <a:cubicBezTo>
                    <a:pt x="7050" y="15507"/>
                    <a:pt x="7058" y="15541"/>
                    <a:pt x="7058" y="15584"/>
                  </a:cubicBezTo>
                  <a:cubicBezTo>
                    <a:pt x="7050" y="15643"/>
                    <a:pt x="7050" y="15694"/>
                    <a:pt x="7050" y="15754"/>
                  </a:cubicBezTo>
                  <a:cubicBezTo>
                    <a:pt x="7033" y="15898"/>
                    <a:pt x="7024" y="16033"/>
                    <a:pt x="7033" y="16178"/>
                  </a:cubicBezTo>
                  <a:cubicBezTo>
                    <a:pt x="7033" y="16220"/>
                    <a:pt x="7033" y="16262"/>
                    <a:pt x="7024" y="16305"/>
                  </a:cubicBezTo>
                  <a:cubicBezTo>
                    <a:pt x="7024" y="16390"/>
                    <a:pt x="7016" y="16475"/>
                    <a:pt x="7033" y="16542"/>
                  </a:cubicBezTo>
                  <a:cubicBezTo>
                    <a:pt x="7050" y="16602"/>
                    <a:pt x="7084" y="16644"/>
                    <a:pt x="7109" y="16678"/>
                  </a:cubicBezTo>
                  <a:cubicBezTo>
                    <a:pt x="7143" y="16729"/>
                    <a:pt x="7168" y="16763"/>
                    <a:pt x="7177" y="16839"/>
                  </a:cubicBezTo>
                  <a:cubicBezTo>
                    <a:pt x="7185" y="16924"/>
                    <a:pt x="7151" y="17017"/>
                    <a:pt x="7126" y="17119"/>
                  </a:cubicBezTo>
                  <a:cubicBezTo>
                    <a:pt x="7075" y="17263"/>
                    <a:pt x="7033" y="17408"/>
                    <a:pt x="7084" y="17569"/>
                  </a:cubicBezTo>
                  <a:cubicBezTo>
                    <a:pt x="7118" y="17662"/>
                    <a:pt x="7168" y="17739"/>
                    <a:pt x="7228" y="17806"/>
                  </a:cubicBezTo>
                  <a:cubicBezTo>
                    <a:pt x="7270" y="17874"/>
                    <a:pt x="7321" y="17942"/>
                    <a:pt x="7355" y="18018"/>
                  </a:cubicBezTo>
                  <a:cubicBezTo>
                    <a:pt x="7431" y="18222"/>
                    <a:pt x="7516" y="18315"/>
                    <a:pt x="7644" y="18477"/>
                  </a:cubicBezTo>
                  <a:cubicBezTo>
                    <a:pt x="7703" y="18553"/>
                    <a:pt x="7703" y="18553"/>
                    <a:pt x="7728" y="18638"/>
                  </a:cubicBezTo>
                  <a:lnTo>
                    <a:pt x="7745" y="18680"/>
                  </a:lnTo>
                  <a:cubicBezTo>
                    <a:pt x="7788" y="18782"/>
                    <a:pt x="7822" y="18884"/>
                    <a:pt x="7873" y="18994"/>
                  </a:cubicBezTo>
                  <a:cubicBezTo>
                    <a:pt x="7983" y="19232"/>
                    <a:pt x="8085" y="19299"/>
                    <a:pt x="8246" y="19401"/>
                  </a:cubicBezTo>
                  <a:cubicBezTo>
                    <a:pt x="8288" y="19427"/>
                    <a:pt x="8331" y="19461"/>
                    <a:pt x="8382" y="19495"/>
                  </a:cubicBezTo>
                  <a:cubicBezTo>
                    <a:pt x="8678" y="19698"/>
                    <a:pt x="8661" y="19961"/>
                    <a:pt x="8628" y="20063"/>
                  </a:cubicBezTo>
                  <a:lnTo>
                    <a:pt x="8797" y="20029"/>
                  </a:lnTo>
                  <a:cubicBezTo>
                    <a:pt x="8780" y="20029"/>
                    <a:pt x="8763" y="19936"/>
                    <a:pt x="8755" y="19936"/>
                  </a:cubicBezTo>
                  <a:cubicBezTo>
                    <a:pt x="8789" y="19749"/>
                    <a:pt x="8687" y="19571"/>
                    <a:pt x="8441" y="19401"/>
                  </a:cubicBezTo>
                  <a:cubicBezTo>
                    <a:pt x="8390" y="19367"/>
                    <a:pt x="8348" y="19333"/>
                    <a:pt x="8305" y="19308"/>
                  </a:cubicBezTo>
                  <a:cubicBezTo>
                    <a:pt x="8144" y="19206"/>
                    <a:pt x="8068" y="19155"/>
                    <a:pt x="7974" y="18943"/>
                  </a:cubicBezTo>
                  <a:cubicBezTo>
                    <a:pt x="7923" y="18841"/>
                    <a:pt x="7890" y="18748"/>
                    <a:pt x="7847" y="18646"/>
                  </a:cubicBezTo>
                  <a:lnTo>
                    <a:pt x="7830" y="18595"/>
                  </a:lnTo>
                  <a:cubicBezTo>
                    <a:pt x="7796" y="18510"/>
                    <a:pt x="7796" y="18494"/>
                    <a:pt x="7728" y="18409"/>
                  </a:cubicBezTo>
                  <a:cubicBezTo>
                    <a:pt x="7601" y="18256"/>
                    <a:pt x="7525" y="18163"/>
                    <a:pt x="7457" y="17976"/>
                  </a:cubicBezTo>
                  <a:cubicBezTo>
                    <a:pt x="7414" y="17883"/>
                    <a:pt x="7364" y="17815"/>
                    <a:pt x="7313" y="17739"/>
                  </a:cubicBezTo>
                  <a:cubicBezTo>
                    <a:pt x="7262" y="17671"/>
                    <a:pt x="7211" y="17611"/>
                    <a:pt x="7185" y="17535"/>
                  </a:cubicBezTo>
                  <a:cubicBezTo>
                    <a:pt x="7143" y="17408"/>
                    <a:pt x="7185" y="17280"/>
                    <a:pt x="7228" y="17153"/>
                  </a:cubicBezTo>
                  <a:cubicBezTo>
                    <a:pt x="7262" y="17043"/>
                    <a:pt x="7296" y="16941"/>
                    <a:pt x="7287" y="16831"/>
                  </a:cubicBezTo>
                  <a:cubicBezTo>
                    <a:pt x="7279" y="16729"/>
                    <a:pt x="7236" y="16670"/>
                    <a:pt x="7202" y="16619"/>
                  </a:cubicBezTo>
                  <a:cubicBezTo>
                    <a:pt x="7177" y="16585"/>
                    <a:pt x="7151" y="16551"/>
                    <a:pt x="7143" y="16508"/>
                  </a:cubicBezTo>
                  <a:cubicBezTo>
                    <a:pt x="7126" y="16458"/>
                    <a:pt x="7135" y="16390"/>
                    <a:pt x="7135" y="16313"/>
                  </a:cubicBezTo>
                  <a:cubicBezTo>
                    <a:pt x="7143" y="16271"/>
                    <a:pt x="7143" y="16220"/>
                    <a:pt x="7143" y="16178"/>
                  </a:cubicBezTo>
                  <a:cubicBezTo>
                    <a:pt x="7135" y="16033"/>
                    <a:pt x="7143" y="15898"/>
                    <a:pt x="7160" y="15762"/>
                  </a:cubicBezTo>
                  <a:cubicBezTo>
                    <a:pt x="7160" y="15703"/>
                    <a:pt x="7168" y="15652"/>
                    <a:pt x="7168" y="15592"/>
                  </a:cubicBezTo>
                  <a:cubicBezTo>
                    <a:pt x="7168" y="15541"/>
                    <a:pt x="7160" y="15491"/>
                    <a:pt x="7151" y="15448"/>
                  </a:cubicBezTo>
                  <a:cubicBezTo>
                    <a:pt x="7143" y="15406"/>
                    <a:pt x="7135" y="15363"/>
                    <a:pt x="7143" y="15312"/>
                  </a:cubicBezTo>
                  <a:cubicBezTo>
                    <a:pt x="7151" y="15270"/>
                    <a:pt x="7168" y="15236"/>
                    <a:pt x="7185" y="15202"/>
                  </a:cubicBezTo>
                  <a:cubicBezTo>
                    <a:pt x="7219" y="15143"/>
                    <a:pt x="7262" y="15075"/>
                    <a:pt x="7236" y="14965"/>
                  </a:cubicBezTo>
                  <a:lnTo>
                    <a:pt x="7228" y="14931"/>
                  </a:lnTo>
                  <a:lnTo>
                    <a:pt x="7194" y="14922"/>
                  </a:lnTo>
                  <a:cubicBezTo>
                    <a:pt x="7160" y="14914"/>
                    <a:pt x="7135" y="14905"/>
                    <a:pt x="7118" y="14888"/>
                  </a:cubicBezTo>
                  <a:cubicBezTo>
                    <a:pt x="7160" y="14786"/>
                    <a:pt x="7135" y="14693"/>
                    <a:pt x="7033" y="14600"/>
                  </a:cubicBezTo>
                  <a:cubicBezTo>
                    <a:pt x="6999" y="14566"/>
                    <a:pt x="6965" y="14540"/>
                    <a:pt x="6931" y="14515"/>
                  </a:cubicBezTo>
                  <a:cubicBezTo>
                    <a:pt x="6804" y="14303"/>
                    <a:pt x="6668" y="14142"/>
                    <a:pt x="6524" y="14031"/>
                  </a:cubicBezTo>
                  <a:cubicBezTo>
                    <a:pt x="6490" y="14006"/>
                    <a:pt x="6464" y="13989"/>
                    <a:pt x="6456" y="13972"/>
                  </a:cubicBezTo>
                  <a:cubicBezTo>
                    <a:pt x="6405" y="13921"/>
                    <a:pt x="6388" y="13921"/>
                    <a:pt x="6286" y="13921"/>
                  </a:cubicBezTo>
                  <a:lnTo>
                    <a:pt x="6235" y="13921"/>
                  </a:lnTo>
                  <a:cubicBezTo>
                    <a:pt x="6216" y="13918"/>
                    <a:pt x="6195" y="13917"/>
                    <a:pt x="6174" y="13917"/>
                  </a:cubicBezTo>
                  <a:cubicBezTo>
                    <a:pt x="6132" y="13917"/>
                    <a:pt x="6088" y="13921"/>
                    <a:pt x="6049" y="13921"/>
                  </a:cubicBezTo>
                  <a:lnTo>
                    <a:pt x="5837" y="13921"/>
                  </a:lnTo>
                  <a:cubicBezTo>
                    <a:pt x="5667" y="13921"/>
                    <a:pt x="5557" y="13921"/>
                    <a:pt x="5379" y="13853"/>
                  </a:cubicBezTo>
                  <a:cubicBezTo>
                    <a:pt x="5239" y="13793"/>
                    <a:pt x="5154" y="13762"/>
                    <a:pt x="5076" y="13762"/>
                  </a:cubicBezTo>
                  <a:cubicBezTo>
                    <a:pt x="4989" y="13762"/>
                    <a:pt x="4911" y="13802"/>
                    <a:pt x="4776" y="13887"/>
                  </a:cubicBezTo>
                  <a:cubicBezTo>
                    <a:pt x="4687" y="13945"/>
                    <a:pt x="4632" y="13959"/>
                    <a:pt x="4570" y="13959"/>
                  </a:cubicBezTo>
                  <a:cubicBezTo>
                    <a:pt x="4549" y="13959"/>
                    <a:pt x="4528" y="13957"/>
                    <a:pt x="4505" y="13955"/>
                  </a:cubicBezTo>
                  <a:lnTo>
                    <a:pt x="4437" y="13955"/>
                  </a:lnTo>
                  <a:cubicBezTo>
                    <a:pt x="4361" y="13955"/>
                    <a:pt x="4242" y="13947"/>
                    <a:pt x="4157" y="13947"/>
                  </a:cubicBezTo>
                  <a:cubicBezTo>
                    <a:pt x="4086" y="13944"/>
                    <a:pt x="4026" y="13942"/>
                    <a:pt x="3968" y="13942"/>
                  </a:cubicBezTo>
                  <a:cubicBezTo>
                    <a:pt x="3853" y="13942"/>
                    <a:pt x="3750" y="13949"/>
                    <a:pt x="3597" y="13972"/>
                  </a:cubicBezTo>
                  <a:cubicBezTo>
                    <a:pt x="3555" y="13972"/>
                    <a:pt x="3512" y="13989"/>
                    <a:pt x="3470" y="13998"/>
                  </a:cubicBezTo>
                  <a:cubicBezTo>
                    <a:pt x="3427" y="14014"/>
                    <a:pt x="3385" y="14031"/>
                    <a:pt x="3326" y="14031"/>
                  </a:cubicBezTo>
                  <a:cubicBezTo>
                    <a:pt x="3321" y="14034"/>
                    <a:pt x="3314" y="14035"/>
                    <a:pt x="3307" y="14035"/>
                  </a:cubicBezTo>
                  <a:cubicBezTo>
                    <a:pt x="3289" y="14035"/>
                    <a:pt x="3265" y="14029"/>
                    <a:pt x="3241" y="14023"/>
                  </a:cubicBezTo>
                  <a:cubicBezTo>
                    <a:pt x="3200" y="14017"/>
                    <a:pt x="3155" y="14007"/>
                    <a:pt x="3109" y="14007"/>
                  </a:cubicBezTo>
                  <a:cubicBezTo>
                    <a:pt x="3088" y="14007"/>
                    <a:pt x="3067" y="14009"/>
                    <a:pt x="3046" y="14014"/>
                  </a:cubicBezTo>
                  <a:cubicBezTo>
                    <a:pt x="2995" y="14031"/>
                    <a:pt x="2969" y="14082"/>
                    <a:pt x="2961" y="14108"/>
                  </a:cubicBezTo>
                  <a:cubicBezTo>
                    <a:pt x="2961" y="14116"/>
                    <a:pt x="2961" y="14116"/>
                    <a:pt x="2952" y="14116"/>
                  </a:cubicBezTo>
                  <a:lnTo>
                    <a:pt x="2859" y="14116"/>
                  </a:lnTo>
                  <a:lnTo>
                    <a:pt x="2851" y="14125"/>
                  </a:lnTo>
                  <a:cubicBezTo>
                    <a:pt x="2791" y="14142"/>
                    <a:pt x="2706" y="14159"/>
                    <a:pt x="2639" y="14176"/>
                  </a:cubicBezTo>
                  <a:lnTo>
                    <a:pt x="2579" y="14184"/>
                  </a:lnTo>
                  <a:cubicBezTo>
                    <a:pt x="2477" y="14201"/>
                    <a:pt x="2376" y="14227"/>
                    <a:pt x="2274" y="14260"/>
                  </a:cubicBezTo>
                  <a:cubicBezTo>
                    <a:pt x="2138" y="14286"/>
                    <a:pt x="2002" y="14320"/>
                    <a:pt x="1875" y="14345"/>
                  </a:cubicBezTo>
                  <a:cubicBezTo>
                    <a:pt x="1848" y="14349"/>
                    <a:pt x="1822" y="14351"/>
                    <a:pt x="1796" y="14351"/>
                  </a:cubicBezTo>
                  <a:cubicBezTo>
                    <a:pt x="1707" y="14351"/>
                    <a:pt x="1621" y="14331"/>
                    <a:pt x="1536" y="14311"/>
                  </a:cubicBezTo>
                  <a:lnTo>
                    <a:pt x="1519" y="14303"/>
                  </a:lnTo>
                  <a:cubicBezTo>
                    <a:pt x="1425" y="14244"/>
                    <a:pt x="1332" y="14159"/>
                    <a:pt x="1222" y="14074"/>
                  </a:cubicBezTo>
                  <a:cubicBezTo>
                    <a:pt x="984" y="13870"/>
                    <a:pt x="755" y="13684"/>
                    <a:pt x="594" y="13675"/>
                  </a:cubicBezTo>
                  <a:cubicBezTo>
                    <a:pt x="441" y="13667"/>
                    <a:pt x="348" y="13616"/>
                    <a:pt x="306" y="13514"/>
                  </a:cubicBezTo>
                  <a:cubicBezTo>
                    <a:pt x="145" y="13115"/>
                    <a:pt x="806" y="12072"/>
                    <a:pt x="1146" y="11724"/>
                  </a:cubicBezTo>
                  <a:cubicBezTo>
                    <a:pt x="1315" y="11546"/>
                    <a:pt x="1400" y="11376"/>
                    <a:pt x="1493" y="11215"/>
                  </a:cubicBezTo>
                  <a:cubicBezTo>
                    <a:pt x="1570" y="11071"/>
                    <a:pt x="1638" y="10944"/>
                    <a:pt x="1756" y="10808"/>
                  </a:cubicBezTo>
                  <a:cubicBezTo>
                    <a:pt x="1841" y="10715"/>
                    <a:pt x="2163" y="10528"/>
                    <a:pt x="2291" y="10494"/>
                  </a:cubicBezTo>
                  <a:cubicBezTo>
                    <a:pt x="2320" y="10487"/>
                    <a:pt x="2350" y="10484"/>
                    <a:pt x="2383" y="10484"/>
                  </a:cubicBezTo>
                  <a:cubicBezTo>
                    <a:pt x="2464" y="10484"/>
                    <a:pt x="2553" y="10504"/>
                    <a:pt x="2639" y="10528"/>
                  </a:cubicBezTo>
                  <a:cubicBezTo>
                    <a:pt x="2730" y="10552"/>
                    <a:pt x="2812" y="10572"/>
                    <a:pt x="2886" y="10572"/>
                  </a:cubicBezTo>
                  <a:cubicBezTo>
                    <a:pt x="2915" y="10572"/>
                    <a:pt x="2943" y="10569"/>
                    <a:pt x="2969" y="10562"/>
                  </a:cubicBezTo>
                  <a:cubicBezTo>
                    <a:pt x="3173" y="10486"/>
                    <a:pt x="3258" y="10248"/>
                    <a:pt x="3326" y="10061"/>
                  </a:cubicBezTo>
                  <a:cubicBezTo>
                    <a:pt x="3343" y="10002"/>
                    <a:pt x="3368" y="9943"/>
                    <a:pt x="3385" y="9900"/>
                  </a:cubicBezTo>
                  <a:cubicBezTo>
                    <a:pt x="3487" y="9680"/>
                    <a:pt x="3606" y="9493"/>
                    <a:pt x="3733" y="9298"/>
                  </a:cubicBezTo>
                  <a:cubicBezTo>
                    <a:pt x="3818" y="9162"/>
                    <a:pt x="3911" y="9018"/>
                    <a:pt x="3987" y="8874"/>
                  </a:cubicBezTo>
                  <a:cubicBezTo>
                    <a:pt x="4106" y="8662"/>
                    <a:pt x="4174" y="8450"/>
                    <a:pt x="4242" y="8246"/>
                  </a:cubicBezTo>
                  <a:cubicBezTo>
                    <a:pt x="4301" y="8051"/>
                    <a:pt x="4361" y="7873"/>
                    <a:pt x="4454" y="7703"/>
                  </a:cubicBezTo>
                  <a:cubicBezTo>
                    <a:pt x="4492" y="7700"/>
                    <a:pt x="4529" y="7696"/>
                    <a:pt x="4563" y="7696"/>
                  </a:cubicBezTo>
                  <a:cubicBezTo>
                    <a:pt x="4614" y="7696"/>
                    <a:pt x="4660" y="7703"/>
                    <a:pt x="4700" y="7729"/>
                  </a:cubicBezTo>
                  <a:cubicBezTo>
                    <a:pt x="4776" y="7771"/>
                    <a:pt x="4751" y="7881"/>
                    <a:pt x="4700" y="8025"/>
                  </a:cubicBezTo>
                  <a:cubicBezTo>
                    <a:pt x="4674" y="8127"/>
                    <a:pt x="4641" y="8212"/>
                    <a:pt x="4683" y="8280"/>
                  </a:cubicBezTo>
                  <a:cubicBezTo>
                    <a:pt x="4700" y="8297"/>
                    <a:pt x="4717" y="8314"/>
                    <a:pt x="4751" y="8331"/>
                  </a:cubicBezTo>
                  <a:cubicBezTo>
                    <a:pt x="4751" y="8348"/>
                    <a:pt x="4759" y="8373"/>
                    <a:pt x="4793" y="8390"/>
                  </a:cubicBezTo>
                  <a:lnTo>
                    <a:pt x="4819" y="8407"/>
                  </a:lnTo>
                  <a:lnTo>
                    <a:pt x="4844" y="8399"/>
                  </a:lnTo>
                  <a:cubicBezTo>
                    <a:pt x="4954" y="8348"/>
                    <a:pt x="5056" y="8221"/>
                    <a:pt x="5141" y="8110"/>
                  </a:cubicBezTo>
                  <a:cubicBezTo>
                    <a:pt x="5175" y="8068"/>
                    <a:pt x="5200" y="8034"/>
                    <a:pt x="5234" y="8000"/>
                  </a:cubicBezTo>
                  <a:cubicBezTo>
                    <a:pt x="5370" y="7839"/>
                    <a:pt x="5387" y="7763"/>
                    <a:pt x="5412" y="7627"/>
                  </a:cubicBezTo>
                  <a:cubicBezTo>
                    <a:pt x="5421" y="7584"/>
                    <a:pt x="5429" y="7542"/>
                    <a:pt x="5438" y="7483"/>
                  </a:cubicBezTo>
                  <a:cubicBezTo>
                    <a:pt x="5455" y="7432"/>
                    <a:pt x="5480" y="7338"/>
                    <a:pt x="5514" y="7237"/>
                  </a:cubicBezTo>
                  <a:cubicBezTo>
                    <a:pt x="5642" y="6889"/>
                    <a:pt x="5828" y="6354"/>
                    <a:pt x="5650" y="6074"/>
                  </a:cubicBezTo>
                  <a:cubicBezTo>
                    <a:pt x="5675" y="6057"/>
                    <a:pt x="5692" y="6057"/>
                    <a:pt x="5718" y="6049"/>
                  </a:cubicBezTo>
                  <a:cubicBezTo>
                    <a:pt x="5752" y="6040"/>
                    <a:pt x="5786" y="6032"/>
                    <a:pt x="5837" y="6007"/>
                  </a:cubicBezTo>
                  <a:cubicBezTo>
                    <a:pt x="5871" y="5990"/>
                    <a:pt x="5938" y="5973"/>
                    <a:pt x="6006" y="5956"/>
                  </a:cubicBezTo>
                  <a:cubicBezTo>
                    <a:pt x="6057" y="5939"/>
                    <a:pt x="6100" y="5930"/>
                    <a:pt x="6142" y="5913"/>
                  </a:cubicBezTo>
                  <a:cubicBezTo>
                    <a:pt x="6151" y="5981"/>
                    <a:pt x="6159" y="6057"/>
                    <a:pt x="6159" y="6142"/>
                  </a:cubicBezTo>
                  <a:lnTo>
                    <a:pt x="6167" y="6210"/>
                  </a:lnTo>
                  <a:lnTo>
                    <a:pt x="6227" y="6202"/>
                  </a:lnTo>
                  <a:cubicBezTo>
                    <a:pt x="6233" y="6199"/>
                    <a:pt x="6239" y="6198"/>
                    <a:pt x="6246" y="6198"/>
                  </a:cubicBezTo>
                  <a:cubicBezTo>
                    <a:pt x="6261" y="6198"/>
                    <a:pt x="6278" y="6202"/>
                    <a:pt x="6295" y="6202"/>
                  </a:cubicBezTo>
                  <a:cubicBezTo>
                    <a:pt x="6320" y="6202"/>
                    <a:pt x="6337" y="6210"/>
                    <a:pt x="6354" y="6210"/>
                  </a:cubicBezTo>
                  <a:cubicBezTo>
                    <a:pt x="6354" y="6210"/>
                    <a:pt x="6363" y="6219"/>
                    <a:pt x="6363" y="6227"/>
                  </a:cubicBezTo>
                  <a:cubicBezTo>
                    <a:pt x="6371" y="6236"/>
                    <a:pt x="6371" y="6253"/>
                    <a:pt x="6371" y="6261"/>
                  </a:cubicBezTo>
                  <a:lnTo>
                    <a:pt x="6380" y="6303"/>
                  </a:lnTo>
                  <a:lnTo>
                    <a:pt x="6422" y="6312"/>
                  </a:lnTo>
                  <a:cubicBezTo>
                    <a:pt x="6442" y="6320"/>
                    <a:pt x="6467" y="6326"/>
                    <a:pt x="6492" y="6326"/>
                  </a:cubicBezTo>
                  <a:cubicBezTo>
                    <a:pt x="6522" y="6326"/>
                    <a:pt x="6552" y="6318"/>
                    <a:pt x="6575" y="6295"/>
                  </a:cubicBezTo>
                  <a:cubicBezTo>
                    <a:pt x="6617" y="6253"/>
                    <a:pt x="6617" y="6193"/>
                    <a:pt x="6617" y="6142"/>
                  </a:cubicBezTo>
                  <a:cubicBezTo>
                    <a:pt x="6609" y="6108"/>
                    <a:pt x="6609" y="6074"/>
                    <a:pt x="6617" y="6049"/>
                  </a:cubicBezTo>
                  <a:cubicBezTo>
                    <a:pt x="6651" y="5964"/>
                    <a:pt x="6702" y="5913"/>
                    <a:pt x="6770" y="5862"/>
                  </a:cubicBezTo>
                  <a:cubicBezTo>
                    <a:pt x="6804" y="5828"/>
                    <a:pt x="6838" y="5794"/>
                    <a:pt x="6872" y="5761"/>
                  </a:cubicBezTo>
                  <a:cubicBezTo>
                    <a:pt x="7075" y="5531"/>
                    <a:pt x="7135" y="5353"/>
                    <a:pt x="7118" y="5056"/>
                  </a:cubicBezTo>
                  <a:cubicBezTo>
                    <a:pt x="7118" y="4997"/>
                    <a:pt x="7126" y="4938"/>
                    <a:pt x="7135" y="4870"/>
                  </a:cubicBezTo>
                  <a:cubicBezTo>
                    <a:pt x="7143" y="4785"/>
                    <a:pt x="7160" y="4700"/>
                    <a:pt x="7143" y="4624"/>
                  </a:cubicBezTo>
                  <a:cubicBezTo>
                    <a:pt x="7135" y="4564"/>
                    <a:pt x="7118" y="4522"/>
                    <a:pt x="7109" y="4480"/>
                  </a:cubicBezTo>
                  <a:cubicBezTo>
                    <a:pt x="7101" y="4463"/>
                    <a:pt x="7092" y="4446"/>
                    <a:pt x="7092" y="4420"/>
                  </a:cubicBezTo>
                  <a:cubicBezTo>
                    <a:pt x="7084" y="4369"/>
                    <a:pt x="7084" y="4318"/>
                    <a:pt x="7075" y="4259"/>
                  </a:cubicBezTo>
                  <a:cubicBezTo>
                    <a:pt x="7075" y="4242"/>
                    <a:pt x="7084" y="4217"/>
                    <a:pt x="7084" y="4191"/>
                  </a:cubicBezTo>
                  <a:cubicBezTo>
                    <a:pt x="7092" y="4166"/>
                    <a:pt x="7101" y="4123"/>
                    <a:pt x="7101" y="4089"/>
                  </a:cubicBezTo>
                  <a:lnTo>
                    <a:pt x="7126" y="4115"/>
                  </a:lnTo>
                  <a:lnTo>
                    <a:pt x="7126" y="4115"/>
                  </a:lnTo>
                  <a:lnTo>
                    <a:pt x="7101" y="4022"/>
                  </a:lnTo>
                  <a:cubicBezTo>
                    <a:pt x="7101" y="4005"/>
                    <a:pt x="7101" y="3979"/>
                    <a:pt x="7092" y="3954"/>
                  </a:cubicBezTo>
                  <a:cubicBezTo>
                    <a:pt x="7084" y="3937"/>
                    <a:pt x="7084" y="3928"/>
                    <a:pt x="7075" y="3911"/>
                  </a:cubicBezTo>
                  <a:cubicBezTo>
                    <a:pt x="7075" y="3903"/>
                    <a:pt x="7067" y="3886"/>
                    <a:pt x="7067" y="3877"/>
                  </a:cubicBezTo>
                  <a:cubicBezTo>
                    <a:pt x="7050" y="3826"/>
                    <a:pt x="7016" y="3792"/>
                    <a:pt x="6982" y="3759"/>
                  </a:cubicBezTo>
                  <a:cubicBezTo>
                    <a:pt x="6965" y="3691"/>
                    <a:pt x="6948" y="3631"/>
                    <a:pt x="6931" y="3563"/>
                  </a:cubicBezTo>
                  <a:cubicBezTo>
                    <a:pt x="6914" y="3479"/>
                    <a:pt x="6897" y="3402"/>
                    <a:pt x="6872" y="3317"/>
                  </a:cubicBezTo>
                  <a:cubicBezTo>
                    <a:pt x="6872" y="3309"/>
                    <a:pt x="6880" y="3300"/>
                    <a:pt x="6880" y="3292"/>
                  </a:cubicBezTo>
                  <a:cubicBezTo>
                    <a:pt x="6982" y="3334"/>
                    <a:pt x="7084" y="3351"/>
                    <a:pt x="7194" y="3377"/>
                  </a:cubicBezTo>
                  <a:cubicBezTo>
                    <a:pt x="7236" y="3385"/>
                    <a:pt x="7279" y="3402"/>
                    <a:pt x="7321" y="3411"/>
                  </a:cubicBezTo>
                  <a:cubicBezTo>
                    <a:pt x="7321" y="3436"/>
                    <a:pt x="7330" y="3453"/>
                    <a:pt x="7347" y="3479"/>
                  </a:cubicBezTo>
                  <a:cubicBezTo>
                    <a:pt x="7423" y="3606"/>
                    <a:pt x="7737" y="3691"/>
                    <a:pt x="7881" y="3708"/>
                  </a:cubicBezTo>
                  <a:lnTo>
                    <a:pt x="7881" y="3716"/>
                  </a:lnTo>
                  <a:lnTo>
                    <a:pt x="7881" y="3759"/>
                  </a:lnTo>
                  <a:lnTo>
                    <a:pt x="7923" y="3776"/>
                  </a:lnTo>
                  <a:cubicBezTo>
                    <a:pt x="7949" y="3776"/>
                    <a:pt x="7966" y="3776"/>
                    <a:pt x="7983" y="3784"/>
                  </a:cubicBezTo>
                  <a:cubicBezTo>
                    <a:pt x="7974" y="3809"/>
                    <a:pt x="7974" y="3843"/>
                    <a:pt x="7983" y="3877"/>
                  </a:cubicBezTo>
                  <a:cubicBezTo>
                    <a:pt x="7983" y="3911"/>
                    <a:pt x="8008" y="3971"/>
                    <a:pt x="8093" y="3996"/>
                  </a:cubicBezTo>
                  <a:cubicBezTo>
                    <a:pt x="8051" y="4166"/>
                    <a:pt x="8059" y="4191"/>
                    <a:pt x="8229" y="4284"/>
                  </a:cubicBezTo>
                  <a:cubicBezTo>
                    <a:pt x="8254" y="4301"/>
                    <a:pt x="8280" y="4318"/>
                    <a:pt x="8314" y="4335"/>
                  </a:cubicBezTo>
                  <a:cubicBezTo>
                    <a:pt x="8373" y="4378"/>
                    <a:pt x="8424" y="4420"/>
                    <a:pt x="8483" y="4437"/>
                  </a:cubicBezTo>
                  <a:lnTo>
                    <a:pt x="8483" y="4471"/>
                  </a:lnTo>
                  <a:cubicBezTo>
                    <a:pt x="8483" y="4505"/>
                    <a:pt x="8483" y="4539"/>
                    <a:pt x="8483" y="4564"/>
                  </a:cubicBezTo>
                  <a:lnTo>
                    <a:pt x="8483" y="4598"/>
                  </a:lnTo>
                  <a:lnTo>
                    <a:pt x="8517" y="4615"/>
                  </a:lnTo>
                  <a:cubicBezTo>
                    <a:pt x="8653" y="4666"/>
                    <a:pt x="8797" y="4760"/>
                    <a:pt x="8882" y="4853"/>
                  </a:cubicBezTo>
                  <a:cubicBezTo>
                    <a:pt x="8916" y="4895"/>
                    <a:pt x="8933" y="4946"/>
                    <a:pt x="8958" y="5006"/>
                  </a:cubicBezTo>
                  <a:cubicBezTo>
                    <a:pt x="8984" y="5065"/>
                    <a:pt x="9009" y="5124"/>
                    <a:pt x="9060" y="5184"/>
                  </a:cubicBezTo>
                  <a:cubicBezTo>
                    <a:pt x="9111" y="5243"/>
                    <a:pt x="9179" y="5302"/>
                    <a:pt x="9238" y="5353"/>
                  </a:cubicBezTo>
                  <a:cubicBezTo>
                    <a:pt x="9281" y="5396"/>
                    <a:pt x="9323" y="5438"/>
                    <a:pt x="9366" y="5472"/>
                  </a:cubicBezTo>
                  <a:cubicBezTo>
                    <a:pt x="9374" y="5481"/>
                    <a:pt x="9383" y="5506"/>
                    <a:pt x="9391" y="5531"/>
                  </a:cubicBezTo>
                  <a:cubicBezTo>
                    <a:pt x="9408" y="5574"/>
                    <a:pt x="9425" y="5616"/>
                    <a:pt x="9450" y="5642"/>
                  </a:cubicBezTo>
                  <a:cubicBezTo>
                    <a:pt x="9484" y="5676"/>
                    <a:pt x="9510" y="5684"/>
                    <a:pt x="9535" y="5693"/>
                  </a:cubicBezTo>
                  <a:cubicBezTo>
                    <a:pt x="9552" y="5701"/>
                    <a:pt x="9569" y="5701"/>
                    <a:pt x="9586" y="5744"/>
                  </a:cubicBezTo>
                  <a:lnTo>
                    <a:pt x="9603" y="5769"/>
                  </a:lnTo>
                  <a:lnTo>
                    <a:pt x="9629" y="5769"/>
                  </a:lnTo>
                  <a:cubicBezTo>
                    <a:pt x="9639" y="5770"/>
                    <a:pt x="9649" y="5771"/>
                    <a:pt x="9660" y="5771"/>
                  </a:cubicBezTo>
                  <a:cubicBezTo>
                    <a:pt x="9730" y="5771"/>
                    <a:pt x="9791" y="5745"/>
                    <a:pt x="9858" y="5693"/>
                  </a:cubicBezTo>
                  <a:cubicBezTo>
                    <a:pt x="10197" y="5396"/>
                    <a:pt x="10307" y="4318"/>
                    <a:pt x="10316" y="4140"/>
                  </a:cubicBezTo>
                  <a:cubicBezTo>
                    <a:pt x="10316" y="4005"/>
                    <a:pt x="10358" y="3903"/>
                    <a:pt x="10409" y="3801"/>
                  </a:cubicBezTo>
                  <a:cubicBezTo>
                    <a:pt x="10443" y="3708"/>
                    <a:pt x="10485" y="3614"/>
                    <a:pt x="10502" y="3496"/>
                  </a:cubicBezTo>
                  <a:cubicBezTo>
                    <a:pt x="10536" y="3275"/>
                    <a:pt x="10545" y="2936"/>
                    <a:pt x="10519" y="2732"/>
                  </a:cubicBezTo>
                  <a:lnTo>
                    <a:pt x="10528" y="2732"/>
                  </a:lnTo>
                  <a:cubicBezTo>
                    <a:pt x="10511" y="2562"/>
                    <a:pt x="10426" y="2418"/>
                    <a:pt x="10350" y="2291"/>
                  </a:cubicBezTo>
                  <a:cubicBezTo>
                    <a:pt x="10265" y="2138"/>
                    <a:pt x="10180" y="2003"/>
                    <a:pt x="10197" y="1824"/>
                  </a:cubicBezTo>
                  <a:cubicBezTo>
                    <a:pt x="10197" y="1740"/>
                    <a:pt x="10222" y="1663"/>
                    <a:pt x="10248" y="1578"/>
                  </a:cubicBezTo>
                  <a:cubicBezTo>
                    <a:pt x="10299" y="1434"/>
                    <a:pt x="10350" y="1281"/>
                    <a:pt x="10282" y="1095"/>
                  </a:cubicBezTo>
                  <a:cubicBezTo>
                    <a:pt x="10248" y="1010"/>
                    <a:pt x="10205" y="942"/>
                    <a:pt x="10171" y="883"/>
                  </a:cubicBezTo>
                  <a:cubicBezTo>
                    <a:pt x="10104" y="773"/>
                    <a:pt x="10053" y="688"/>
                    <a:pt x="10061" y="510"/>
                  </a:cubicBezTo>
                  <a:cubicBezTo>
                    <a:pt x="10061" y="467"/>
                    <a:pt x="10061" y="433"/>
                    <a:pt x="10070" y="399"/>
                  </a:cubicBezTo>
                  <a:cubicBezTo>
                    <a:pt x="10078" y="247"/>
                    <a:pt x="10104" y="170"/>
                    <a:pt x="10036" y="34"/>
                  </a:cubicBezTo>
                  <a:lnTo>
                    <a:pt x="9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109"/>
            <p:cNvSpPr/>
            <p:nvPr/>
          </p:nvSpPr>
          <p:spPr>
            <a:xfrm>
              <a:off x="-726778" y="3310644"/>
              <a:ext cx="540115" cy="427850"/>
            </a:xfrm>
            <a:custGeom>
              <a:avLst/>
              <a:gdLst/>
              <a:ahLst/>
              <a:cxnLst/>
              <a:rect l="l" t="t" r="r" b="b"/>
              <a:pathLst>
                <a:path w="15915" h="12607" extrusionOk="0">
                  <a:moveTo>
                    <a:pt x="1366" y="0"/>
                  </a:moveTo>
                  <a:cubicBezTo>
                    <a:pt x="560" y="0"/>
                    <a:pt x="0" y="993"/>
                    <a:pt x="119" y="2214"/>
                  </a:cubicBezTo>
                  <a:cubicBezTo>
                    <a:pt x="229" y="3351"/>
                    <a:pt x="882" y="4284"/>
                    <a:pt x="1620" y="4420"/>
                  </a:cubicBezTo>
                  <a:cubicBezTo>
                    <a:pt x="2307" y="8763"/>
                    <a:pt x="5616" y="12089"/>
                    <a:pt x="9951" y="12606"/>
                  </a:cubicBezTo>
                  <a:cubicBezTo>
                    <a:pt x="12190" y="12428"/>
                    <a:pt x="14260" y="11546"/>
                    <a:pt x="15914" y="10180"/>
                  </a:cubicBezTo>
                  <a:lnTo>
                    <a:pt x="15914" y="10180"/>
                  </a:lnTo>
                  <a:cubicBezTo>
                    <a:pt x="14608" y="10799"/>
                    <a:pt x="13191" y="11147"/>
                    <a:pt x="11724" y="11147"/>
                  </a:cubicBezTo>
                  <a:cubicBezTo>
                    <a:pt x="7346" y="11147"/>
                    <a:pt x="3784" y="8153"/>
                    <a:pt x="2545" y="4089"/>
                  </a:cubicBezTo>
                  <a:cubicBezTo>
                    <a:pt x="2910" y="3699"/>
                    <a:pt x="3113" y="3003"/>
                    <a:pt x="3037" y="2214"/>
                  </a:cubicBezTo>
                  <a:cubicBezTo>
                    <a:pt x="2918" y="993"/>
                    <a:pt x="2172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109"/>
            <p:cNvSpPr/>
            <p:nvPr/>
          </p:nvSpPr>
          <p:spPr>
            <a:xfrm>
              <a:off x="-704345" y="3340577"/>
              <a:ext cx="464401" cy="434739"/>
            </a:xfrm>
            <a:custGeom>
              <a:avLst/>
              <a:gdLst/>
              <a:ahLst/>
              <a:cxnLst/>
              <a:rect l="l" t="t" r="r" b="b"/>
              <a:pathLst>
                <a:path w="13684" h="12810" extrusionOk="0">
                  <a:moveTo>
                    <a:pt x="1" y="1"/>
                  </a:moveTo>
                  <a:cubicBezTo>
                    <a:pt x="1" y="6270"/>
                    <a:pt x="3598" y="12810"/>
                    <a:pt x="8543" y="12810"/>
                  </a:cubicBezTo>
                  <a:cubicBezTo>
                    <a:pt x="10426" y="12810"/>
                    <a:pt x="12208" y="12021"/>
                    <a:pt x="13684" y="10681"/>
                  </a:cubicBezTo>
                  <a:lnTo>
                    <a:pt x="13684" y="10681"/>
                  </a:lnTo>
                  <a:cubicBezTo>
                    <a:pt x="12411" y="11580"/>
                    <a:pt x="10588" y="12428"/>
                    <a:pt x="9069" y="12428"/>
                  </a:cubicBezTo>
                  <a:cubicBezTo>
                    <a:pt x="4471" y="12428"/>
                    <a:pt x="2045" y="7143"/>
                    <a:pt x="1748" y="1265"/>
                  </a:cubicBezTo>
                  <a:cubicBezTo>
                    <a:pt x="1714" y="552"/>
                    <a:pt x="1121" y="1"/>
                    <a:pt x="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109"/>
            <p:cNvSpPr/>
            <p:nvPr/>
          </p:nvSpPr>
          <p:spPr>
            <a:xfrm>
              <a:off x="-712965" y="3340577"/>
              <a:ext cx="464672" cy="434739"/>
            </a:xfrm>
            <a:custGeom>
              <a:avLst/>
              <a:gdLst/>
              <a:ahLst/>
              <a:cxnLst/>
              <a:rect l="l" t="t" r="r" b="b"/>
              <a:pathLst>
                <a:path w="13692" h="12810" extrusionOk="0">
                  <a:moveTo>
                    <a:pt x="0" y="1"/>
                  </a:moveTo>
                  <a:cubicBezTo>
                    <a:pt x="0" y="6270"/>
                    <a:pt x="3606" y="12810"/>
                    <a:pt x="8543" y="12810"/>
                  </a:cubicBezTo>
                  <a:cubicBezTo>
                    <a:pt x="10434" y="12810"/>
                    <a:pt x="12207" y="12021"/>
                    <a:pt x="13692" y="10681"/>
                  </a:cubicBezTo>
                  <a:lnTo>
                    <a:pt x="13692" y="10681"/>
                  </a:lnTo>
                  <a:cubicBezTo>
                    <a:pt x="12411" y="11580"/>
                    <a:pt x="10587" y="12428"/>
                    <a:pt x="9069" y="12428"/>
                  </a:cubicBezTo>
                  <a:cubicBezTo>
                    <a:pt x="4148" y="12428"/>
                    <a:pt x="1714" y="6363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109"/>
            <p:cNvSpPr/>
            <p:nvPr/>
          </p:nvSpPr>
          <p:spPr>
            <a:xfrm>
              <a:off x="-712965" y="3340577"/>
              <a:ext cx="72558" cy="138804"/>
            </a:xfrm>
            <a:custGeom>
              <a:avLst/>
              <a:gdLst/>
              <a:ahLst/>
              <a:cxnLst/>
              <a:rect l="l" t="t" r="r" b="b"/>
              <a:pathLst>
                <a:path w="2138" h="4090" extrusionOk="0">
                  <a:moveTo>
                    <a:pt x="0" y="1"/>
                  </a:moveTo>
                  <a:cubicBezTo>
                    <a:pt x="0" y="1375"/>
                    <a:pt x="170" y="2766"/>
                    <a:pt x="492" y="4089"/>
                  </a:cubicBezTo>
                  <a:cubicBezTo>
                    <a:pt x="569" y="4047"/>
                    <a:pt x="653" y="4005"/>
                    <a:pt x="738" y="3971"/>
                  </a:cubicBezTo>
                  <a:cubicBezTo>
                    <a:pt x="990" y="3858"/>
                    <a:pt x="1306" y="3820"/>
                    <a:pt x="1616" y="3820"/>
                  </a:cubicBezTo>
                  <a:cubicBezTo>
                    <a:pt x="1796" y="3820"/>
                    <a:pt x="1975" y="3833"/>
                    <a:pt x="2138" y="3852"/>
                  </a:cubicBezTo>
                  <a:cubicBezTo>
                    <a:pt x="1934" y="2630"/>
                    <a:pt x="1714" y="1290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109"/>
            <p:cNvSpPr/>
            <p:nvPr/>
          </p:nvSpPr>
          <p:spPr>
            <a:xfrm>
              <a:off x="-486704" y="3703029"/>
              <a:ext cx="238411" cy="74900"/>
            </a:xfrm>
            <a:custGeom>
              <a:avLst/>
              <a:gdLst/>
              <a:ahLst/>
              <a:cxnLst/>
              <a:rect l="l" t="t" r="r" b="b"/>
              <a:pathLst>
                <a:path w="7025" h="2207" extrusionOk="0">
                  <a:moveTo>
                    <a:pt x="7025" y="1"/>
                  </a:moveTo>
                  <a:cubicBezTo>
                    <a:pt x="5744" y="900"/>
                    <a:pt x="3920" y="1748"/>
                    <a:pt x="2402" y="1748"/>
                  </a:cubicBezTo>
                  <a:cubicBezTo>
                    <a:pt x="1579" y="1748"/>
                    <a:pt x="832" y="1579"/>
                    <a:pt x="145" y="1273"/>
                  </a:cubicBezTo>
                  <a:cubicBezTo>
                    <a:pt x="103" y="1460"/>
                    <a:pt x="60" y="1638"/>
                    <a:pt x="1" y="1808"/>
                  </a:cubicBezTo>
                  <a:cubicBezTo>
                    <a:pt x="595" y="2011"/>
                    <a:pt x="1205" y="2206"/>
                    <a:pt x="1859" y="2206"/>
                  </a:cubicBezTo>
                  <a:cubicBezTo>
                    <a:pt x="3742" y="2206"/>
                    <a:pt x="5540" y="1341"/>
                    <a:pt x="7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109"/>
            <p:cNvSpPr/>
            <p:nvPr/>
          </p:nvSpPr>
          <p:spPr>
            <a:xfrm>
              <a:off x="-731699" y="3308607"/>
              <a:ext cx="85556" cy="134494"/>
            </a:xfrm>
            <a:custGeom>
              <a:avLst/>
              <a:gdLst/>
              <a:ahLst/>
              <a:cxnLst/>
              <a:rect l="l" t="t" r="r" b="b"/>
              <a:pathLst>
                <a:path w="2521" h="3963" extrusionOk="0">
                  <a:moveTo>
                    <a:pt x="1256" y="1"/>
                  </a:moveTo>
                  <a:cubicBezTo>
                    <a:pt x="561" y="1"/>
                    <a:pt x="1" y="892"/>
                    <a:pt x="1" y="1978"/>
                  </a:cubicBezTo>
                  <a:cubicBezTo>
                    <a:pt x="1" y="3072"/>
                    <a:pt x="561" y="3963"/>
                    <a:pt x="1256" y="3963"/>
                  </a:cubicBezTo>
                  <a:cubicBezTo>
                    <a:pt x="1960" y="3963"/>
                    <a:pt x="2520" y="3072"/>
                    <a:pt x="2520" y="1978"/>
                  </a:cubicBezTo>
                  <a:cubicBezTo>
                    <a:pt x="2520" y="892"/>
                    <a:pt x="1960" y="1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109"/>
            <p:cNvSpPr/>
            <p:nvPr/>
          </p:nvSpPr>
          <p:spPr>
            <a:xfrm>
              <a:off x="-632092" y="3815905"/>
              <a:ext cx="248219" cy="113725"/>
            </a:xfrm>
            <a:custGeom>
              <a:avLst/>
              <a:gdLst/>
              <a:ahLst/>
              <a:cxnLst/>
              <a:rect l="l" t="t" r="r" b="b"/>
              <a:pathLst>
                <a:path w="7314" h="3351" extrusionOk="0">
                  <a:moveTo>
                    <a:pt x="5523" y="0"/>
                  </a:moveTo>
                  <a:cubicBezTo>
                    <a:pt x="5345" y="984"/>
                    <a:pt x="4505" y="1739"/>
                    <a:pt x="3504" y="1739"/>
                  </a:cubicBezTo>
                  <a:cubicBezTo>
                    <a:pt x="3309" y="1739"/>
                    <a:pt x="3114" y="1705"/>
                    <a:pt x="2936" y="1646"/>
                  </a:cubicBezTo>
                  <a:cubicBezTo>
                    <a:pt x="2877" y="1629"/>
                    <a:pt x="2809" y="1620"/>
                    <a:pt x="2741" y="1620"/>
                  </a:cubicBezTo>
                  <a:cubicBezTo>
                    <a:pt x="2402" y="1620"/>
                    <a:pt x="2130" y="1900"/>
                    <a:pt x="2130" y="2257"/>
                  </a:cubicBezTo>
                  <a:cubicBezTo>
                    <a:pt x="2130" y="2333"/>
                    <a:pt x="2147" y="2401"/>
                    <a:pt x="2173" y="2469"/>
                  </a:cubicBezTo>
                  <a:lnTo>
                    <a:pt x="1494" y="2732"/>
                  </a:lnTo>
                  <a:lnTo>
                    <a:pt x="603" y="2732"/>
                  </a:lnTo>
                  <a:cubicBezTo>
                    <a:pt x="272" y="2732"/>
                    <a:pt x="1" y="3003"/>
                    <a:pt x="1" y="3342"/>
                  </a:cubicBezTo>
                  <a:lnTo>
                    <a:pt x="1" y="3351"/>
                  </a:lnTo>
                  <a:lnTo>
                    <a:pt x="6567" y="3351"/>
                  </a:lnTo>
                  <a:cubicBezTo>
                    <a:pt x="6974" y="3012"/>
                    <a:pt x="7220" y="2621"/>
                    <a:pt x="7254" y="2180"/>
                  </a:cubicBezTo>
                  <a:cubicBezTo>
                    <a:pt x="7313" y="1366"/>
                    <a:pt x="6643" y="577"/>
                    <a:pt x="5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109"/>
            <p:cNvSpPr/>
            <p:nvPr/>
          </p:nvSpPr>
          <p:spPr>
            <a:xfrm>
              <a:off x="-734278" y="3308064"/>
              <a:ext cx="74900" cy="122073"/>
            </a:xfrm>
            <a:custGeom>
              <a:avLst/>
              <a:gdLst/>
              <a:ahLst/>
              <a:cxnLst/>
              <a:rect l="l" t="t" r="r" b="b"/>
              <a:pathLst>
                <a:path w="2207" h="3597" extrusionOk="0">
                  <a:moveTo>
                    <a:pt x="1103" y="0"/>
                  </a:moveTo>
                  <a:cubicBezTo>
                    <a:pt x="493" y="0"/>
                    <a:pt x="1" y="806"/>
                    <a:pt x="1" y="1798"/>
                  </a:cubicBezTo>
                  <a:cubicBezTo>
                    <a:pt x="1" y="2791"/>
                    <a:pt x="493" y="3597"/>
                    <a:pt x="1103" y="3597"/>
                  </a:cubicBezTo>
                  <a:cubicBezTo>
                    <a:pt x="1706" y="3597"/>
                    <a:pt x="2206" y="2791"/>
                    <a:pt x="2206" y="1798"/>
                  </a:cubicBezTo>
                  <a:cubicBezTo>
                    <a:pt x="2206" y="806"/>
                    <a:pt x="1706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109"/>
            <p:cNvSpPr/>
            <p:nvPr/>
          </p:nvSpPr>
          <p:spPr>
            <a:xfrm>
              <a:off x="-355977" y="2939537"/>
              <a:ext cx="45510" cy="49277"/>
            </a:xfrm>
            <a:custGeom>
              <a:avLst/>
              <a:gdLst/>
              <a:ahLst/>
              <a:cxnLst/>
              <a:rect l="l" t="t" r="r" b="b"/>
              <a:pathLst>
                <a:path w="1341" h="1452" extrusionOk="0">
                  <a:moveTo>
                    <a:pt x="170" y="1"/>
                  </a:moveTo>
                  <a:cubicBezTo>
                    <a:pt x="161" y="35"/>
                    <a:pt x="161" y="60"/>
                    <a:pt x="161" y="86"/>
                  </a:cubicBezTo>
                  <a:cubicBezTo>
                    <a:pt x="144" y="408"/>
                    <a:pt x="204" y="713"/>
                    <a:pt x="331" y="976"/>
                  </a:cubicBezTo>
                  <a:cubicBezTo>
                    <a:pt x="153" y="1078"/>
                    <a:pt x="34" y="1248"/>
                    <a:pt x="0" y="1451"/>
                  </a:cubicBezTo>
                  <a:lnTo>
                    <a:pt x="1341" y="925"/>
                  </a:lnTo>
                  <a:cubicBezTo>
                    <a:pt x="1341" y="925"/>
                    <a:pt x="772" y="713"/>
                    <a:pt x="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7" name="Google Shape;9667;p109"/>
          <p:cNvGrpSpPr/>
          <p:nvPr/>
        </p:nvGrpSpPr>
        <p:grpSpPr>
          <a:xfrm rot="1321491" flipH="1">
            <a:off x="7510239" y="821220"/>
            <a:ext cx="714934" cy="378491"/>
            <a:chOff x="-1074225" y="4512538"/>
            <a:chExt cx="714950" cy="378500"/>
          </a:xfrm>
        </p:grpSpPr>
        <p:sp>
          <p:nvSpPr>
            <p:cNvPr id="9668" name="Google Shape;9668;p109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109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109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109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109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109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109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109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109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109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109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9" name="Google Shape;9679;p109"/>
          <p:cNvGrpSpPr/>
          <p:nvPr/>
        </p:nvGrpSpPr>
        <p:grpSpPr>
          <a:xfrm>
            <a:off x="1314713" y="4272963"/>
            <a:ext cx="714950" cy="378500"/>
            <a:chOff x="-1074225" y="4512538"/>
            <a:chExt cx="714950" cy="378500"/>
          </a:xfrm>
        </p:grpSpPr>
        <p:sp>
          <p:nvSpPr>
            <p:cNvPr id="9680" name="Google Shape;9680;p109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109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109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109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109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109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109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109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109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109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109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109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9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9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9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9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9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9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9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6" name="Google Shape;9696;p1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read categories</a:t>
            </a:r>
            <a:endParaRPr/>
          </a:p>
        </p:txBody>
      </p:sp>
      <p:sp>
        <p:nvSpPr>
          <p:cNvPr id="9697" name="Google Shape;9697;p110"/>
          <p:cNvSpPr txBox="1">
            <a:spLocks noGrp="1"/>
          </p:cNvSpPr>
          <p:nvPr>
            <p:ph type="subTitle" idx="4294967295"/>
          </p:nvPr>
        </p:nvSpPr>
        <p:spPr>
          <a:xfrm>
            <a:off x="714300" y="4241900"/>
            <a:ext cx="7715400" cy="36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</a:endParaRPr>
          </a:p>
        </p:txBody>
      </p:sp>
      <p:pic>
        <p:nvPicPr>
          <p:cNvPr id="9698" name="Google Shape;9698;p110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198" y="1233800"/>
            <a:ext cx="4700649" cy="29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9" name="Google Shape;9699;p110"/>
          <p:cNvSpPr txBox="1"/>
          <p:nvPr/>
        </p:nvSpPr>
        <p:spPr>
          <a:xfrm>
            <a:off x="6217502" y="1228905"/>
            <a:ext cx="220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Category A</a:t>
            </a:r>
            <a:endParaRPr sz="200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00" name="Google Shape;9700;p110"/>
          <p:cNvSpPr txBox="1"/>
          <p:nvPr/>
        </p:nvSpPr>
        <p:spPr>
          <a:xfrm>
            <a:off x="6217502" y="1536242"/>
            <a:ext cx="2208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01" name="Google Shape;9701;p110"/>
          <p:cNvSpPr/>
          <p:nvPr/>
        </p:nvSpPr>
        <p:spPr>
          <a:xfrm>
            <a:off x="5496251" y="1215393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2" name="Google Shape;9702;p110"/>
          <p:cNvSpPr txBox="1"/>
          <p:nvPr/>
        </p:nvSpPr>
        <p:spPr>
          <a:xfrm>
            <a:off x="5566473" y="1353924"/>
            <a:ext cx="584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50%</a:t>
            </a:r>
            <a:endParaRPr sz="16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03" name="Google Shape;9703;p110"/>
          <p:cNvSpPr txBox="1"/>
          <p:nvPr/>
        </p:nvSpPr>
        <p:spPr>
          <a:xfrm>
            <a:off x="6217502" y="1961174"/>
            <a:ext cx="220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Category B</a:t>
            </a:r>
            <a:endParaRPr sz="200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04" name="Google Shape;9704;p110"/>
          <p:cNvSpPr txBox="1"/>
          <p:nvPr/>
        </p:nvSpPr>
        <p:spPr>
          <a:xfrm>
            <a:off x="6217502" y="2266766"/>
            <a:ext cx="2208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Mars is actually a very cold place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05" name="Google Shape;9705;p110"/>
          <p:cNvSpPr/>
          <p:nvPr/>
        </p:nvSpPr>
        <p:spPr>
          <a:xfrm>
            <a:off x="5496251" y="1947350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6" name="Google Shape;9706;p110"/>
          <p:cNvSpPr txBox="1"/>
          <p:nvPr/>
        </p:nvSpPr>
        <p:spPr>
          <a:xfrm>
            <a:off x="5566473" y="2085881"/>
            <a:ext cx="584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25%</a:t>
            </a:r>
            <a:endParaRPr sz="16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07" name="Google Shape;9707;p110"/>
          <p:cNvSpPr txBox="1"/>
          <p:nvPr/>
        </p:nvSpPr>
        <p:spPr>
          <a:xfrm>
            <a:off x="6217502" y="2693444"/>
            <a:ext cx="220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Category C</a:t>
            </a:r>
            <a:endParaRPr sz="2000">
              <a:solidFill>
                <a:schemeClr val="accent3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08" name="Google Shape;9708;p110"/>
          <p:cNvSpPr txBox="1"/>
          <p:nvPr/>
        </p:nvSpPr>
        <p:spPr>
          <a:xfrm>
            <a:off x="6217502" y="2997289"/>
            <a:ext cx="2208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Saturn is a gas giant and has several rings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09" name="Google Shape;9709;p110"/>
          <p:cNvSpPr/>
          <p:nvPr/>
        </p:nvSpPr>
        <p:spPr>
          <a:xfrm>
            <a:off x="5496251" y="2679307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0" name="Google Shape;9710;p110"/>
          <p:cNvSpPr txBox="1"/>
          <p:nvPr/>
        </p:nvSpPr>
        <p:spPr>
          <a:xfrm>
            <a:off x="5566473" y="2817838"/>
            <a:ext cx="584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15%</a:t>
            </a:r>
            <a:endParaRPr sz="16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11" name="Google Shape;9711;p110"/>
          <p:cNvSpPr txBox="1"/>
          <p:nvPr/>
        </p:nvSpPr>
        <p:spPr>
          <a:xfrm>
            <a:off x="6217502" y="3425713"/>
            <a:ext cx="220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Category D</a:t>
            </a:r>
            <a:endParaRPr sz="2000">
              <a:solidFill>
                <a:schemeClr val="accent4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12" name="Google Shape;9712;p110"/>
          <p:cNvSpPr txBox="1"/>
          <p:nvPr/>
        </p:nvSpPr>
        <p:spPr>
          <a:xfrm>
            <a:off x="6217502" y="3731178"/>
            <a:ext cx="2208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Jupiter is the biggest planet of them all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13" name="Google Shape;9713;p110"/>
          <p:cNvSpPr/>
          <p:nvPr/>
        </p:nvSpPr>
        <p:spPr>
          <a:xfrm>
            <a:off x="5496251" y="3411265"/>
            <a:ext cx="724426" cy="724662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4" name="Google Shape;9714;p110"/>
          <p:cNvSpPr txBox="1"/>
          <p:nvPr/>
        </p:nvSpPr>
        <p:spPr>
          <a:xfrm>
            <a:off x="5566473" y="3549796"/>
            <a:ext cx="584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10%</a:t>
            </a:r>
            <a:endParaRPr sz="16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9715" name="Google Shape;9715;p110"/>
          <p:cNvGrpSpPr/>
          <p:nvPr/>
        </p:nvGrpSpPr>
        <p:grpSpPr>
          <a:xfrm rot="1321491" flipH="1">
            <a:off x="434739" y="735058"/>
            <a:ext cx="714934" cy="378491"/>
            <a:chOff x="-1074225" y="4512538"/>
            <a:chExt cx="714950" cy="378500"/>
          </a:xfrm>
        </p:grpSpPr>
        <p:sp>
          <p:nvSpPr>
            <p:cNvPr id="9716" name="Google Shape;9716;p110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110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110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110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110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110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110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110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110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110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110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73"/>
          <p:cNvSpPr txBox="1">
            <a:spLocks noGrp="1"/>
          </p:cNvSpPr>
          <p:nvPr>
            <p:ph type="title"/>
          </p:nvPr>
        </p:nvSpPr>
        <p:spPr>
          <a:xfrm>
            <a:off x="713225" y="3037772"/>
            <a:ext cx="436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Ideia do site</a:t>
            </a:r>
            <a:endParaRPr sz="3600" dirty="0"/>
          </a:p>
        </p:txBody>
      </p:sp>
      <p:grpSp>
        <p:nvGrpSpPr>
          <p:cNvPr id="4051" name="Google Shape;4051;p73"/>
          <p:cNvGrpSpPr/>
          <p:nvPr/>
        </p:nvGrpSpPr>
        <p:grpSpPr>
          <a:xfrm>
            <a:off x="5473156" y="1886487"/>
            <a:ext cx="2957621" cy="2611109"/>
            <a:chOff x="6423875" y="640263"/>
            <a:chExt cx="3460825" cy="3055000"/>
          </a:xfrm>
        </p:grpSpPr>
        <p:sp>
          <p:nvSpPr>
            <p:cNvPr id="4052" name="Google Shape;4052;p73"/>
            <p:cNvSpPr/>
            <p:nvPr/>
          </p:nvSpPr>
          <p:spPr>
            <a:xfrm>
              <a:off x="7811675" y="1343113"/>
              <a:ext cx="891300" cy="760250"/>
            </a:xfrm>
            <a:custGeom>
              <a:avLst/>
              <a:gdLst/>
              <a:ahLst/>
              <a:cxnLst/>
              <a:rect l="l" t="t" r="r" b="b"/>
              <a:pathLst>
                <a:path w="35652" h="30410" extrusionOk="0">
                  <a:moveTo>
                    <a:pt x="13034" y="0"/>
                  </a:moveTo>
                  <a:cubicBezTo>
                    <a:pt x="6864" y="0"/>
                    <a:pt x="1611" y="224"/>
                    <a:pt x="1151" y="914"/>
                  </a:cubicBezTo>
                  <a:cubicBezTo>
                    <a:pt x="0" y="2600"/>
                    <a:pt x="1205" y="27037"/>
                    <a:pt x="1205" y="27037"/>
                  </a:cubicBezTo>
                  <a:lnTo>
                    <a:pt x="34447" y="30410"/>
                  </a:lnTo>
                  <a:cubicBezTo>
                    <a:pt x="34447" y="30410"/>
                    <a:pt x="35652" y="1048"/>
                    <a:pt x="33832" y="673"/>
                  </a:cubicBezTo>
                  <a:cubicBezTo>
                    <a:pt x="32772" y="468"/>
                    <a:pt x="21946" y="0"/>
                    <a:pt x="13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3"/>
            <p:cNvSpPr/>
            <p:nvPr/>
          </p:nvSpPr>
          <p:spPr>
            <a:xfrm>
              <a:off x="7856500" y="1343113"/>
              <a:ext cx="891325" cy="760250"/>
            </a:xfrm>
            <a:custGeom>
              <a:avLst/>
              <a:gdLst/>
              <a:ahLst/>
              <a:cxnLst/>
              <a:rect l="l" t="t" r="r" b="b"/>
              <a:pathLst>
                <a:path w="35653" h="30410" extrusionOk="0">
                  <a:moveTo>
                    <a:pt x="13009" y="0"/>
                  </a:moveTo>
                  <a:cubicBezTo>
                    <a:pt x="6837" y="0"/>
                    <a:pt x="1584" y="224"/>
                    <a:pt x="1125" y="914"/>
                  </a:cubicBezTo>
                  <a:cubicBezTo>
                    <a:pt x="0" y="2600"/>
                    <a:pt x="1205" y="27037"/>
                    <a:pt x="1205" y="27037"/>
                  </a:cubicBezTo>
                  <a:lnTo>
                    <a:pt x="34448" y="30410"/>
                  </a:lnTo>
                  <a:cubicBezTo>
                    <a:pt x="34448" y="30410"/>
                    <a:pt x="35652" y="1048"/>
                    <a:pt x="33832" y="673"/>
                  </a:cubicBezTo>
                  <a:cubicBezTo>
                    <a:pt x="32757" y="468"/>
                    <a:pt x="21924" y="0"/>
                    <a:pt x="13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3"/>
            <p:cNvSpPr/>
            <p:nvPr/>
          </p:nvSpPr>
          <p:spPr>
            <a:xfrm>
              <a:off x="7899325" y="1393188"/>
              <a:ext cx="340625" cy="383650"/>
            </a:xfrm>
            <a:custGeom>
              <a:avLst/>
              <a:gdLst/>
              <a:ahLst/>
              <a:cxnLst/>
              <a:rect l="l" t="t" r="r" b="b"/>
              <a:pathLst>
                <a:path w="13625" h="15346" extrusionOk="0">
                  <a:moveTo>
                    <a:pt x="11741" y="1"/>
                  </a:moveTo>
                  <a:cubicBezTo>
                    <a:pt x="5885" y="1"/>
                    <a:pt x="1025" y="241"/>
                    <a:pt x="589" y="919"/>
                  </a:cubicBezTo>
                  <a:cubicBezTo>
                    <a:pt x="0" y="1775"/>
                    <a:pt x="54" y="8788"/>
                    <a:pt x="215" y="15345"/>
                  </a:cubicBezTo>
                  <a:cubicBezTo>
                    <a:pt x="4765" y="14168"/>
                    <a:pt x="9663" y="9564"/>
                    <a:pt x="12420" y="3381"/>
                  </a:cubicBezTo>
                  <a:cubicBezTo>
                    <a:pt x="12901" y="2284"/>
                    <a:pt x="13303" y="1160"/>
                    <a:pt x="13624" y="9"/>
                  </a:cubicBezTo>
                  <a:cubicBezTo>
                    <a:pt x="12988" y="3"/>
                    <a:pt x="12359" y="1"/>
                    <a:pt x="11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3"/>
            <p:cNvSpPr/>
            <p:nvPr/>
          </p:nvSpPr>
          <p:spPr>
            <a:xfrm>
              <a:off x="8225875" y="1374963"/>
              <a:ext cx="458375" cy="688925"/>
            </a:xfrm>
            <a:custGeom>
              <a:avLst/>
              <a:gdLst/>
              <a:ahLst/>
              <a:cxnLst/>
              <a:rect l="l" t="t" r="r" b="b"/>
              <a:pathLst>
                <a:path w="18335" h="27557" extrusionOk="0">
                  <a:moveTo>
                    <a:pt x="6072" y="0"/>
                  </a:moveTo>
                  <a:cubicBezTo>
                    <a:pt x="3094" y="0"/>
                    <a:pt x="621" y="109"/>
                    <a:pt x="241" y="229"/>
                  </a:cubicBezTo>
                  <a:cubicBezTo>
                    <a:pt x="161" y="256"/>
                    <a:pt x="80" y="523"/>
                    <a:pt x="0" y="978"/>
                  </a:cubicBezTo>
                  <a:cubicBezTo>
                    <a:pt x="842" y="890"/>
                    <a:pt x="2958" y="816"/>
                    <a:pt x="5430" y="816"/>
                  </a:cubicBezTo>
                  <a:cubicBezTo>
                    <a:pt x="10423" y="816"/>
                    <a:pt x="16870" y="1118"/>
                    <a:pt x="17210" y="2210"/>
                  </a:cubicBezTo>
                  <a:cubicBezTo>
                    <a:pt x="17665" y="3735"/>
                    <a:pt x="16166" y="23462"/>
                    <a:pt x="15845" y="27557"/>
                  </a:cubicBezTo>
                  <a:lnTo>
                    <a:pt x="16407" y="27476"/>
                  </a:lnTo>
                  <a:cubicBezTo>
                    <a:pt x="16407" y="27476"/>
                    <a:pt x="18335" y="3093"/>
                    <a:pt x="17826" y="1380"/>
                  </a:cubicBezTo>
                  <a:cubicBezTo>
                    <a:pt x="17491" y="307"/>
                    <a:pt x="11070" y="0"/>
                    <a:pt x="6072" y="0"/>
                  </a:cubicBezTo>
                  <a:close/>
                </a:path>
              </a:pathLst>
            </a:custGeom>
            <a:solidFill>
              <a:srgbClr val="C66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3"/>
            <p:cNvSpPr/>
            <p:nvPr/>
          </p:nvSpPr>
          <p:spPr>
            <a:xfrm>
              <a:off x="7914725" y="1374563"/>
              <a:ext cx="734725" cy="678625"/>
            </a:xfrm>
            <a:custGeom>
              <a:avLst/>
              <a:gdLst/>
              <a:ahLst/>
              <a:cxnLst/>
              <a:rect l="l" t="t" r="r" b="b"/>
              <a:pathLst>
                <a:path w="29389" h="27145" extrusionOk="0">
                  <a:moveTo>
                    <a:pt x="11168" y="0"/>
                  </a:moveTo>
                  <a:cubicBezTo>
                    <a:pt x="5868" y="0"/>
                    <a:pt x="1358" y="224"/>
                    <a:pt x="964" y="914"/>
                  </a:cubicBezTo>
                  <a:cubicBezTo>
                    <a:pt x="0" y="2600"/>
                    <a:pt x="1044" y="27037"/>
                    <a:pt x="1044" y="27037"/>
                  </a:cubicBezTo>
                  <a:lnTo>
                    <a:pt x="1927" y="27144"/>
                  </a:lnTo>
                  <a:cubicBezTo>
                    <a:pt x="1740" y="23049"/>
                    <a:pt x="1017" y="3270"/>
                    <a:pt x="1874" y="1771"/>
                  </a:cubicBezTo>
                  <a:cubicBezTo>
                    <a:pt x="2272" y="1079"/>
                    <a:pt x="6820" y="855"/>
                    <a:pt x="12148" y="855"/>
                  </a:cubicBezTo>
                  <a:cubicBezTo>
                    <a:pt x="18984" y="855"/>
                    <a:pt x="27102" y="1224"/>
                    <a:pt x="29389" y="1449"/>
                  </a:cubicBezTo>
                  <a:cubicBezTo>
                    <a:pt x="29282" y="994"/>
                    <a:pt x="29175" y="727"/>
                    <a:pt x="29041" y="673"/>
                  </a:cubicBezTo>
                  <a:cubicBezTo>
                    <a:pt x="28123" y="468"/>
                    <a:pt x="18823" y="0"/>
                    <a:pt x="1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3"/>
            <p:cNvSpPr/>
            <p:nvPr/>
          </p:nvSpPr>
          <p:spPr>
            <a:xfrm>
              <a:off x="7780875" y="1291688"/>
              <a:ext cx="1057950" cy="790950"/>
            </a:xfrm>
            <a:custGeom>
              <a:avLst/>
              <a:gdLst/>
              <a:ahLst/>
              <a:cxnLst/>
              <a:rect l="l" t="t" r="r" b="b"/>
              <a:pathLst>
                <a:path w="42318" h="31638" extrusionOk="0">
                  <a:moveTo>
                    <a:pt x="21039" y="0"/>
                  </a:moveTo>
                  <a:cubicBezTo>
                    <a:pt x="19834" y="0"/>
                    <a:pt x="12447" y="1847"/>
                    <a:pt x="11644" y="2356"/>
                  </a:cubicBezTo>
                  <a:cubicBezTo>
                    <a:pt x="10841" y="2837"/>
                    <a:pt x="804" y="20074"/>
                    <a:pt x="1" y="29228"/>
                  </a:cubicBezTo>
                  <a:lnTo>
                    <a:pt x="33565" y="31637"/>
                  </a:lnTo>
                  <a:cubicBezTo>
                    <a:pt x="33565" y="31637"/>
                    <a:pt x="42317" y="27836"/>
                    <a:pt x="41996" y="25909"/>
                  </a:cubicBezTo>
                  <a:cubicBezTo>
                    <a:pt x="41675" y="23982"/>
                    <a:pt x="30193" y="2811"/>
                    <a:pt x="29390" y="2570"/>
                  </a:cubicBezTo>
                  <a:cubicBezTo>
                    <a:pt x="28587" y="2329"/>
                    <a:pt x="22243" y="0"/>
                    <a:pt x="2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3"/>
            <p:cNvSpPr/>
            <p:nvPr/>
          </p:nvSpPr>
          <p:spPr>
            <a:xfrm>
              <a:off x="8538350" y="1386038"/>
              <a:ext cx="292450" cy="562100"/>
            </a:xfrm>
            <a:custGeom>
              <a:avLst/>
              <a:gdLst/>
              <a:ahLst/>
              <a:cxnLst/>
              <a:rect l="l" t="t" r="r" b="b"/>
              <a:pathLst>
                <a:path w="11698" h="22484" extrusionOk="0">
                  <a:moveTo>
                    <a:pt x="1" y="0"/>
                  </a:moveTo>
                  <a:lnTo>
                    <a:pt x="1" y="0"/>
                  </a:lnTo>
                  <a:cubicBezTo>
                    <a:pt x="1044" y="10867"/>
                    <a:pt x="4042" y="21787"/>
                    <a:pt x="5354" y="22216"/>
                  </a:cubicBezTo>
                  <a:cubicBezTo>
                    <a:pt x="5954" y="22422"/>
                    <a:pt x="7660" y="22484"/>
                    <a:pt x="9437" y="22484"/>
                  </a:cubicBezTo>
                  <a:cubicBezTo>
                    <a:pt x="10195" y="22484"/>
                    <a:pt x="10966" y="22472"/>
                    <a:pt x="11670" y="22456"/>
                  </a:cubicBezTo>
                  <a:cubicBezTo>
                    <a:pt x="11697" y="22349"/>
                    <a:pt x="11697" y="22242"/>
                    <a:pt x="11697" y="22135"/>
                  </a:cubicBezTo>
                  <a:cubicBezTo>
                    <a:pt x="11403" y="20476"/>
                    <a:pt x="2891" y="460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3"/>
            <p:cNvSpPr/>
            <p:nvPr/>
          </p:nvSpPr>
          <p:spPr>
            <a:xfrm>
              <a:off x="7786250" y="1355238"/>
              <a:ext cx="281050" cy="628350"/>
            </a:xfrm>
            <a:custGeom>
              <a:avLst/>
              <a:gdLst/>
              <a:ahLst/>
              <a:cxnLst/>
              <a:rect l="l" t="t" r="r" b="b"/>
              <a:pathLst>
                <a:path w="11242" h="25134" extrusionOk="0">
                  <a:moveTo>
                    <a:pt x="11242" y="1"/>
                  </a:moveTo>
                  <a:lnTo>
                    <a:pt x="11242" y="1"/>
                  </a:lnTo>
                  <a:cubicBezTo>
                    <a:pt x="9716" y="1928"/>
                    <a:pt x="1526" y="16248"/>
                    <a:pt x="0" y="25134"/>
                  </a:cubicBezTo>
                  <a:cubicBezTo>
                    <a:pt x="2061" y="25134"/>
                    <a:pt x="6236" y="25053"/>
                    <a:pt x="7227" y="24625"/>
                  </a:cubicBezTo>
                  <a:cubicBezTo>
                    <a:pt x="8458" y="24117"/>
                    <a:pt x="10894" y="11697"/>
                    <a:pt x="11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3"/>
            <p:cNvSpPr/>
            <p:nvPr/>
          </p:nvSpPr>
          <p:spPr>
            <a:xfrm>
              <a:off x="8073300" y="1291688"/>
              <a:ext cx="495850" cy="561000"/>
            </a:xfrm>
            <a:custGeom>
              <a:avLst/>
              <a:gdLst/>
              <a:ahLst/>
              <a:cxnLst/>
              <a:rect l="l" t="t" r="r" b="b"/>
              <a:pathLst>
                <a:path w="19834" h="22440" extrusionOk="0">
                  <a:moveTo>
                    <a:pt x="9342" y="0"/>
                  </a:moveTo>
                  <a:cubicBezTo>
                    <a:pt x="8164" y="0"/>
                    <a:pt x="1018" y="1767"/>
                    <a:pt x="0" y="2302"/>
                  </a:cubicBezTo>
                  <a:cubicBezTo>
                    <a:pt x="1044" y="12848"/>
                    <a:pt x="1928" y="21279"/>
                    <a:pt x="3079" y="21975"/>
                  </a:cubicBezTo>
                  <a:cubicBezTo>
                    <a:pt x="3597" y="22299"/>
                    <a:pt x="6214" y="22440"/>
                    <a:pt x="9198" y="22440"/>
                  </a:cubicBezTo>
                  <a:cubicBezTo>
                    <a:pt x="13606" y="22440"/>
                    <a:pt x="18814" y="22132"/>
                    <a:pt x="19245" y="21654"/>
                  </a:cubicBezTo>
                  <a:cubicBezTo>
                    <a:pt x="19834" y="21011"/>
                    <a:pt x="18362" y="7923"/>
                    <a:pt x="17666" y="2570"/>
                  </a:cubicBezTo>
                  <a:cubicBezTo>
                    <a:pt x="16783" y="2275"/>
                    <a:pt x="10546" y="0"/>
                    <a:pt x="9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73"/>
            <p:cNvSpPr/>
            <p:nvPr/>
          </p:nvSpPr>
          <p:spPr>
            <a:xfrm>
              <a:off x="8170325" y="1862213"/>
              <a:ext cx="714125" cy="162875"/>
            </a:xfrm>
            <a:custGeom>
              <a:avLst/>
              <a:gdLst/>
              <a:ahLst/>
              <a:cxnLst/>
              <a:rect l="l" t="t" r="r" b="b"/>
              <a:pathLst>
                <a:path w="28565" h="6515" extrusionOk="0">
                  <a:moveTo>
                    <a:pt x="20281" y="1"/>
                  </a:moveTo>
                  <a:cubicBezTo>
                    <a:pt x="20150" y="1"/>
                    <a:pt x="20019" y="4"/>
                    <a:pt x="19887" y="10"/>
                  </a:cubicBezTo>
                  <a:cubicBezTo>
                    <a:pt x="15391" y="251"/>
                    <a:pt x="1633" y="3945"/>
                    <a:pt x="803" y="4346"/>
                  </a:cubicBezTo>
                  <a:cubicBezTo>
                    <a:pt x="0" y="4721"/>
                    <a:pt x="375" y="6300"/>
                    <a:pt x="375" y="6300"/>
                  </a:cubicBezTo>
                  <a:lnTo>
                    <a:pt x="26070" y="6514"/>
                  </a:lnTo>
                  <a:cubicBezTo>
                    <a:pt x="28565" y="3396"/>
                    <a:pt x="24627" y="1"/>
                    <a:pt x="20281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73"/>
            <p:cNvSpPr/>
            <p:nvPr/>
          </p:nvSpPr>
          <p:spPr>
            <a:xfrm>
              <a:off x="7780875" y="1870138"/>
              <a:ext cx="725375" cy="156950"/>
            </a:xfrm>
            <a:custGeom>
              <a:avLst/>
              <a:gdLst/>
              <a:ahLst/>
              <a:cxnLst/>
              <a:rect l="l" t="t" r="r" b="b"/>
              <a:pathLst>
                <a:path w="29015" h="6278" extrusionOk="0">
                  <a:moveTo>
                    <a:pt x="7665" y="1"/>
                  </a:moveTo>
                  <a:cubicBezTo>
                    <a:pt x="3255" y="1"/>
                    <a:pt x="104" y="2898"/>
                    <a:pt x="1" y="6117"/>
                  </a:cubicBezTo>
                  <a:lnTo>
                    <a:pt x="27944" y="6278"/>
                  </a:lnTo>
                  <a:cubicBezTo>
                    <a:pt x="27944" y="6278"/>
                    <a:pt x="29015" y="4511"/>
                    <a:pt x="28265" y="4083"/>
                  </a:cubicBezTo>
                  <a:cubicBezTo>
                    <a:pt x="27543" y="3655"/>
                    <a:pt x="12875" y="229"/>
                    <a:pt x="8191" y="14"/>
                  </a:cubicBezTo>
                  <a:cubicBezTo>
                    <a:pt x="8014" y="5"/>
                    <a:pt x="7839" y="1"/>
                    <a:pt x="7665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3"/>
            <p:cNvSpPr/>
            <p:nvPr/>
          </p:nvSpPr>
          <p:spPr>
            <a:xfrm>
              <a:off x="8413900" y="1942563"/>
              <a:ext cx="188725" cy="69800"/>
            </a:xfrm>
            <a:custGeom>
              <a:avLst/>
              <a:gdLst/>
              <a:ahLst/>
              <a:cxnLst/>
              <a:rect l="l" t="t" r="r" b="b"/>
              <a:pathLst>
                <a:path w="7549" h="2792" extrusionOk="0">
                  <a:moveTo>
                    <a:pt x="3711" y="1"/>
                  </a:moveTo>
                  <a:cubicBezTo>
                    <a:pt x="2498" y="1"/>
                    <a:pt x="664" y="1053"/>
                    <a:pt x="0" y="2738"/>
                  </a:cubicBezTo>
                  <a:lnTo>
                    <a:pt x="7548" y="2792"/>
                  </a:lnTo>
                  <a:cubicBezTo>
                    <a:pt x="7548" y="2792"/>
                    <a:pt x="7280" y="1186"/>
                    <a:pt x="6852" y="838"/>
                  </a:cubicBezTo>
                  <a:cubicBezTo>
                    <a:pt x="5915" y="410"/>
                    <a:pt x="4925" y="115"/>
                    <a:pt x="3881" y="8"/>
                  </a:cubicBezTo>
                  <a:cubicBezTo>
                    <a:pt x="3826" y="3"/>
                    <a:pt x="3769" y="1"/>
                    <a:pt x="3711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3"/>
            <p:cNvSpPr/>
            <p:nvPr/>
          </p:nvSpPr>
          <p:spPr>
            <a:xfrm>
              <a:off x="7758800" y="1858188"/>
              <a:ext cx="297125" cy="154850"/>
            </a:xfrm>
            <a:custGeom>
              <a:avLst/>
              <a:gdLst/>
              <a:ahLst/>
              <a:cxnLst/>
              <a:rect l="l" t="t" r="r" b="b"/>
              <a:pathLst>
                <a:path w="11885" h="6194" extrusionOk="0">
                  <a:moveTo>
                    <a:pt x="8584" y="0"/>
                  </a:moveTo>
                  <a:cubicBezTo>
                    <a:pt x="5532" y="0"/>
                    <a:pt x="1380" y="993"/>
                    <a:pt x="1" y="6033"/>
                  </a:cubicBezTo>
                  <a:lnTo>
                    <a:pt x="9074" y="6193"/>
                  </a:lnTo>
                  <a:cubicBezTo>
                    <a:pt x="9369" y="4454"/>
                    <a:pt x="10975" y="1991"/>
                    <a:pt x="11724" y="947"/>
                  </a:cubicBezTo>
                  <a:cubicBezTo>
                    <a:pt x="11885" y="680"/>
                    <a:pt x="11751" y="332"/>
                    <a:pt x="11456" y="278"/>
                  </a:cubicBezTo>
                  <a:cubicBezTo>
                    <a:pt x="10833" y="157"/>
                    <a:pt x="9795" y="0"/>
                    <a:pt x="8584" y="0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3"/>
            <p:cNvSpPr/>
            <p:nvPr/>
          </p:nvSpPr>
          <p:spPr>
            <a:xfrm>
              <a:off x="7819025" y="1858463"/>
              <a:ext cx="216150" cy="113900"/>
            </a:xfrm>
            <a:custGeom>
              <a:avLst/>
              <a:gdLst/>
              <a:ahLst/>
              <a:cxnLst/>
              <a:rect l="l" t="t" r="r" b="b"/>
              <a:pathLst>
                <a:path w="8646" h="4556" extrusionOk="0">
                  <a:moveTo>
                    <a:pt x="6156" y="1"/>
                  </a:moveTo>
                  <a:cubicBezTo>
                    <a:pt x="4212" y="1"/>
                    <a:pt x="1830" y="409"/>
                    <a:pt x="1" y="2007"/>
                  </a:cubicBezTo>
                  <a:cubicBezTo>
                    <a:pt x="81" y="2676"/>
                    <a:pt x="402" y="3292"/>
                    <a:pt x="911" y="3774"/>
                  </a:cubicBezTo>
                  <a:cubicBezTo>
                    <a:pt x="1488" y="4301"/>
                    <a:pt x="2248" y="4555"/>
                    <a:pt x="3074" y="4555"/>
                  </a:cubicBezTo>
                  <a:cubicBezTo>
                    <a:pt x="4469" y="4555"/>
                    <a:pt x="6054" y="3833"/>
                    <a:pt x="7281" y="2489"/>
                  </a:cubicBezTo>
                  <a:cubicBezTo>
                    <a:pt x="7870" y="1820"/>
                    <a:pt x="8351" y="1043"/>
                    <a:pt x="8646" y="214"/>
                  </a:cubicBezTo>
                  <a:cubicBezTo>
                    <a:pt x="8015" y="106"/>
                    <a:pt x="7142" y="1"/>
                    <a:pt x="6156" y="1"/>
                  </a:cubicBezTo>
                  <a:close/>
                </a:path>
              </a:pathLst>
            </a:custGeom>
            <a:solidFill>
              <a:srgbClr val="EFD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3"/>
            <p:cNvSpPr/>
            <p:nvPr/>
          </p:nvSpPr>
          <p:spPr>
            <a:xfrm>
              <a:off x="8569800" y="1851188"/>
              <a:ext cx="296450" cy="161850"/>
            </a:xfrm>
            <a:custGeom>
              <a:avLst/>
              <a:gdLst/>
              <a:ahLst/>
              <a:cxnLst/>
              <a:rect l="l" t="t" r="r" b="b"/>
              <a:pathLst>
                <a:path w="11858" h="6474" extrusionOk="0">
                  <a:moveTo>
                    <a:pt x="4405" y="1"/>
                  </a:moveTo>
                  <a:cubicBezTo>
                    <a:pt x="2712" y="1"/>
                    <a:pt x="1162" y="379"/>
                    <a:pt x="268" y="612"/>
                  </a:cubicBezTo>
                  <a:cubicBezTo>
                    <a:pt x="81" y="639"/>
                    <a:pt x="1" y="879"/>
                    <a:pt x="108" y="1040"/>
                  </a:cubicBezTo>
                  <a:cubicBezTo>
                    <a:pt x="777" y="1977"/>
                    <a:pt x="2570" y="4627"/>
                    <a:pt x="2865" y="6473"/>
                  </a:cubicBezTo>
                  <a:lnTo>
                    <a:pt x="11858" y="6313"/>
                  </a:lnTo>
                  <a:cubicBezTo>
                    <a:pt x="10784" y="1164"/>
                    <a:pt x="7375" y="1"/>
                    <a:pt x="4405" y="1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3"/>
            <p:cNvSpPr/>
            <p:nvPr/>
          </p:nvSpPr>
          <p:spPr>
            <a:xfrm>
              <a:off x="8612625" y="1851188"/>
              <a:ext cx="215500" cy="131825"/>
            </a:xfrm>
            <a:custGeom>
              <a:avLst/>
              <a:gdLst/>
              <a:ahLst/>
              <a:cxnLst/>
              <a:rect l="l" t="t" r="r" b="b"/>
              <a:pathLst>
                <a:path w="8620" h="5273" extrusionOk="0">
                  <a:moveTo>
                    <a:pt x="2640" y="1"/>
                  </a:moveTo>
                  <a:cubicBezTo>
                    <a:pt x="1680" y="1"/>
                    <a:pt x="768" y="120"/>
                    <a:pt x="1" y="264"/>
                  </a:cubicBezTo>
                  <a:cubicBezTo>
                    <a:pt x="54" y="1254"/>
                    <a:pt x="402" y="2191"/>
                    <a:pt x="937" y="2994"/>
                  </a:cubicBezTo>
                  <a:cubicBezTo>
                    <a:pt x="1944" y="4459"/>
                    <a:pt x="3497" y="5272"/>
                    <a:pt x="4991" y="5272"/>
                  </a:cubicBezTo>
                  <a:cubicBezTo>
                    <a:pt x="5762" y="5272"/>
                    <a:pt x="6518" y="5056"/>
                    <a:pt x="7174" y="4600"/>
                  </a:cubicBezTo>
                  <a:cubicBezTo>
                    <a:pt x="7843" y="4145"/>
                    <a:pt x="8351" y="3449"/>
                    <a:pt x="8619" y="2673"/>
                  </a:cubicBezTo>
                  <a:cubicBezTo>
                    <a:pt x="7043" y="565"/>
                    <a:pt x="4726" y="1"/>
                    <a:pt x="2640" y="1"/>
                  </a:cubicBezTo>
                  <a:close/>
                </a:path>
              </a:pathLst>
            </a:custGeom>
            <a:solidFill>
              <a:srgbClr val="EFD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3"/>
            <p:cNvSpPr/>
            <p:nvPr/>
          </p:nvSpPr>
          <p:spPr>
            <a:xfrm>
              <a:off x="8432625" y="1011988"/>
              <a:ext cx="75650" cy="111525"/>
            </a:xfrm>
            <a:custGeom>
              <a:avLst/>
              <a:gdLst/>
              <a:ahLst/>
              <a:cxnLst/>
              <a:rect l="l" t="t" r="r" b="b"/>
              <a:pathLst>
                <a:path w="3026" h="4461" extrusionOk="0">
                  <a:moveTo>
                    <a:pt x="2139" y="1"/>
                  </a:moveTo>
                  <a:cubicBezTo>
                    <a:pt x="1607" y="1"/>
                    <a:pt x="906" y="640"/>
                    <a:pt x="482" y="1686"/>
                  </a:cubicBezTo>
                  <a:cubicBezTo>
                    <a:pt x="1" y="2944"/>
                    <a:pt x="134" y="4176"/>
                    <a:pt x="750" y="4417"/>
                  </a:cubicBezTo>
                  <a:cubicBezTo>
                    <a:pt x="826" y="4446"/>
                    <a:pt x="904" y="4461"/>
                    <a:pt x="984" y="4461"/>
                  </a:cubicBezTo>
                  <a:cubicBezTo>
                    <a:pt x="1552" y="4461"/>
                    <a:pt x="2195" y="3742"/>
                    <a:pt x="2570" y="2757"/>
                  </a:cubicBezTo>
                  <a:cubicBezTo>
                    <a:pt x="3025" y="1633"/>
                    <a:pt x="2972" y="428"/>
                    <a:pt x="2436" y="81"/>
                  </a:cubicBezTo>
                  <a:cubicBezTo>
                    <a:pt x="2346" y="27"/>
                    <a:pt x="2246" y="1"/>
                    <a:pt x="2139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3"/>
            <p:cNvSpPr/>
            <p:nvPr/>
          </p:nvSpPr>
          <p:spPr>
            <a:xfrm>
              <a:off x="7975600" y="1291688"/>
              <a:ext cx="503900" cy="217500"/>
            </a:xfrm>
            <a:custGeom>
              <a:avLst/>
              <a:gdLst/>
              <a:ahLst/>
              <a:cxnLst/>
              <a:rect l="l" t="t" r="r" b="b"/>
              <a:pathLst>
                <a:path w="20156" h="8700" extrusionOk="0">
                  <a:moveTo>
                    <a:pt x="13250" y="0"/>
                  </a:moveTo>
                  <a:cubicBezTo>
                    <a:pt x="12045" y="0"/>
                    <a:pt x="4658" y="1847"/>
                    <a:pt x="3855" y="2329"/>
                  </a:cubicBezTo>
                  <a:cubicBezTo>
                    <a:pt x="3561" y="2516"/>
                    <a:pt x="1928" y="5086"/>
                    <a:pt x="1" y="8699"/>
                  </a:cubicBezTo>
                  <a:cubicBezTo>
                    <a:pt x="3132" y="8431"/>
                    <a:pt x="6210" y="7816"/>
                    <a:pt x="9208" y="6933"/>
                  </a:cubicBezTo>
                  <a:cubicBezTo>
                    <a:pt x="13839" y="5541"/>
                    <a:pt x="17746" y="3774"/>
                    <a:pt x="20155" y="2061"/>
                  </a:cubicBezTo>
                  <a:cubicBezTo>
                    <a:pt x="17960" y="1312"/>
                    <a:pt x="14160" y="0"/>
                    <a:pt x="13250" y="0"/>
                  </a:cubicBezTo>
                  <a:close/>
                </a:path>
              </a:pathLst>
            </a:custGeom>
            <a:solidFill>
              <a:srgbClr val="FFFCF7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3"/>
            <p:cNvSpPr/>
            <p:nvPr/>
          </p:nvSpPr>
          <p:spPr>
            <a:xfrm>
              <a:off x="7956200" y="640263"/>
              <a:ext cx="636375" cy="605275"/>
            </a:xfrm>
            <a:custGeom>
              <a:avLst/>
              <a:gdLst/>
              <a:ahLst/>
              <a:cxnLst/>
              <a:rect l="l" t="t" r="r" b="b"/>
              <a:pathLst>
                <a:path w="25455" h="24211" extrusionOk="0">
                  <a:moveTo>
                    <a:pt x="12539" y="1"/>
                  </a:moveTo>
                  <a:cubicBezTo>
                    <a:pt x="11824" y="1"/>
                    <a:pt x="10938" y="104"/>
                    <a:pt x="9850" y="389"/>
                  </a:cubicBezTo>
                  <a:cubicBezTo>
                    <a:pt x="5862" y="1406"/>
                    <a:pt x="215" y="11925"/>
                    <a:pt x="108" y="12621"/>
                  </a:cubicBezTo>
                  <a:cubicBezTo>
                    <a:pt x="0" y="13344"/>
                    <a:pt x="2436" y="17439"/>
                    <a:pt x="2436" y="17439"/>
                  </a:cubicBezTo>
                  <a:lnTo>
                    <a:pt x="4738" y="17465"/>
                  </a:lnTo>
                  <a:lnTo>
                    <a:pt x="3614" y="18750"/>
                  </a:lnTo>
                  <a:cubicBezTo>
                    <a:pt x="3614" y="18750"/>
                    <a:pt x="6050" y="20811"/>
                    <a:pt x="11081" y="23434"/>
                  </a:cubicBezTo>
                  <a:lnTo>
                    <a:pt x="16006" y="24210"/>
                  </a:lnTo>
                  <a:cubicBezTo>
                    <a:pt x="22296" y="22337"/>
                    <a:pt x="25455" y="13611"/>
                    <a:pt x="25455" y="13611"/>
                  </a:cubicBezTo>
                  <a:lnTo>
                    <a:pt x="23875" y="13129"/>
                  </a:lnTo>
                  <a:lnTo>
                    <a:pt x="25374" y="12166"/>
                  </a:lnTo>
                  <a:cubicBezTo>
                    <a:pt x="25401" y="9650"/>
                    <a:pt x="23929" y="2798"/>
                    <a:pt x="21199" y="1058"/>
                  </a:cubicBezTo>
                  <a:cubicBezTo>
                    <a:pt x="20151" y="397"/>
                    <a:pt x="19022" y="192"/>
                    <a:pt x="18025" y="192"/>
                  </a:cubicBezTo>
                  <a:cubicBezTo>
                    <a:pt x="16398" y="192"/>
                    <a:pt x="15123" y="737"/>
                    <a:pt x="15123" y="737"/>
                  </a:cubicBezTo>
                  <a:cubicBezTo>
                    <a:pt x="15123" y="737"/>
                    <a:pt x="14444" y="1"/>
                    <a:pt x="12539" y="1"/>
                  </a:cubicBezTo>
                  <a:close/>
                </a:path>
              </a:pathLst>
            </a:custGeom>
            <a:solidFill>
              <a:srgbClr val="9B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3"/>
            <p:cNvSpPr/>
            <p:nvPr/>
          </p:nvSpPr>
          <p:spPr>
            <a:xfrm>
              <a:off x="7956200" y="684113"/>
              <a:ext cx="636375" cy="561425"/>
            </a:xfrm>
            <a:custGeom>
              <a:avLst/>
              <a:gdLst/>
              <a:ahLst/>
              <a:cxnLst/>
              <a:rect l="l" t="t" r="r" b="b"/>
              <a:pathLst>
                <a:path w="25455" h="22457" extrusionOk="0">
                  <a:moveTo>
                    <a:pt x="7575" y="0"/>
                  </a:moveTo>
                  <a:cubicBezTo>
                    <a:pt x="4015" y="3158"/>
                    <a:pt x="188" y="10305"/>
                    <a:pt x="108" y="10867"/>
                  </a:cubicBezTo>
                  <a:cubicBezTo>
                    <a:pt x="0" y="11590"/>
                    <a:pt x="2436" y="15685"/>
                    <a:pt x="2436" y="15685"/>
                  </a:cubicBezTo>
                  <a:lnTo>
                    <a:pt x="4738" y="15711"/>
                  </a:lnTo>
                  <a:lnTo>
                    <a:pt x="3614" y="16996"/>
                  </a:lnTo>
                  <a:cubicBezTo>
                    <a:pt x="3614" y="16996"/>
                    <a:pt x="6050" y="19057"/>
                    <a:pt x="11081" y="21680"/>
                  </a:cubicBezTo>
                  <a:lnTo>
                    <a:pt x="16006" y="22456"/>
                  </a:lnTo>
                  <a:cubicBezTo>
                    <a:pt x="22296" y="20583"/>
                    <a:pt x="25455" y="11857"/>
                    <a:pt x="25455" y="11857"/>
                  </a:cubicBezTo>
                  <a:lnTo>
                    <a:pt x="23902" y="11349"/>
                  </a:lnTo>
                  <a:lnTo>
                    <a:pt x="25374" y="10412"/>
                  </a:lnTo>
                  <a:lnTo>
                    <a:pt x="25374" y="10358"/>
                  </a:lnTo>
                  <a:cubicBezTo>
                    <a:pt x="23908" y="10878"/>
                    <a:pt x="22378" y="11139"/>
                    <a:pt x="20849" y="11139"/>
                  </a:cubicBezTo>
                  <a:cubicBezTo>
                    <a:pt x="19226" y="11139"/>
                    <a:pt x="17604" y="10844"/>
                    <a:pt x="16060" y="10251"/>
                  </a:cubicBezTo>
                  <a:cubicBezTo>
                    <a:pt x="11055" y="8431"/>
                    <a:pt x="7763" y="4229"/>
                    <a:pt x="7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3"/>
            <p:cNvSpPr/>
            <p:nvPr/>
          </p:nvSpPr>
          <p:spPr>
            <a:xfrm>
              <a:off x="8169650" y="1286338"/>
              <a:ext cx="260325" cy="408200"/>
            </a:xfrm>
            <a:custGeom>
              <a:avLst/>
              <a:gdLst/>
              <a:ahLst/>
              <a:cxnLst/>
              <a:rect l="l" t="t" r="r" b="b"/>
              <a:pathLst>
                <a:path w="10413" h="16328" extrusionOk="0">
                  <a:moveTo>
                    <a:pt x="5407" y="0"/>
                  </a:moveTo>
                  <a:cubicBezTo>
                    <a:pt x="4738" y="0"/>
                    <a:pt x="2276" y="776"/>
                    <a:pt x="1" y="1365"/>
                  </a:cubicBezTo>
                  <a:cubicBezTo>
                    <a:pt x="1955" y="8940"/>
                    <a:pt x="6960" y="16327"/>
                    <a:pt x="6960" y="16327"/>
                  </a:cubicBezTo>
                  <a:cubicBezTo>
                    <a:pt x="6960" y="16327"/>
                    <a:pt x="10011" y="8378"/>
                    <a:pt x="10413" y="1606"/>
                  </a:cubicBezTo>
                  <a:cubicBezTo>
                    <a:pt x="8405" y="937"/>
                    <a:pt x="6077" y="0"/>
                    <a:pt x="5407" y="0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3"/>
            <p:cNvSpPr/>
            <p:nvPr/>
          </p:nvSpPr>
          <p:spPr>
            <a:xfrm>
              <a:off x="8169650" y="1286988"/>
              <a:ext cx="260325" cy="174000"/>
            </a:xfrm>
            <a:custGeom>
              <a:avLst/>
              <a:gdLst/>
              <a:ahLst/>
              <a:cxnLst/>
              <a:rect l="l" t="t" r="r" b="b"/>
              <a:pathLst>
                <a:path w="10413" h="6960" extrusionOk="0">
                  <a:moveTo>
                    <a:pt x="5407" y="1"/>
                  </a:moveTo>
                  <a:cubicBezTo>
                    <a:pt x="4738" y="1"/>
                    <a:pt x="2276" y="750"/>
                    <a:pt x="1" y="1339"/>
                  </a:cubicBezTo>
                  <a:cubicBezTo>
                    <a:pt x="509" y="3240"/>
                    <a:pt x="1152" y="5140"/>
                    <a:pt x="1928" y="6960"/>
                  </a:cubicBezTo>
                  <a:cubicBezTo>
                    <a:pt x="4792" y="6103"/>
                    <a:pt x="7575" y="4979"/>
                    <a:pt x="10225" y="3587"/>
                  </a:cubicBezTo>
                  <a:cubicBezTo>
                    <a:pt x="10306" y="2918"/>
                    <a:pt x="10359" y="2249"/>
                    <a:pt x="10413" y="1580"/>
                  </a:cubicBezTo>
                  <a:cubicBezTo>
                    <a:pt x="8405" y="911"/>
                    <a:pt x="6077" y="1"/>
                    <a:pt x="5407" y="1"/>
                  </a:cubicBezTo>
                  <a:close/>
                </a:path>
              </a:pathLst>
            </a:custGeom>
            <a:solidFill>
              <a:srgbClr val="C6A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3"/>
            <p:cNvSpPr/>
            <p:nvPr/>
          </p:nvSpPr>
          <p:spPr>
            <a:xfrm>
              <a:off x="8197750" y="1052138"/>
              <a:ext cx="186725" cy="298900"/>
            </a:xfrm>
            <a:custGeom>
              <a:avLst/>
              <a:gdLst/>
              <a:ahLst/>
              <a:cxnLst/>
              <a:rect l="l" t="t" r="r" b="b"/>
              <a:pathLst>
                <a:path w="7469" h="11956" extrusionOk="0">
                  <a:moveTo>
                    <a:pt x="6505" y="0"/>
                  </a:moveTo>
                  <a:lnTo>
                    <a:pt x="804" y="482"/>
                  </a:lnTo>
                  <a:cubicBezTo>
                    <a:pt x="804" y="482"/>
                    <a:pt x="108" y="7923"/>
                    <a:pt x="1" y="10332"/>
                  </a:cubicBezTo>
                  <a:cubicBezTo>
                    <a:pt x="524" y="11685"/>
                    <a:pt x="1607" y="11956"/>
                    <a:pt x="2757" y="11956"/>
                  </a:cubicBezTo>
                  <a:cubicBezTo>
                    <a:pt x="3313" y="11956"/>
                    <a:pt x="3885" y="11892"/>
                    <a:pt x="4417" y="11857"/>
                  </a:cubicBezTo>
                  <a:cubicBezTo>
                    <a:pt x="6023" y="11723"/>
                    <a:pt x="7361" y="11911"/>
                    <a:pt x="7468" y="10385"/>
                  </a:cubicBezTo>
                  <a:lnTo>
                    <a:pt x="6505" y="0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3"/>
            <p:cNvSpPr/>
            <p:nvPr/>
          </p:nvSpPr>
          <p:spPr>
            <a:xfrm>
              <a:off x="8162300" y="821288"/>
              <a:ext cx="306475" cy="479125"/>
            </a:xfrm>
            <a:custGeom>
              <a:avLst/>
              <a:gdLst/>
              <a:ahLst/>
              <a:cxnLst/>
              <a:rect l="l" t="t" r="r" b="b"/>
              <a:pathLst>
                <a:path w="12259" h="19165" extrusionOk="0">
                  <a:moveTo>
                    <a:pt x="7495" y="0"/>
                  </a:moveTo>
                  <a:cubicBezTo>
                    <a:pt x="5835" y="2007"/>
                    <a:pt x="2730" y="7494"/>
                    <a:pt x="0" y="9582"/>
                  </a:cubicBezTo>
                  <a:cubicBezTo>
                    <a:pt x="54" y="11857"/>
                    <a:pt x="81" y="15818"/>
                    <a:pt x="6906" y="19164"/>
                  </a:cubicBezTo>
                  <a:cubicBezTo>
                    <a:pt x="6906" y="19164"/>
                    <a:pt x="12259" y="15417"/>
                    <a:pt x="12152" y="8940"/>
                  </a:cubicBezTo>
                  <a:cubicBezTo>
                    <a:pt x="12098" y="4015"/>
                    <a:pt x="9743" y="2650"/>
                    <a:pt x="7495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3"/>
            <p:cNvSpPr/>
            <p:nvPr/>
          </p:nvSpPr>
          <p:spPr>
            <a:xfrm>
              <a:off x="8101400" y="1024463"/>
              <a:ext cx="81000" cy="109075"/>
            </a:xfrm>
            <a:custGeom>
              <a:avLst/>
              <a:gdLst/>
              <a:ahLst/>
              <a:cxnLst/>
              <a:rect l="l" t="t" r="r" b="b"/>
              <a:pathLst>
                <a:path w="3240" h="4363" extrusionOk="0">
                  <a:moveTo>
                    <a:pt x="918" y="0"/>
                  </a:moveTo>
                  <a:cubicBezTo>
                    <a:pt x="879" y="0"/>
                    <a:pt x="841" y="4"/>
                    <a:pt x="804" y="10"/>
                  </a:cubicBezTo>
                  <a:cubicBezTo>
                    <a:pt x="188" y="144"/>
                    <a:pt x="1" y="1268"/>
                    <a:pt x="536" y="2526"/>
                  </a:cubicBezTo>
                  <a:cubicBezTo>
                    <a:pt x="982" y="3630"/>
                    <a:pt x="1758" y="4363"/>
                    <a:pt x="2358" y="4363"/>
                  </a:cubicBezTo>
                  <a:cubicBezTo>
                    <a:pt x="2441" y="4363"/>
                    <a:pt x="2522" y="4349"/>
                    <a:pt x="2597" y="4319"/>
                  </a:cubicBezTo>
                  <a:cubicBezTo>
                    <a:pt x="3213" y="4051"/>
                    <a:pt x="3239" y="2981"/>
                    <a:pt x="2784" y="1857"/>
                  </a:cubicBezTo>
                  <a:cubicBezTo>
                    <a:pt x="2331" y="798"/>
                    <a:pt x="1545" y="0"/>
                    <a:pt x="918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3"/>
            <p:cNvSpPr/>
            <p:nvPr/>
          </p:nvSpPr>
          <p:spPr>
            <a:xfrm>
              <a:off x="8179700" y="1268263"/>
              <a:ext cx="222850" cy="133850"/>
            </a:xfrm>
            <a:custGeom>
              <a:avLst/>
              <a:gdLst/>
              <a:ahLst/>
              <a:cxnLst/>
              <a:rect l="l" t="t" r="r" b="b"/>
              <a:pathLst>
                <a:path w="8914" h="5354" extrusionOk="0">
                  <a:moveTo>
                    <a:pt x="803" y="0"/>
                  </a:moveTo>
                  <a:lnTo>
                    <a:pt x="0" y="1928"/>
                  </a:lnTo>
                  <a:cubicBezTo>
                    <a:pt x="0" y="1928"/>
                    <a:pt x="1071" y="4845"/>
                    <a:pt x="3881" y="5354"/>
                  </a:cubicBezTo>
                  <a:lnTo>
                    <a:pt x="5166" y="3507"/>
                  </a:lnTo>
                  <a:lnTo>
                    <a:pt x="6504" y="5059"/>
                  </a:lnTo>
                  <a:cubicBezTo>
                    <a:pt x="7655" y="4310"/>
                    <a:pt x="8512" y="3186"/>
                    <a:pt x="8913" y="1874"/>
                  </a:cubicBezTo>
                  <a:lnTo>
                    <a:pt x="8083" y="455"/>
                  </a:lnTo>
                  <a:cubicBezTo>
                    <a:pt x="6999" y="1721"/>
                    <a:pt x="5931" y="2286"/>
                    <a:pt x="4852" y="2286"/>
                  </a:cubicBezTo>
                  <a:cubicBezTo>
                    <a:pt x="3535" y="2286"/>
                    <a:pt x="2201" y="1443"/>
                    <a:pt x="803" y="0"/>
                  </a:cubicBezTo>
                  <a:close/>
                </a:path>
              </a:pathLst>
            </a:custGeom>
            <a:solidFill>
              <a:srgbClr val="DD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3"/>
            <p:cNvSpPr/>
            <p:nvPr/>
          </p:nvSpPr>
          <p:spPr>
            <a:xfrm>
              <a:off x="8166975" y="1319113"/>
              <a:ext cx="265000" cy="382775"/>
            </a:xfrm>
            <a:custGeom>
              <a:avLst/>
              <a:gdLst/>
              <a:ahLst/>
              <a:cxnLst/>
              <a:rect l="l" t="t" r="r" b="b"/>
              <a:pathLst>
                <a:path w="10600" h="15311" extrusionOk="0">
                  <a:moveTo>
                    <a:pt x="295" y="1"/>
                  </a:moveTo>
                  <a:lnTo>
                    <a:pt x="1" y="81"/>
                  </a:lnTo>
                  <a:cubicBezTo>
                    <a:pt x="1955" y="7682"/>
                    <a:pt x="7067" y="15311"/>
                    <a:pt x="7067" y="15311"/>
                  </a:cubicBezTo>
                  <a:cubicBezTo>
                    <a:pt x="7067" y="15311"/>
                    <a:pt x="10198" y="7093"/>
                    <a:pt x="10600" y="322"/>
                  </a:cubicBezTo>
                  <a:lnTo>
                    <a:pt x="10252" y="215"/>
                  </a:lnTo>
                  <a:cubicBezTo>
                    <a:pt x="9610" y="6692"/>
                    <a:pt x="6986" y="14053"/>
                    <a:pt x="6986" y="14053"/>
                  </a:cubicBezTo>
                  <a:cubicBezTo>
                    <a:pt x="6986" y="14053"/>
                    <a:pt x="2436" y="7120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3"/>
            <p:cNvSpPr/>
            <p:nvPr/>
          </p:nvSpPr>
          <p:spPr>
            <a:xfrm>
              <a:off x="8117475" y="1051363"/>
              <a:ext cx="47525" cy="63825"/>
            </a:xfrm>
            <a:custGeom>
              <a:avLst/>
              <a:gdLst/>
              <a:ahLst/>
              <a:cxnLst/>
              <a:rect l="l" t="t" r="r" b="b"/>
              <a:pathLst>
                <a:path w="1901" h="2553" extrusionOk="0">
                  <a:moveTo>
                    <a:pt x="543" y="0"/>
                  </a:moveTo>
                  <a:cubicBezTo>
                    <a:pt x="522" y="0"/>
                    <a:pt x="502" y="2"/>
                    <a:pt x="482" y="4"/>
                  </a:cubicBezTo>
                  <a:cubicBezTo>
                    <a:pt x="107" y="85"/>
                    <a:pt x="0" y="727"/>
                    <a:pt x="294" y="1477"/>
                  </a:cubicBezTo>
                  <a:cubicBezTo>
                    <a:pt x="549" y="2125"/>
                    <a:pt x="1004" y="2553"/>
                    <a:pt x="1347" y="2553"/>
                  </a:cubicBezTo>
                  <a:cubicBezTo>
                    <a:pt x="1401" y="2553"/>
                    <a:pt x="1452" y="2542"/>
                    <a:pt x="1499" y="2520"/>
                  </a:cubicBezTo>
                  <a:cubicBezTo>
                    <a:pt x="1874" y="2387"/>
                    <a:pt x="1900" y="1744"/>
                    <a:pt x="1633" y="1075"/>
                  </a:cubicBezTo>
                  <a:cubicBezTo>
                    <a:pt x="1379" y="442"/>
                    <a:pt x="910" y="0"/>
                    <a:pt x="543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3"/>
            <p:cNvSpPr/>
            <p:nvPr/>
          </p:nvSpPr>
          <p:spPr>
            <a:xfrm>
              <a:off x="8133525" y="1086738"/>
              <a:ext cx="33475" cy="35700"/>
            </a:xfrm>
            <a:custGeom>
              <a:avLst/>
              <a:gdLst/>
              <a:ahLst/>
              <a:cxnLst/>
              <a:rect l="l" t="t" r="r" b="b"/>
              <a:pathLst>
                <a:path w="1339" h="1428" extrusionOk="0">
                  <a:moveTo>
                    <a:pt x="505" y="1"/>
                  </a:moveTo>
                  <a:cubicBezTo>
                    <a:pt x="479" y="1"/>
                    <a:pt x="454" y="3"/>
                    <a:pt x="429" y="8"/>
                  </a:cubicBezTo>
                  <a:cubicBezTo>
                    <a:pt x="134" y="88"/>
                    <a:pt x="0" y="490"/>
                    <a:pt x="188" y="891"/>
                  </a:cubicBezTo>
                  <a:cubicBezTo>
                    <a:pt x="321" y="1223"/>
                    <a:pt x="600" y="1427"/>
                    <a:pt x="844" y="1427"/>
                  </a:cubicBezTo>
                  <a:cubicBezTo>
                    <a:pt x="895" y="1427"/>
                    <a:pt x="944" y="1418"/>
                    <a:pt x="991" y="1400"/>
                  </a:cubicBezTo>
                  <a:cubicBezTo>
                    <a:pt x="1258" y="1293"/>
                    <a:pt x="1339" y="918"/>
                    <a:pt x="1178" y="570"/>
                  </a:cubicBezTo>
                  <a:cubicBezTo>
                    <a:pt x="1057" y="230"/>
                    <a:pt x="759" y="1"/>
                    <a:pt x="505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3"/>
            <p:cNvSpPr/>
            <p:nvPr/>
          </p:nvSpPr>
          <p:spPr>
            <a:xfrm>
              <a:off x="8298800" y="1405488"/>
              <a:ext cx="22775" cy="19375"/>
            </a:xfrm>
            <a:custGeom>
              <a:avLst/>
              <a:gdLst/>
              <a:ahLst/>
              <a:cxnLst/>
              <a:rect l="l" t="t" r="r" b="b"/>
              <a:pathLst>
                <a:path w="911" h="775" extrusionOk="0">
                  <a:moveTo>
                    <a:pt x="493" y="1"/>
                  </a:moveTo>
                  <a:cubicBezTo>
                    <a:pt x="388" y="1"/>
                    <a:pt x="284" y="42"/>
                    <a:pt x="215" y="132"/>
                  </a:cubicBezTo>
                  <a:cubicBezTo>
                    <a:pt x="0" y="400"/>
                    <a:pt x="161" y="775"/>
                    <a:pt x="509" y="775"/>
                  </a:cubicBezTo>
                  <a:cubicBezTo>
                    <a:pt x="723" y="748"/>
                    <a:pt x="911" y="560"/>
                    <a:pt x="884" y="320"/>
                  </a:cubicBezTo>
                  <a:cubicBezTo>
                    <a:pt x="850" y="118"/>
                    <a:pt x="669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3"/>
            <p:cNvSpPr/>
            <p:nvPr/>
          </p:nvSpPr>
          <p:spPr>
            <a:xfrm>
              <a:off x="8251300" y="1009938"/>
              <a:ext cx="42850" cy="62325"/>
            </a:xfrm>
            <a:custGeom>
              <a:avLst/>
              <a:gdLst/>
              <a:ahLst/>
              <a:cxnLst/>
              <a:rect l="l" t="t" r="r" b="b"/>
              <a:pathLst>
                <a:path w="1714" h="2493" extrusionOk="0">
                  <a:moveTo>
                    <a:pt x="864" y="1"/>
                  </a:moveTo>
                  <a:cubicBezTo>
                    <a:pt x="853" y="1"/>
                    <a:pt x="841" y="1"/>
                    <a:pt x="830" y="2"/>
                  </a:cubicBezTo>
                  <a:cubicBezTo>
                    <a:pt x="375" y="55"/>
                    <a:pt x="0" y="618"/>
                    <a:pt x="0" y="1287"/>
                  </a:cubicBezTo>
                  <a:cubicBezTo>
                    <a:pt x="0" y="1966"/>
                    <a:pt x="383" y="2492"/>
                    <a:pt x="849" y="2492"/>
                  </a:cubicBezTo>
                  <a:cubicBezTo>
                    <a:pt x="860" y="2492"/>
                    <a:pt x="872" y="2492"/>
                    <a:pt x="883" y="2491"/>
                  </a:cubicBezTo>
                  <a:cubicBezTo>
                    <a:pt x="1338" y="2438"/>
                    <a:pt x="1713" y="1876"/>
                    <a:pt x="1713" y="1206"/>
                  </a:cubicBezTo>
                  <a:cubicBezTo>
                    <a:pt x="1687" y="527"/>
                    <a:pt x="1329" y="1"/>
                    <a:pt x="864" y="1"/>
                  </a:cubicBez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3"/>
            <p:cNvSpPr/>
            <p:nvPr/>
          </p:nvSpPr>
          <p:spPr>
            <a:xfrm>
              <a:off x="8220500" y="953263"/>
              <a:ext cx="83675" cy="41200"/>
            </a:xfrm>
            <a:custGeom>
              <a:avLst/>
              <a:gdLst/>
              <a:ahLst/>
              <a:cxnLst/>
              <a:rect l="l" t="t" r="r" b="b"/>
              <a:pathLst>
                <a:path w="3347" h="1648" extrusionOk="0">
                  <a:moveTo>
                    <a:pt x="2825" y="0"/>
                  </a:moveTo>
                  <a:cubicBezTo>
                    <a:pt x="2776" y="0"/>
                    <a:pt x="2726" y="7"/>
                    <a:pt x="2677" y="21"/>
                  </a:cubicBezTo>
                  <a:lnTo>
                    <a:pt x="349" y="690"/>
                  </a:lnTo>
                  <a:cubicBezTo>
                    <a:pt x="135" y="743"/>
                    <a:pt x="1" y="904"/>
                    <a:pt x="54" y="1038"/>
                  </a:cubicBezTo>
                  <a:lnTo>
                    <a:pt x="242" y="1493"/>
                  </a:lnTo>
                  <a:cubicBezTo>
                    <a:pt x="262" y="1592"/>
                    <a:pt x="385" y="1647"/>
                    <a:pt x="523" y="1647"/>
                  </a:cubicBezTo>
                  <a:cubicBezTo>
                    <a:pt x="571" y="1647"/>
                    <a:pt x="622" y="1640"/>
                    <a:pt x="670" y="1627"/>
                  </a:cubicBezTo>
                  <a:lnTo>
                    <a:pt x="3025" y="957"/>
                  </a:lnTo>
                  <a:cubicBezTo>
                    <a:pt x="3213" y="904"/>
                    <a:pt x="3347" y="743"/>
                    <a:pt x="3293" y="609"/>
                  </a:cubicBezTo>
                  <a:lnTo>
                    <a:pt x="3132" y="154"/>
                  </a:lnTo>
                  <a:cubicBezTo>
                    <a:pt x="3093" y="55"/>
                    <a:pt x="2965" y="0"/>
                    <a:pt x="2825" y="0"/>
                  </a:cubicBezTo>
                  <a:close/>
                </a:path>
              </a:pathLst>
            </a:custGeom>
            <a:solidFill>
              <a:srgbClr val="9B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3"/>
            <p:cNvSpPr/>
            <p:nvPr/>
          </p:nvSpPr>
          <p:spPr>
            <a:xfrm>
              <a:off x="8396500" y="1017913"/>
              <a:ext cx="39475" cy="61025"/>
            </a:xfrm>
            <a:custGeom>
              <a:avLst/>
              <a:gdLst/>
              <a:ahLst/>
              <a:cxnLst/>
              <a:rect l="l" t="t" r="r" b="b"/>
              <a:pathLst>
                <a:path w="1579" h="2441" extrusionOk="0">
                  <a:moveTo>
                    <a:pt x="912" y="0"/>
                  </a:moveTo>
                  <a:cubicBezTo>
                    <a:pt x="894" y="0"/>
                    <a:pt x="875" y="2"/>
                    <a:pt x="857" y="4"/>
                  </a:cubicBezTo>
                  <a:cubicBezTo>
                    <a:pt x="429" y="31"/>
                    <a:pt x="54" y="620"/>
                    <a:pt x="27" y="1289"/>
                  </a:cubicBezTo>
                  <a:cubicBezTo>
                    <a:pt x="1" y="1941"/>
                    <a:pt x="305" y="2441"/>
                    <a:pt x="718" y="2441"/>
                  </a:cubicBezTo>
                  <a:cubicBezTo>
                    <a:pt x="728" y="2441"/>
                    <a:pt x="739" y="2440"/>
                    <a:pt x="750" y="2440"/>
                  </a:cubicBezTo>
                  <a:cubicBezTo>
                    <a:pt x="1178" y="2386"/>
                    <a:pt x="1526" y="1824"/>
                    <a:pt x="1553" y="1155"/>
                  </a:cubicBezTo>
                  <a:cubicBezTo>
                    <a:pt x="1578" y="517"/>
                    <a:pt x="1287" y="0"/>
                    <a:pt x="912" y="0"/>
                  </a:cubicBezTo>
                  <a:close/>
                </a:path>
              </a:pathLst>
            </a:custGeom>
            <a:solidFill>
              <a:srgbClr val="5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3"/>
            <p:cNvSpPr/>
            <p:nvPr/>
          </p:nvSpPr>
          <p:spPr>
            <a:xfrm>
              <a:off x="8396500" y="959963"/>
              <a:ext cx="56225" cy="41200"/>
            </a:xfrm>
            <a:custGeom>
              <a:avLst/>
              <a:gdLst/>
              <a:ahLst/>
              <a:cxnLst/>
              <a:rect l="l" t="t" r="r" b="b"/>
              <a:pathLst>
                <a:path w="2249" h="1648" extrusionOk="0">
                  <a:moveTo>
                    <a:pt x="357" y="0"/>
                  </a:moveTo>
                  <a:cubicBezTo>
                    <a:pt x="286" y="0"/>
                    <a:pt x="231" y="36"/>
                    <a:pt x="214" y="101"/>
                  </a:cubicBezTo>
                  <a:lnTo>
                    <a:pt x="54" y="449"/>
                  </a:lnTo>
                  <a:cubicBezTo>
                    <a:pt x="0" y="556"/>
                    <a:pt x="81" y="689"/>
                    <a:pt x="214" y="743"/>
                  </a:cubicBezTo>
                  <a:lnTo>
                    <a:pt x="1767" y="1599"/>
                  </a:lnTo>
                  <a:cubicBezTo>
                    <a:pt x="1823" y="1633"/>
                    <a:pt x="1879" y="1648"/>
                    <a:pt x="1929" y="1648"/>
                  </a:cubicBezTo>
                  <a:cubicBezTo>
                    <a:pt x="1999" y="1648"/>
                    <a:pt x="2057" y="1619"/>
                    <a:pt x="2088" y="1573"/>
                  </a:cubicBezTo>
                  <a:lnTo>
                    <a:pt x="2222" y="1198"/>
                  </a:lnTo>
                  <a:cubicBezTo>
                    <a:pt x="2249" y="1064"/>
                    <a:pt x="2168" y="957"/>
                    <a:pt x="2061" y="904"/>
                  </a:cubicBezTo>
                  <a:lnTo>
                    <a:pt x="509" y="47"/>
                  </a:lnTo>
                  <a:cubicBezTo>
                    <a:pt x="456" y="15"/>
                    <a:pt x="403" y="0"/>
                    <a:pt x="357" y="0"/>
                  </a:cubicBezTo>
                  <a:close/>
                </a:path>
              </a:pathLst>
            </a:custGeom>
            <a:solidFill>
              <a:srgbClr val="9B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3"/>
            <p:cNvSpPr/>
            <p:nvPr/>
          </p:nvSpPr>
          <p:spPr>
            <a:xfrm>
              <a:off x="8327575" y="1089613"/>
              <a:ext cx="44175" cy="50200"/>
            </a:xfrm>
            <a:custGeom>
              <a:avLst/>
              <a:gdLst/>
              <a:ahLst/>
              <a:cxnLst/>
              <a:rect l="l" t="t" r="r" b="b"/>
              <a:pathLst>
                <a:path w="1767" h="2008" extrusionOk="0">
                  <a:moveTo>
                    <a:pt x="937" y="0"/>
                  </a:moveTo>
                  <a:lnTo>
                    <a:pt x="937" y="0"/>
                  </a:lnTo>
                  <a:cubicBezTo>
                    <a:pt x="1258" y="669"/>
                    <a:pt x="1392" y="1231"/>
                    <a:pt x="1018" y="1579"/>
                  </a:cubicBezTo>
                  <a:cubicBezTo>
                    <a:pt x="772" y="1800"/>
                    <a:pt x="438" y="1931"/>
                    <a:pt x="95" y="1931"/>
                  </a:cubicBezTo>
                  <a:cubicBezTo>
                    <a:pt x="64" y="1931"/>
                    <a:pt x="32" y="1929"/>
                    <a:pt x="0" y="1927"/>
                  </a:cubicBezTo>
                  <a:lnTo>
                    <a:pt x="0" y="1954"/>
                  </a:lnTo>
                  <a:cubicBezTo>
                    <a:pt x="0" y="1954"/>
                    <a:pt x="255" y="2007"/>
                    <a:pt x="562" y="2007"/>
                  </a:cubicBezTo>
                  <a:cubicBezTo>
                    <a:pt x="870" y="2007"/>
                    <a:pt x="1232" y="1954"/>
                    <a:pt x="1446" y="1740"/>
                  </a:cubicBezTo>
                  <a:cubicBezTo>
                    <a:pt x="1767" y="1365"/>
                    <a:pt x="1473" y="776"/>
                    <a:pt x="937" y="0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3"/>
            <p:cNvSpPr/>
            <p:nvPr/>
          </p:nvSpPr>
          <p:spPr>
            <a:xfrm>
              <a:off x="8285425" y="1162538"/>
              <a:ext cx="87000" cy="22225"/>
            </a:xfrm>
            <a:custGeom>
              <a:avLst/>
              <a:gdLst/>
              <a:ahLst/>
              <a:cxnLst/>
              <a:rect l="l" t="t" r="r" b="b"/>
              <a:pathLst>
                <a:path w="3480" h="889" extrusionOk="0">
                  <a:moveTo>
                    <a:pt x="188" y="0"/>
                  </a:moveTo>
                  <a:lnTo>
                    <a:pt x="0" y="455"/>
                  </a:lnTo>
                  <a:cubicBezTo>
                    <a:pt x="40" y="476"/>
                    <a:pt x="790" y="888"/>
                    <a:pt x="2057" y="888"/>
                  </a:cubicBezTo>
                  <a:cubicBezTo>
                    <a:pt x="2477" y="888"/>
                    <a:pt x="2954" y="843"/>
                    <a:pt x="3480" y="723"/>
                  </a:cubicBezTo>
                  <a:lnTo>
                    <a:pt x="3399" y="509"/>
                  </a:lnTo>
                  <a:cubicBezTo>
                    <a:pt x="3071" y="589"/>
                    <a:pt x="2738" y="629"/>
                    <a:pt x="2406" y="629"/>
                  </a:cubicBezTo>
                  <a:cubicBezTo>
                    <a:pt x="1630" y="629"/>
                    <a:pt x="863" y="413"/>
                    <a:pt x="188" y="0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3"/>
            <p:cNvSpPr/>
            <p:nvPr/>
          </p:nvSpPr>
          <p:spPr>
            <a:xfrm>
              <a:off x="8316525" y="1200263"/>
              <a:ext cx="40525" cy="13925"/>
            </a:xfrm>
            <a:custGeom>
              <a:avLst/>
              <a:gdLst/>
              <a:ahLst/>
              <a:cxnLst/>
              <a:rect l="l" t="t" r="r" b="b"/>
              <a:pathLst>
                <a:path w="1621" h="557" extrusionOk="0">
                  <a:moveTo>
                    <a:pt x="1500" y="1"/>
                  </a:moveTo>
                  <a:cubicBezTo>
                    <a:pt x="1370" y="1"/>
                    <a:pt x="1123" y="146"/>
                    <a:pt x="790" y="204"/>
                  </a:cubicBezTo>
                  <a:cubicBezTo>
                    <a:pt x="705" y="215"/>
                    <a:pt x="621" y="218"/>
                    <a:pt x="543" y="218"/>
                  </a:cubicBezTo>
                  <a:cubicBezTo>
                    <a:pt x="425" y="218"/>
                    <a:pt x="318" y="211"/>
                    <a:pt x="232" y="211"/>
                  </a:cubicBezTo>
                  <a:cubicBezTo>
                    <a:pt x="88" y="211"/>
                    <a:pt x="1" y="231"/>
                    <a:pt x="14" y="338"/>
                  </a:cubicBezTo>
                  <a:cubicBezTo>
                    <a:pt x="54" y="477"/>
                    <a:pt x="268" y="557"/>
                    <a:pt x="551" y="557"/>
                  </a:cubicBezTo>
                  <a:cubicBezTo>
                    <a:pt x="650" y="557"/>
                    <a:pt x="759" y="547"/>
                    <a:pt x="871" y="526"/>
                  </a:cubicBezTo>
                  <a:cubicBezTo>
                    <a:pt x="1299" y="445"/>
                    <a:pt x="1620" y="258"/>
                    <a:pt x="1593" y="71"/>
                  </a:cubicBezTo>
                  <a:cubicBezTo>
                    <a:pt x="1579" y="20"/>
                    <a:pt x="1547" y="1"/>
                    <a:pt x="1500" y="1"/>
                  </a:cubicBezTo>
                  <a:close/>
                </a:path>
              </a:pathLst>
            </a:custGeom>
            <a:solidFill>
              <a:srgbClr val="D275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3"/>
            <p:cNvSpPr/>
            <p:nvPr/>
          </p:nvSpPr>
          <p:spPr>
            <a:xfrm>
              <a:off x="9185400" y="3254263"/>
              <a:ext cx="412900" cy="441000"/>
            </a:xfrm>
            <a:custGeom>
              <a:avLst/>
              <a:gdLst/>
              <a:ahLst/>
              <a:cxnLst/>
              <a:rect l="l" t="t" r="r" b="b"/>
              <a:pathLst>
                <a:path w="16516" h="17640" extrusionOk="0">
                  <a:moveTo>
                    <a:pt x="7174" y="1"/>
                  </a:moveTo>
                  <a:cubicBezTo>
                    <a:pt x="3106" y="1"/>
                    <a:pt x="1" y="13865"/>
                    <a:pt x="1" y="13865"/>
                  </a:cubicBezTo>
                  <a:cubicBezTo>
                    <a:pt x="1" y="13865"/>
                    <a:pt x="3052" y="14079"/>
                    <a:pt x="3052" y="17639"/>
                  </a:cubicBezTo>
                  <a:lnTo>
                    <a:pt x="15686" y="17639"/>
                  </a:lnTo>
                  <a:cubicBezTo>
                    <a:pt x="15686" y="17639"/>
                    <a:pt x="16515" y="13490"/>
                    <a:pt x="11858" y="13490"/>
                  </a:cubicBezTo>
                  <a:cubicBezTo>
                    <a:pt x="11858" y="13490"/>
                    <a:pt x="11778" y="11296"/>
                    <a:pt x="10225" y="11296"/>
                  </a:cubicBezTo>
                  <a:cubicBezTo>
                    <a:pt x="10225" y="11296"/>
                    <a:pt x="11216" y="1"/>
                    <a:pt x="7174" y="1"/>
                  </a:cubicBezTo>
                  <a:close/>
                </a:path>
              </a:pathLst>
            </a:custGeom>
            <a:solidFill>
              <a:srgbClr val="C95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3"/>
            <p:cNvSpPr/>
            <p:nvPr/>
          </p:nvSpPr>
          <p:spPr>
            <a:xfrm>
              <a:off x="6722300" y="3254263"/>
              <a:ext cx="412900" cy="441000"/>
            </a:xfrm>
            <a:custGeom>
              <a:avLst/>
              <a:gdLst/>
              <a:ahLst/>
              <a:cxnLst/>
              <a:rect l="l" t="t" r="r" b="b"/>
              <a:pathLst>
                <a:path w="16516" h="17640" extrusionOk="0">
                  <a:moveTo>
                    <a:pt x="9342" y="1"/>
                  </a:moveTo>
                  <a:cubicBezTo>
                    <a:pt x="5300" y="1"/>
                    <a:pt x="6317" y="11296"/>
                    <a:pt x="6317" y="11296"/>
                  </a:cubicBezTo>
                  <a:cubicBezTo>
                    <a:pt x="4738" y="11296"/>
                    <a:pt x="4685" y="13490"/>
                    <a:pt x="4685" y="13490"/>
                  </a:cubicBezTo>
                  <a:cubicBezTo>
                    <a:pt x="1" y="13490"/>
                    <a:pt x="857" y="17639"/>
                    <a:pt x="857" y="17639"/>
                  </a:cubicBezTo>
                  <a:lnTo>
                    <a:pt x="13464" y="17639"/>
                  </a:lnTo>
                  <a:cubicBezTo>
                    <a:pt x="13464" y="14079"/>
                    <a:pt x="16515" y="13865"/>
                    <a:pt x="16515" y="13865"/>
                  </a:cubicBezTo>
                  <a:cubicBezTo>
                    <a:pt x="16515" y="13865"/>
                    <a:pt x="13410" y="1"/>
                    <a:pt x="9342" y="1"/>
                  </a:cubicBezTo>
                  <a:close/>
                </a:path>
              </a:pathLst>
            </a:custGeom>
            <a:solidFill>
              <a:srgbClr val="C95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3"/>
            <p:cNvSpPr/>
            <p:nvPr/>
          </p:nvSpPr>
          <p:spPr>
            <a:xfrm>
              <a:off x="9420950" y="1835663"/>
              <a:ext cx="113100" cy="157975"/>
            </a:xfrm>
            <a:custGeom>
              <a:avLst/>
              <a:gdLst/>
              <a:ahLst/>
              <a:cxnLst/>
              <a:rect l="l" t="t" r="r" b="b"/>
              <a:pathLst>
                <a:path w="4524" h="6319" extrusionOk="0">
                  <a:moveTo>
                    <a:pt x="3314" y="1"/>
                  </a:moveTo>
                  <a:cubicBezTo>
                    <a:pt x="3298" y="1"/>
                    <a:pt x="3282" y="1"/>
                    <a:pt x="3266" y="2"/>
                  </a:cubicBezTo>
                  <a:lnTo>
                    <a:pt x="27" y="2"/>
                  </a:lnTo>
                  <a:lnTo>
                    <a:pt x="27" y="1367"/>
                  </a:lnTo>
                  <a:lnTo>
                    <a:pt x="2302" y="1260"/>
                  </a:lnTo>
                  <a:cubicBezTo>
                    <a:pt x="2319" y="1259"/>
                    <a:pt x="2335" y="1258"/>
                    <a:pt x="2351" y="1258"/>
                  </a:cubicBezTo>
                  <a:cubicBezTo>
                    <a:pt x="2786" y="1258"/>
                    <a:pt x="3159" y="1598"/>
                    <a:pt x="3159" y="2063"/>
                  </a:cubicBezTo>
                  <a:lnTo>
                    <a:pt x="3132" y="3990"/>
                  </a:lnTo>
                  <a:cubicBezTo>
                    <a:pt x="3079" y="4445"/>
                    <a:pt x="2731" y="4819"/>
                    <a:pt x="2249" y="4900"/>
                  </a:cubicBezTo>
                  <a:lnTo>
                    <a:pt x="0" y="4846"/>
                  </a:lnTo>
                  <a:lnTo>
                    <a:pt x="0" y="6318"/>
                  </a:lnTo>
                  <a:lnTo>
                    <a:pt x="3159" y="6104"/>
                  </a:lnTo>
                  <a:cubicBezTo>
                    <a:pt x="3855" y="5970"/>
                    <a:pt x="4363" y="5408"/>
                    <a:pt x="4417" y="4686"/>
                  </a:cubicBezTo>
                  <a:lnTo>
                    <a:pt x="4497" y="1233"/>
                  </a:lnTo>
                  <a:cubicBezTo>
                    <a:pt x="4523" y="553"/>
                    <a:pt x="3987" y="1"/>
                    <a:pt x="3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3"/>
            <p:cNvSpPr/>
            <p:nvPr/>
          </p:nvSpPr>
          <p:spPr>
            <a:xfrm>
              <a:off x="9232250" y="1787088"/>
              <a:ext cx="237575" cy="243175"/>
            </a:xfrm>
            <a:custGeom>
              <a:avLst/>
              <a:gdLst/>
              <a:ahLst/>
              <a:cxnLst/>
              <a:rect l="l" t="t" r="r" b="b"/>
              <a:pathLst>
                <a:path w="9503" h="9727" extrusionOk="0">
                  <a:moveTo>
                    <a:pt x="4431" y="0"/>
                  </a:moveTo>
                  <a:cubicBezTo>
                    <a:pt x="2621" y="0"/>
                    <a:pt x="857" y="134"/>
                    <a:pt x="482" y="392"/>
                  </a:cubicBezTo>
                  <a:cubicBezTo>
                    <a:pt x="1" y="687"/>
                    <a:pt x="241" y="8930"/>
                    <a:pt x="402" y="9278"/>
                  </a:cubicBezTo>
                  <a:cubicBezTo>
                    <a:pt x="573" y="9609"/>
                    <a:pt x="2292" y="9726"/>
                    <a:pt x="4134" y="9726"/>
                  </a:cubicBezTo>
                  <a:cubicBezTo>
                    <a:pt x="6324" y="9726"/>
                    <a:pt x="8688" y="9560"/>
                    <a:pt x="8833" y="9385"/>
                  </a:cubicBezTo>
                  <a:cubicBezTo>
                    <a:pt x="9128" y="9064"/>
                    <a:pt x="9502" y="1088"/>
                    <a:pt x="8753" y="473"/>
                  </a:cubicBezTo>
                  <a:cubicBezTo>
                    <a:pt x="8365" y="154"/>
                    <a:pt x="6372" y="0"/>
                    <a:pt x="4431" y="0"/>
                  </a:cubicBezTo>
                  <a:close/>
                </a:path>
              </a:pathLst>
            </a:custGeom>
            <a:solidFill>
              <a:srgbClr val="C12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3"/>
            <p:cNvSpPr/>
            <p:nvPr/>
          </p:nvSpPr>
          <p:spPr>
            <a:xfrm>
              <a:off x="9238950" y="1787438"/>
              <a:ext cx="200100" cy="192800"/>
            </a:xfrm>
            <a:custGeom>
              <a:avLst/>
              <a:gdLst/>
              <a:ahLst/>
              <a:cxnLst/>
              <a:rect l="l" t="t" r="r" b="b"/>
              <a:pathLst>
                <a:path w="8004" h="7712" extrusionOk="0">
                  <a:moveTo>
                    <a:pt x="4181" y="1"/>
                  </a:moveTo>
                  <a:cubicBezTo>
                    <a:pt x="2367" y="1"/>
                    <a:pt x="595" y="129"/>
                    <a:pt x="214" y="378"/>
                  </a:cubicBezTo>
                  <a:cubicBezTo>
                    <a:pt x="107" y="432"/>
                    <a:pt x="27" y="887"/>
                    <a:pt x="0" y="1529"/>
                  </a:cubicBezTo>
                  <a:cubicBezTo>
                    <a:pt x="375" y="5062"/>
                    <a:pt x="2008" y="7712"/>
                    <a:pt x="3962" y="7712"/>
                  </a:cubicBezTo>
                  <a:cubicBezTo>
                    <a:pt x="6130" y="7712"/>
                    <a:pt x="7923" y="4420"/>
                    <a:pt x="8003" y="271"/>
                  </a:cubicBezTo>
                  <a:cubicBezTo>
                    <a:pt x="7215" y="89"/>
                    <a:pt x="5684" y="1"/>
                    <a:pt x="4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3"/>
            <p:cNvSpPr/>
            <p:nvPr/>
          </p:nvSpPr>
          <p:spPr>
            <a:xfrm>
              <a:off x="9253000" y="1804238"/>
              <a:ext cx="32800" cy="103075"/>
            </a:xfrm>
            <a:custGeom>
              <a:avLst/>
              <a:gdLst/>
              <a:ahLst/>
              <a:cxnLst/>
              <a:rect l="l" t="t" r="r" b="b"/>
              <a:pathLst>
                <a:path w="1312" h="4123" extrusionOk="0">
                  <a:moveTo>
                    <a:pt x="589" y="1"/>
                  </a:moveTo>
                  <a:cubicBezTo>
                    <a:pt x="214" y="81"/>
                    <a:pt x="0" y="429"/>
                    <a:pt x="81" y="804"/>
                  </a:cubicBezTo>
                  <a:cubicBezTo>
                    <a:pt x="214" y="1981"/>
                    <a:pt x="643" y="3132"/>
                    <a:pt x="1312" y="4123"/>
                  </a:cubicBezTo>
                  <a:lnTo>
                    <a:pt x="1258" y="830"/>
                  </a:lnTo>
                  <a:cubicBezTo>
                    <a:pt x="1312" y="402"/>
                    <a:pt x="1017" y="54"/>
                    <a:pt x="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3"/>
            <p:cNvSpPr/>
            <p:nvPr/>
          </p:nvSpPr>
          <p:spPr>
            <a:xfrm>
              <a:off x="9291125" y="1803538"/>
              <a:ext cx="33500" cy="28825"/>
            </a:xfrm>
            <a:custGeom>
              <a:avLst/>
              <a:gdLst/>
              <a:ahLst/>
              <a:cxnLst/>
              <a:rect l="l" t="t" r="r" b="b"/>
              <a:pathLst>
                <a:path w="1340" h="1153" extrusionOk="0">
                  <a:moveTo>
                    <a:pt x="766" y="0"/>
                  </a:moveTo>
                  <a:cubicBezTo>
                    <a:pt x="603" y="0"/>
                    <a:pt x="438" y="69"/>
                    <a:pt x="322" y="216"/>
                  </a:cubicBezTo>
                  <a:cubicBezTo>
                    <a:pt x="1" y="591"/>
                    <a:pt x="269" y="1153"/>
                    <a:pt x="750" y="1153"/>
                  </a:cubicBezTo>
                  <a:cubicBezTo>
                    <a:pt x="1098" y="1126"/>
                    <a:pt x="1339" y="805"/>
                    <a:pt x="1312" y="457"/>
                  </a:cubicBezTo>
                  <a:cubicBezTo>
                    <a:pt x="1264" y="164"/>
                    <a:pt x="101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3"/>
            <p:cNvSpPr/>
            <p:nvPr/>
          </p:nvSpPr>
          <p:spPr>
            <a:xfrm>
              <a:off x="9248975" y="1110313"/>
              <a:ext cx="276375" cy="644425"/>
            </a:xfrm>
            <a:custGeom>
              <a:avLst/>
              <a:gdLst/>
              <a:ahLst/>
              <a:cxnLst/>
              <a:rect l="l" t="t" r="r" b="b"/>
              <a:pathLst>
                <a:path w="11055" h="25777" extrusionOk="0">
                  <a:moveTo>
                    <a:pt x="7890" y="1"/>
                  </a:moveTo>
                  <a:cubicBezTo>
                    <a:pt x="7865" y="1"/>
                    <a:pt x="7841" y="1"/>
                    <a:pt x="7816" y="2"/>
                  </a:cubicBezTo>
                  <a:cubicBezTo>
                    <a:pt x="8940" y="296"/>
                    <a:pt x="9208" y="1046"/>
                    <a:pt x="9208" y="2304"/>
                  </a:cubicBezTo>
                  <a:cubicBezTo>
                    <a:pt x="9208" y="3562"/>
                    <a:pt x="5461" y="4177"/>
                    <a:pt x="4899" y="7657"/>
                  </a:cubicBezTo>
                  <a:cubicBezTo>
                    <a:pt x="4337" y="11136"/>
                    <a:pt x="6210" y="12260"/>
                    <a:pt x="7281" y="13679"/>
                  </a:cubicBezTo>
                  <a:cubicBezTo>
                    <a:pt x="8378" y="15098"/>
                    <a:pt x="7120" y="20531"/>
                    <a:pt x="4899" y="20825"/>
                  </a:cubicBezTo>
                  <a:cubicBezTo>
                    <a:pt x="2383" y="21173"/>
                    <a:pt x="1" y="22164"/>
                    <a:pt x="3748" y="25643"/>
                  </a:cubicBezTo>
                  <a:lnTo>
                    <a:pt x="4176" y="25777"/>
                  </a:lnTo>
                  <a:cubicBezTo>
                    <a:pt x="5595" y="24920"/>
                    <a:pt x="3427" y="22672"/>
                    <a:pt x="5354" y="21387"/>
                  </a:cubicBezTo>
                  <a:cubicBezTo>
                    <a:pt x="6478" y="20665"/>
                    <a:pt x="8378" y="19086"/>
                    <a:pt x="8887" y="17212"/>
                  </a:cubicBezTo>
                  <a:cubicBezTo>
                    <a:pt x="9395" y="15338"/>
                    <a:pt x="9155" y="15338"/>
                    <a:pt x="8004" y="14295"/>
                  </a:cubicBezTo>
                  <a:cubicBezTo>
                    <a:pt x="6826" y="13277"/>
                    <a:pt x="6210" y="11109"/>
                    <a:pt x="6050" y="8005"/>
                  </a:cubicBezTo>
                  <a:cubicBezTo>
                    <a:pt x="5916" y="4900"/>
                    <a:pt x="8780" y="4846"/>
                    <a:pt x="9931" y="4150"/>
                  </a:cubicBezTo>
                  <a:cubicBezTo>
                    <a:pt x="11055" y="3428"/>
                    <a:pt x="10627" y="2250"/>
                    <a:pt x="9877" y="1099"/>
                  </a:cubicBezTo>
                  <a:cubicBezTo>
                    <a:pt x="9436" y="424"/>
                    <a:pt x="8692" y="1"/>
                    <a:pt x="7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3"/>
            <p:cNvSpPr/>
            <p:nvPr/>
          </p:nvSpPr>
          <p:spPr>
            <a:xfrm>
              <a:off x="8342300" y="1788813"/>
              <a:ext cx="432275" cy="196800"/>
            </a:xfrm>
            <a:custGeom>
              <a:avLst/>
              <a:gdLst/>
              <a:ahLst/>
              <a:cxnLst/>
              <a:rect l="l" t="t" r="r" b="b"/>
              <a:pathLst>
                <a:path w="17291" h="7872" extrusionOk="0">
                  <a:moveTo>
                    <a:pt x="8455" y="0"/>
                  </a:moveTo>
                  <a:cubicBezTo>
                    <a:pt x="7554" y="0"/>
                    <a:pt x="6614" y="136"/>
                    <a:pt x="5648" y="457"/>
                  </a:cubicBezTo>
                  <a:cubicBezTo>
                    <a:pt x="2436" y="1501"/>
                    <a:pt x="0" y="7871"/>
                    <a:pt x="0" y="7871"/>
                  </a:cubicBezTo>
                  <a:lnTo>
                    <a:pt x="15016" y="6265"/>
                  </a:lnTo>
                  <a:lnTo>
                    <a:pt x="17291" y="4258"/>
                  </a:lnTo>
                  <a:cubicBezTo>
                    <a:pt x="17291" y="4258"/>
                    <a:pt x="13496" y="0"/>
                    <a:pt x="8455" y="0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3"/>
            <p:cNvSpPr/>
            <p:nvPr/>
          </p:nvSpPr>
          <p:spPr>
            <a:xfrm>
              <a:off x="7973600" y="1730213"/>
              <a:ext cx="380100" cy="240000"/>
            </a:xfrm>
            <a:custGeom>
              <a:avLst/>
              <a:gdLst/>
              <a:ahLst/>
              <a:cxnLst/>
              <a:rect l="l" t="t" r="r" b="b"/>
              <a:pathLst>
                <a:path w="15204" h="9600" extrusionOk="0">
                  <a:moveTo>
                    <a:pt x="5042" y="0"/>
                  </a:moveTo>
                  <a:cubicBezTo>
                    <a:pt x="2304" y="0"/>
                    <a:pt x="0" y="526"/>
                    <a:pt x="0" y="526"/>
                  </a:cubicBezTo>
                  <a:lnTo>
                    <a:pt x="1044" y="7164"/>
                  </a:lnTo>
                  <a:lnTo>
                    <a:pt x="15203" y="9599"/>
                  </a:lnTo>
                  <a:cubicBezTo>
                    <a:pt x="15177" y="7137"/>
                    <a:pt x="14347" y="4782"/>
                    <a:pt x="12848" y="2828"/>
                  </a:cubicBezTo>
                  <a:cubicBezTo>
                    <a:pt x="11150" y="559"/>
                    <a:pt x="7865" y="0"/>
                    <a:pt x="5042" y="0"/>
                  </a:cubicBezTo>
                  <a:close/>
                </a:path>
              </a:pathLst>
            </a:custGeom>
            <a:solidFill>
              <a:srgbClr val="CC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3"/>
            <p:cNvSpPr/>
            <p:nvPr/>
          </p:nvSpPr>
          <p:spPr>
            <a:xfrm>
              <a:off x="7910025" y="1791788"/>
              <a:ext cx="444350" cy="189800"/>
            </a:xfrm>
            <a:custGeom>
              <a:avLst/>
              <a:gdLst/>
              <a:ahLst/>
              <a:cxnLst/>
              <a:rect l="l" t="t" r="r" b="b"/>
              <a:pathLst>
                <a:path w="17774" h="7592" extrusionOk="0">
                  <a:moveTo>
                    <a:pt x="8993" y="1"/>
                  </a:moveTo>
                  <a:cubicBezTo>
                    <a:pt x="4623" y="1"/>
                    <a:pt x="1" y="2533"/>
                    <a:pt x="1" y="2533"/>
                  </a:cubicBezTo>
                  <a:lnTo>
                    <a:pt x="2865" y="6574"/>
                  </a:lnTo>
                  <a:lnTo>
                    <a:pt x="17773" y="7591"/>
                  </a:lnTo>
                  <a:cubicBezTo>
                    <a:pt x="17773" y="6253"/>
                    <a:pt x="16354" y="2292"/>
                    <a:pt x="12206" y="579"/>
                  </a:cubicBezTo>
                  <a:cubicBezTo>
                    <a:pt x="11205" y="166"/>
                    <a:pt x="10107" y="1"/>
                    <a:pt x="8993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3"/>
            <p:cNvSpPr/>
            <p:nvPr/>
          </p:nvSpPr>
          <p:spPr>
            <a:xfrm>
              <a:off x="7897975" y="1837663"/>
              <a:ext cx="895350" cy="165325"/>
            </a:xfrm>
            <a:custGeom>
              <a:avLst/>
              <a:gdLst/>
              <a:ahLst/>
              <a:cxnLst/>
              <a:rect l="l" t="t" r="r" b="b"/>
              <a:pathLst>
                <a:path w="35814" h="6613" extrusionOk="0">
                  <a:moveTo>
                    <a:pt x="25973" y="1"/>
                  </a:moveTo>
                  <a:cubicBezTo>
                    <a:pt x="22288" y="1"/>
                    <a:pt x="19527" y="3498"/>
                    <a:pt x="18362" y="4927"/>
                  </a:cubicBezTo>
                  <a:cubicBezTo>
                    <a:pt x="18236" y="5078"/>
                    <a:pt x="18069" y="5152"/>
                    <a:pt x="17905" y="5152"/>
                  </a:cubicBezTo>
                  <a:cubicBezTo>
                    <a:pt x="17720" y="5152"/>
                    <a:pt x="17539" y="5058"/>
                    <a:pt x="17425" y="4873"/>
                  </a:cubicBezTo>
                  <a:cubicBezTo>
                    <a:pt x="16729" y="3776"/>
                    <a:pt x="15016" y="832"/>
                    <a:pt x="11831" y="751"/>
                  </a:cubicBezTo>
                  <a:cubicBezTo>
                    <a:pt x="11773" y="750"/>
                    <a:pt x="11715" y="749"/>
                    <a:pt x="11656" y="749"/>
                  </a:cubicBezTo>
                  <a:cubicBezTo>
                    <a:pt x="7196" y="749"/>
                    <a:pt x="1" y="4686"/>
                    <a:pt x="1" y="4686"/>
                  </a:cubicBezTo>
                  <a:lnTo>
                    <a:pt x="322" y="5837"/>
                  </a:lnTo>
                  <a:lnTo>
                    <a:pt x="17746" y="6613"/>
                  </a:lnTo>
                  <a:lnTo>
                    <a:pt x="35010" y="5917"/>
                  </a:lnTo>
                  <a:lnTo>
                    <a:pt x="35813" y="4151"/>
                  </a:lnTo>
                  <a:cubicBezTo>
                    <a:pt x="35813" y="4151"/>
                    <a:pt x="30942" y="109"/>
                    <a:pt x="26097" y="2"/>
                  </a:cubicBezTo>
                  <a:cubicBezTo>
                    <a:pt x="26056" y="1"/>
                    <a:pt x="26014" y="1"/>
                    <a:pt x="25973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3"/>
            <p:cNvSpPr/>
            <p:nvPr/>
          </p:nvSpPr>
          <p:spPr>
            <a:xfrm>
              <a:off x="8619325" y="1885213"/>
              <a:ext cx="164625" cy="95700"/>
            </a:xfrm>
            <a:custGeom>
              <a:avLst/>
              <a:gdLst/>
              <a:ahLst/>
              <a:cxnLst/>
              <a:rect l="l" t="t" r="r" b="b"/>
              <a:pathLst>
                <a:path w="6585" h="3828" extrusionOk="0">
                  <a:moveTo>
                    <a:pt x="0" y="0"/>
                  </a:moveTo>
                  <a:cubicBezTo>
                    <a:pt x="0" y="0"/>
                    <a:pt x="1981" y="215"/>
                    <a:pt x="6237" y="3828"/>
                  </a:cubicBezTo>
                  <a:lnTo>
                    <a:pt x="6585" y="3052"/>
                  </a:lnTo>
                  <a:cubicBezTo>
                    <a:pt x="2409" y="5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3"/>
            <p:cNvSpPr/>
            <p:nvPr/>
          </p:nvSpPr>
          <p:spPr>
            <a:xfrm>
              <a:off x="8392475" y="1906913"/>
              <a:ext cx="215500" cy="70650"/>
            </a:xfrm>
            <a:custGeom>
              <a:avLst/>
              <a:gdLst/>
              <a:ahLst/>
              <a:cxnLst/>
              <a:rect l="l" t="t" r="r" b="b"/>
              <a:pathLst>
                <a:path w="8620" h="2826" extrusionOk="0">
                  <a:moveTo>
                    <a:pt x="6419" y="1"/>
                  </a:moveTo>
                  <a:cubicBezTo>
                    <a:pt x="4470" y="1"/>
                    <a:pt x="1680" y="468"/>
                    <a:pt x="1" y="2826"/>
                  </a:cubicBezTo>
                  <a:cubicBezTo>
                    <a:pt x="2448" y="1133"/>
                    <a:pt x="5378" y="201"/>
                    <a:pt x="8369" y="201"/>
                  </a:cubicBezTo>
                  <a:cubicBezTo>
                    <a:pt x="8452" y="201"/>
                    <a:pt x="8536" y="201"/>
                    <a:pt x="8619" y="203"/>
                  </a:cubicBezTo>
                  <a:cubicBezTo>
                    <a:pt x="8619" y="203"/>
                    <a:pt x="7701" y="1"/>
                    <a:pt x="6419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3"/>
            <p:cNvSpPr/>
            <p:nvPr/>
          </p:nvSpPr>
          <p:spPr>
            <a:xfrm>
              <a:off x="8503550" y="1946063"/>
              <a:ext cx="211475" cy="31500"/>
            </a:xfrm>
            <a:custGeom>
              <a:avLst/>
              <a:gdLst/>
              <a:ahLst/>
              <a:cxnLst/>
              <a:rect l="l" t="t" r="r" b="b"/>
              <a:pathLst>
                <a:path w="8459" h="1260" extrusionOk="0">
                  <a:moveTo>
                    <a:pt x="4569" y="1"/>
                  </a:moveTo>
                  <a:cubicBezTo>
                    <a:pt x="2910" y="1"/>
                    <a:pt x="1235" y="418"/>
                    <a:pt x="1" y="1260"/>
                  </a:cubicBezTo>
                  <a:cubicBezTo>
                    <a:pt x="1670" y="822"/>
                    <a:pt x="3387" y="601"/>
                    <a:pt x="5107" y="601"/>
                  </a:cubicBezTo>
                  <a:cubicBezTo>
                    <a:pt x="6228" y="601"/>
                    <a:pt x="7349" y="695"/>
                    <a:pt x="8459" y="885"/>
                  </a:cubicBezTo>
                  <a:cubicBezTo>
                    <a:pt x="7357" y="297"/>
                    <a:pt x="5969" y="1"/>
                    <a:pt x="4569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3"/>
            <p:cNvSpPr/>
            <p:nvPr/>
          </p:nvSpPr>
          <p:spPr>
            <a:xfrm>
              <a:off x="8094700" y="1876413"/>
              <a:ext cx="228875" cy="105850"/>
            </a:xfrm>
            <a:custGeom>
              <a:avLst/>
              <a:gdLst/>
              <a:ahLst/>
              <a:cxnLst/>
              <a:rect l="l" t="t" r="r" b="b"/>
              <a:pathLst>
                <a:path w="9155" h="4234" extrusionOk="0">
                  <a:moveTo>
                    <a:pt x="3064" y="0"/>
                  </a:moveTo>
                  <a:cubicBezTo>
                    <a:pt x="2046" y="0"/>
                    <a:pt x="1014" y="230"/>
                    <a:pt x="1" y="593"/>
                  </a:cubicBezTo>
                  <a:cubicBezTo>
                    <a:pt x="757" y="543"/>
                    <a:pt x="1481" y="469"/>
                    <a:pt x="2211" y="469"/>
                  </a:cubicBezTo>
                  <a:cubicBezTo>
                    <a:pt x="4219" y="469"/>
                    <a:pt x="6269" y="1034"/>
                    <a:pt x="9155" y="4233"/>
                  </a:cubicBezTo>
                  <a:cubicBezTo>
                    <a:pt x="7414" y="1082"/>
                    <a:pt x="5273" y="0"/>
                    <a:pt x="3064" y="0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3"/>
            <p:cNvSpPr/>
            <p:nvPr/>
          </p:nvSpPr>
          <p:spPr>
            <a:xfrm>
              <a:off x="8324225" y="1967513"/>
              <a:ext cx="59575" cy="51700"/>
            </a:xfrm>
            <a:custGeom>
              <a:avLst/>
              <a:gdLst/>
              <a:ahLst/>
              <a:cxnLst/>
              <a:rect l="l" t="t" r="r" b="b"/>
              <a:pathLst>
                <a:path w="2383" h="2068" extrusionOk="0">
                  <a:moveTo>
                    <a:pt x="1018" y="0"/>
                  </a:moveTo>
                  <a:cubicBezTo>
                    <a:pt x="456" y="0"/>
                    <a:pt x="1" y="455"/>
                    <a:pt x="1" y="1044"/>
                  </a:cubicBezTo>
                  <a:cubicBezTo>
                    <a:pt x="1" y="1660"/>
                    <a:pt x="503" y="2068"/>
                    <a:pt x="1027" y="2068"/>
                  </a:cubicBezTo>
                  <a:cubicBezTo>
                    <a:pt x="1277" y="2068"/>
                    <a:pt x="1533" y="1975"/>
                    <a:pt x="1740" y="1767"/>
                  </a:cubicBezTo>
                  <a:cubicBezTo>
                    <a:pt x="2383" y="1098"/>
                    <a:pt x="1928" y="0"/>
                    <a:pt x="1018" y="0"/>
                  </a:cubicBezTo>
                  <a:close/>
                </a:path>
              </a:pathLst>
            </a:custGeom>
            <a:solidFill>
              <a:srgbClr val="7C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3"/>
            <p:cNvSpPr/>
            <p:nvPr/>
          </p:nvSpPr>
          <p:spPr>
            <a:xfrm>
              <a:off x="8330250" y="1974863"/>
              <a:ext cx="46875" cy="39875"/>
            </a:xfrm>
            <a:custGeom>
              <a:avLst/>
              <a:gdLst/>
              <a:ahLst/>
              <a:cxnLst/>
              <a:rect l="l" t="t" r="r" b="b"/>
              <a:pathLst>
                <a:path w="1875" h="1595" extrusionOk="0">
                  <a:moveTo>
                    <a:pt x="830" y="1"/>
                  </a:moveTo>
                  <a:cubicBezTo>
                    <a:pt x="375" y="1"/>
                    <a:pt x="0" y="376"/>
                    <a:pt x="27" y="804"/>
                  </a:cubicBezTo>
                  <a:cubicBezTo>
                    <a:pt x="27" y="1290"/>
                    <a:pt x="416" y="1595"/>
                    <a:pt x="816" y="1595"/>
                  </a:cubicBezTo>
                  <a:cubicBezTo>
                    <a:pt x="1011" y="1595"/>
                    <a:pt x="1208" y="1523"/>
                    <a:pt x="1366" y="1366"/>
                  </a:cubicBezTo>
                  <a:cubicBezTo>
                    <a:pt x="1874" y="857"/>
                    <a:pt x="1526" y="1"/>
                    <a:pt x="830" y="1"/>
                  </a:cubicBezTo>
                  <a:close/>
                </a:path>
              </a:pathLst>
            </a:custGeom>
            <a:solidFill>
              <a:srgbClr val="492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3"/>
            <p:cNvSpPr/>
            <p:nvPr/>
          </p:nvSpPr>
          <p:spPr>
            <a:xfrm>
              <a:off x="7873200" y="1973463"/>
              <a:ext cx="962325" cy="46525"/>
            </a:xfrm>
            <a:custGeom>
              <a:avLst/>
              <a:gdLst/>
              <a:ahLst/>
              <a:cxnLst/>
              <a:rect l="l" t="t" r="r" b="b"/>
              <a:pathLst>
                <a:path w="38493" h="1861" extrusionOk="0">
                  <a:moveTo>
                    <a:pt x="1183" y="1"/>
                  </a:moveTo>
                  <a:cubicBezTo>
                    <a:pt x="0" y="1"/>
                    <a:pt x="0" y="1799"/>
                    <a:pt x="1183" y="1799"/>
                  </a:cubicBezTo>
                  <a:cubicBezTo>
                    <a:pt x="1208" y="1799"/>
                    <a:pt x="1234" y="1798"/>
                    <a:pt x="1260" y="1797"/>
                  </a:cubicBezTo>
                  <a:lnTo>
                    <a:pt x="18015" y="1797"/>
                  </a:lnTo>
                  <a:cubicBezTo>
                    <a:pt x="18063" y="1845"/>
                    <a:pt x="18128" y="1861"/>
                    <a:pt x="18207" y="1861"/>
                  </a:cubicBezTo>
                  <a:cubicBezTo>
                    <a:pt x="18303" y="1861"/>
                    <a:pt x="18418" y="1838"/>
                    <a:pt x="18550" y="1823"/>
                  </a:cubicBezTo>
                  <a:cubicBezTo>
                    <a:pt x="18697" y="1838"/>
                    <a:pt x="18819" y="1861"/>
                    <a:pt x="18913" y="1861"/>
                  </a:cubicBezTo>
                  <a:cubicBezTo>
                    <a:pt x="18991" y="1861"/>
                    <a:pt x="19049" y="1845"/>
                    <a:pt x="19085" y="1797"/>
                  </a:cubicBezTo>
                  <a:lnTo>
                    <a:pt x="37259" y="1797"/>
                  </a:lnTo>
                  <a:cubicBezTo>
                    <a:pt x="37285" y="1798"/>
                    <a:pt x="37309" y="1799"/>
                    <a:pt x="37334" y="1799"/>
                  </a:cubicBezTo>
                  <a:cubicBezTo>
                    <a:pt x="38492" y="1799"/>
                    <a:pt x="38492" y="1"/>
                    <a:pt x="37334" y="1"/>
                  </a:cubicBezTo>
                  <a:cubicBezTo>
                    <a:pt x="37309" y="1"/>
                    <a:pt x="37285" y="2"/>
                    <a:pt x="37259" y="3"/>
                  </a:cubicBezTo>
                  <a:lnTo>
                    <a:pt x="18978" y="672"/>
                  </a:lnTo>
                  <a:lnTo>
                    <a:pt x="1260" y="3"/>
                  </a:lnTo>
                  <a:cubicBezTo>
                    <a:pt x="1234" y="2"/>
                    <a:pt x="1208" y="1"/>
                    <a:pt x="1183" y="1"/>
                  </a:cubicBezTo>
                  <a:close/>
                </a:path>
              </a:pathLst>
            </a:custGeom>
            <a:solidFill>
              <a:srgbClr val="683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3"/>
            <p:cNvSpPr/>
            <p:nvPr/>
          </p:nvSpPr>
          <p:spPr>
            <a:xfrm>
              <a:off x="8105425" y="1978213"/>
              <a:ext cx="571475" cy="41775"/>
            </a:xfrm>
            <a:custGeom>
              <a:avLst/>
              <a:gdLst/>
              <a:ahLst/>
              <a:cxnLst/>
              <a:rect l="l" t="t" r="r" b="b"/>
              <a:pathLst>
                <a:path w="22859" h="1671" extrusionOk="0">
                  <a:moveTo>
                    <a:pt x="22858" y="1"/>
                  </a:moveTo>
                  <a:lnTo>
                    <a:pt x="9689" y="482"/>
                  </a:lnTo>
                  <a:lnTo>
                    <a:pt x="0" y="134"/>
                  </a:lnTo>
                  <a:lnTo>
                    <a:pt x="0" y="134"/>
                  </a:lnTo>
                  <a:cubicBezTo>
                    <a:pt x="321" y="723"/>
                    <a:pt x="803" y="1232"/>
                    <a:pt x="1392" y="1607"/>
                  </a:cubicBezTo>
                  <a:lnTo>
                    <a:pt x="8753" y="1607"/>
                  </a:lnTo>
                  <a:cubicBezTo>
                    <a:pt x="8789" y="1655"/>
                    <a:pt x="8847" y="1671"/>
                    <a:pt x="8925" y="1671"/>
                  </a:cubicBezTo>
                  <a:cubicBezTo>
                    <a:pt x="9019" y="1671"/>
                    <a:pt x="9142" y="1648"/>
                    <a:pt x="9288" y="1633"/>
                  </a:cubicBezTo>
                  <a:cubicBezTo>
                    <a:pt x="9420" y="1648"/>
                    <a:pt x="9535" y="1671"/>
                    <a:pt x="9631" y="1671"/>
                  </a:cubicBezTo>
                  <a:cubicBezTo>
                    <a:pt x="9710" y="1671"/>
                    <a:pt x="9775" y="1655"/>
                    <a:pt x="9823" y="1607"/>
                  </a:cubicBezTo>
                  <a:lnTo>
                    <a:pt x="21413" y="1607"/>
                  </a:lnTo>
                  <a:cubicBezTo>
                    <a:pt x="22002" y="1205"/>
                    <a:pt x="22510" y="670"/>
                    <a:pt x="22858" y="1"/>
                  </a:cubicBezTo>
                  <a:close/>
                </a:path>
              </a:pathLst>
            </a:custGeom>
            <a:solidFill>
              <a:srgbClr val="7C49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9" name="Google Shape;4109;p73"/>
            <p:cNvGrpSpPr/>
            <p:nvPr/>
          </p:nvGrpSpPr>
          <p:grpSpPr>
            <a:xfrm>
              <a:off x="6674800" y="914963"/>
              <a:ext cx="825075" cy="1107450"/>
              <a:chOff x="6674800" y="914963"/>
              <a:chExt cx="825075" cy="1107450"/>
            </a:xfrm>
          </p:grpSpPr>
          <p:sp>
            <p:nvSpPr>
              <p:cNvPr id="4110" name="Google Shape;4110;p73"/>
              <p:cNvSpPr/>
              <p:nvPr/>
            </p:nvSpPr>
            <p:spPr>
              <a:xfrm>
                <a:off x="7071600" y="1363288"/>
                <a:ext cx="31475" cy="6049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4197" extrusionOk="0">
                    <a:moveTo>
                      <a:pt x="0" y="0"/>
                    </a:moveTo>
                    <a:lnTo>
                      <a:pt x="0" y="24196"/>
                    </a:lnTo>
                    <a:lnTo>
                      <a:pt x="1258" y="24196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73"/>
              <p:cNvSpPr/>
              <p:nvPr/>
            </p:nvSpPr>
            <p:spPr>
              <a:xfrm>
                <a:off x="7071600" y="1363288"/>
                <a:ext cx="31475" cy="378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5150" extrusionOk="0">
                    <a:moveTo>
                      <a:pt x="0" y="0"/>
                    </a:moveTo>
                    <a:lnTo>
                      <a:pt x="0" y="14346"/>
                    </a:lnTo>
                    <a:cubicBezTo>
                      <a:pt x="321" y="14748"/>
                      <a:pt x="750" y="15042"/>
                      <a:pt x="1258" y="151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73"/>
              <p:cNvSpPr/>
              <p:nvPr/>
            </p:nvSpPr>
            <p:spPr>
              <a:xfrm>
                <a:off x="6849450" y="1922013"/>
                <a:ext cx="475100" cy="100400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4016" extrusionOk="0">
                    <a:moveTo>
                      <a:pt x="9582" y="0"/>
                    </a:moveTo>
                    <a:lnTo>
                      <a:pt x="0" y="4015"/>
                    </a:lnTo>
                    <a:lnTo>
                      <a:pt x="19004" y="4015"/>
                    </a:lnTo>
                    <a:lnTo>
                      <a:pt x="95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73"/>
              <p:cNvSpPr/>
              <p:nvPr/>
            </p:nvSpPr>
            <p:spPr>
              <a:xfrm>
                <a:off x="6694200" y="932363"/>
                <a:ext cx="785600" cy="448350"/>
              </a:xfrm>
              <a:custGeom>
                <a:avLst/>
                <a:gdLst/>
                <a:ahLst/>
                <a:cxnLst/>
                <a:rect l="l" t="t" r="r" b="b"/>
                <a:pathLst>
                  <a:path w="31424" h="17934" extrusionOk="0">
                    <a:moveTo>
                      <a:pt x="3882" y="0"/>
                    </a:moveTo>
                    <a:lnTo>
                      <a:pt x="0" y="17933"/>
                    </a:lnTo>
                    <a:lnTo>
                      <a:pt x="31423" y="17933"/>
                    </a:lnTo>
                    <a:lnTo>
                      <a:pt x="27569" y="0"/>
                    </a:lnTo>
                    <a:close/>
                  </a:path>
                </a:pathLst>
              </a:custGeom>
              <a:solidFill>
                <a:srgbClr val="A314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73"/>
              <p:cNvSpPr/>
              <p:nvPr/>
            </p:nvSpPr>
            <p:spPr>
              <a:xfrm>
                <a:off x="6816650" y="961788"/>
                <a:ext cx="586200" cy="370850"/>
              </a:xfrm>
              <a:custGeom>
                <a:avLst/>
                <a:gdLst/>
                <a:ahLst/>
                <a:cxnLst/>
                <a:rect l="l" t="t" r="r" b="b"/>
                <a:pathLst>
                  <a:path w="23448" h="14834" extrusionOk="0">
                    <a:moveTo>
                      <a:pt x="54" y="1"/>
                    </a:moveTo>
                    <a:cubicBezTo>
                      <a:pt x="1" y="1071"/>
                      <a:pt x="81" y="2142"/>
                      <a:pt x="268" y="3186"/>
                    </a:cubicBezTo>
                    <a:cubicBezTo>
                      <a:pt x="1403" y="9841"/>
                      <a:pt x="6715" y="14833"/>
                      <a:pt x="12382" y="14833"/>
                    </a:cubicBezTo>
                    <a:cubicBezTo>
                      <a:pt x="12733" y="14833"/>
                      <a:pt x="13085" y="14814"/>
                      <a:pt x="13437" y="14775"/>
                    </a:cubicBezTo>
                    <a:cubicBezTo>
                      <a:pt x="19513" y="14106"/>
                      <a:pt x="23447" y="7790"/>
                      <a:pt x="22243" y="723"/>
                    </a:cubicBezTo>
                    <a:cubicBezTo>
                      <a:pt x="22216" y="483"/>
                      <a:pt x="22163" y="242"/>
                      <a:pt x="22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73"/>
              <p:cNvSpPr/>
              <p:nvPr/>
            </p:nvSpPr>
            <p:spPr>
              <a:xfrm>
                <a:off x="6774500" y="914963"/>
                <a:ext cx="6256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25027" h="1125" extrusionOk="0">
                    <a:moveTo>
                      <a:pt x="562" y="0"/>
                    </a:moveTo>
                    <a:cubicBezTo>
                      <a:pt x="241" y="0"/>
                      <a:pt x="0" y="268"/>
                      <a:pt x="0" y="589"/>
                    </a:cubicBezTo>
                    <a:cubicBezTo>
                      <a:pt x="0" y="883"/>
                      <a:pt x="241" y="1124"/>
                      <a:pt x="562" y="1124"/>
                    </a:cubicBezTo>
                    <a:lnTo>
                      <a:pt x="24464" y="1124"/>
                    </a:lnTo>
                    <a:cubicBezTo>
                      <a:pt x="24759" y="1124"/>
                      <a:pt x="24999" y="883"/>
                      <a:pt x="24999" y="589"/>
                    </a:cubicBezTo>
                    <a:cubicBezTo>
                      <a:pt x="25026" y="268"/>
                      <a:pt x="24785" y="0"/>
                      <a:pt x="24464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73"/>
              <p:cNvSpPr/>
              <p:nvPr/>
            </p:nvSpPr>
            <p:spPr>
              <a:xfrm>
                <a:off x="6681475" y="1384338"/>
                <a:ext cx="811025" cy="99925"/>
              </a:xfrm>
              <a:custGeom>
                <a:avLst/>
                <a:gdLst/>
                <a:ahLst/>
                <a:cxnLst/>
                <a:rect l="l" t="t" r="r" b="b"/>
                <a:pathLst>
                  <a:path w="32441" h="3997" extrusionOk="0">
                    <a:moveTo>
                      <a:pt x="22012" y="0"/>
                    </a:moveTo>
                    <a:cubicBezTo>
                      <a:pt x="21831" y="0"/>
                      <a:pt x="21650" y="76"/>
                      <a:pt x="21521" y="229"/>
                    </a:cubicBezTo>
                    <a:cubicBezTo>
                      <a:pt x="21413" y="95"/>
                      <a:pt x="21253" y="15"/>
                      <a:pt x="21092" y="15"/>
                    </a:cubicBezTo>
                    <a:lnTo>
                      <a:pt x="20851" y="15"/>
                    </a:lnTo>
                    <a:cubicBezTo>
                      <a:pt x="20691" y="15"/>
                      <a:pt x="20557" y="68"/>
                      <a:pt x="20477" y="175"/>
                    </a:cubicBezTo>
                    <a:cubicBezTo>
                      <a:pt x="20370" y="68"/>
                      <a:pt x="20209" y="15"/>
                      <a:pt x="20075" y="15"/>
                    </a:cubicBezTo>
                    <a:lnTo>
                      <a:pt x="19941" y="15"/>
                    </a:lnTo>
                    <a:cubicBezTo>
                      <a:pt x="19674" y="15"/>
                      <a:pt x="19460" y="175"/>
                      <a:pt x="19379" y="416"/>
                    </a:cubicBezTo>
                    <a:cubicBezTo>
                      <a:pt x="19272" y="175"/>
                      <a:pt x="19031" y="15"/>
                      <a:pt x="18764" y="15"/>
                    </a:cubicBezTo>
                    <a:cubicBezTo>
                      <a:pt x="18550" y="15"/>
                      <a:pt x="18335" y="148"/>
                      <a:pt x="18202" y="336"/>
                    </a:cubicBezTo>
                    <a:cubicBezTo>
                      <a:pt x="18121" y="148"/>
                      <a:pt x="17907" y="15"/>
                      <a:pt x="17693" y="15"/>
                    </a:cubicBezTo>
                    <a:lnTo>
                      <a:pt x="17559" y="15"/>
                    </a:lnTo>
                    <a:cubicBezTo>
                      <a:pt x="17399" y="15"/>
                      <a:pt x="17265" y="68"/>
                      <a:pt x="17158" y="175"/>
                    </a:cubicBezTo>
                    <a:cubicBezTo>
                      <a:pt x="17051" y="68"/>
                      <a:pt x="16917" y="15"/>
                      <a:pt x="16783" y="15"/>
                    </a:cubicBezTo>
                    <a:lnTo>
                      <a:pt x="16542" y="15"/>
                    </a:lnTo>
                    <a:cubicBezTo>
                      <a:pt x="16355" y="15"/>
                      <a:pt x="16194" y="95"/>
                      <a:pt x="16114" y="229"/>
                    </a:cubicBezTo>
                    <a:cubicBezTo>
                      <a:pt x="15980" y="95"/>
                      <a:pt x="15819" y="15"/>
                      <a:pt x="15632" y="15"/>
                    </a:cubicBezTo>
                    <a:cubicBezTo>
                      <a:pt x="15498" y="215"/>
                      <a:pt x="15284" y="316"/>
                      <a:pt x="15073" y="316"/>
                    </a:cubicBezTo>
                    <a:cubicBezTo>
                      <a:pt x="14863" y="316"/>
                      <a:pt x="14655" y="215"/>
                      <a:pt x="14535" y="15"/>
                    </a:cubicBezTo>
                    <a:cubicBezTo>
                      <a:pt x="14294" y="15"/>
                      <a:pt x="14080" y="148"/>
                      <a:pt x="13973" y="336"/>
                    </a:cubicBezTo>
                    <a:cubicBezTo>
                      <a:pt x="13866" y="148"/>
                      <a:pt x="13651" y="15"/>
                      <a:pt x="13437" y="15"/>
                    </a:cubicBezTo>
                    <a:lnTo>
                      <a:pt x="13303" y="15"/>
                    </a:lnTo>
                    <a:cubicBezTo>
                      <a:pt x="13170" y="15"/>
                      <a:pt x="13009" y="68"/>
                      <a:pt x="12902" y="175"/>
                    </a:cubicBezTo>
                    <a:cubicBezTo>
                      <a:pt x="12822" y="68"/>
                      <a:pt x="12688" y="15"/>
                      <a:pt x="12527" y="15"/>
                    </a:cubicBezTo>
                    <a:lnTo>
                      <a:pt x="12286" y="15"/>
                    </a:lnTo>
                    <a:cubicBezTo>
                      <a:pt x="12099" y="15"/>
                      <a:pt x="11912" y="122"/>
                      <a:pt x="11831" y="309"/>
                    </a:cubicBezTo>
                    <a:cubicBezTo>
                      <a:pt x="11698" y="122"/>
                      <a:pt x="11510" y="15"/>
                      <a:pt x="11296" y="15"/>
                    </a:cubicBezTo>
                    <a:cubicBezTo>
                      <a:pt x="11109" y="15"/>
                      <a:pt x="10921" y="95"/>
                      <a:pt x="10787" y="229"/>
                    </a:cubicBezTo>
                    <a:cubicBezTo>
                      <a:pt x="10707" y="95"/>
                      <a:pt x="10547" y="15"/>
                      <a:pt x="10359" y="15"/>
                    </a:cubicBezTo>
                    <a:lnTo>
                      <a:pt x="10118" y="15"/>
                    </a:lnTo>
                    <a:cubicBezTo>
                      <a:pt x="9985" y="15"/>
                      <a:pt x="9851" y="68"/>
                      <a:pt x="9744" y="175"/>
                    </a:cubicBezTo>
                    <a:cubicBezTo>
                      <a:pt x="9637" y="68"/>
                      <a:pt x="9503" y="15"/>
                      <a:pt x="9342" y="15"/>
                    </a:cubicBezTo>
                    <a:lnTo>
                      <a:pt x="9235" y="15"/>
                    </a:lnTo>
                    <a:cubicBezTo>
                      <a:pt x="8967" y="15"/>
                      <a:pt x="8753" y="175"/>
                      <a:pt x="8673" y="416"/>
                    </a:cubicBezTo>
                    <a:cubicBezTo>
                      <a:pt x="8560" y="148"/>
                      <a:pt x="8313" y="14"/>
                      <a:pt x="8065" y="14"/>
                    </a:cubicBezTo>
                    <a:cubicBezTo>
                      <a:pt x="7844" y="14"/>
                      <a:pt x="7622" y="121"/>
                      <a:pt x="7495" y="336"/>
                    </a:cubicBezTo>
                    <a:cubicBezTo>
                      <a:pt x="7415" y="148"/>
                      <a:pt x="7201" y="15"/>
                      <a:pt x="6987" y="15"/>
                    </a:cubicBezTo>
                    <a:lnTo>
                      <a:pt x="6853" y="15"/>
                    </a:lnTo>
                    <a:cubicBezTo>
                      <a:pt x="6692" y="15"/>
                      <a:pt x="6559" y="68"/>
                      <a:pt x="6451" y="175"/>
                    </a:cubicBezTo>
                    <a:cubicBezTo>
                      <a:pt x="6344" y="68"/>
                      <a:pt x="6211" y="15"/>
                      <a:pt x="6077" y="15"/>
                    </a:cubicBezTo>
                    <a:lnTo>
                      <a:pt x="5836" y="15"/>
                    </a:lnTo>
                    <a:cubicBezTo>
                      <a:pt x="5648" y="15"/>
                      <a:pt x="5488" y="95"/>
                      <a:pt x="5408" y="256"/>
                    </a:cubicBezTo>
                    <a:cubicBezTo>
                      <a:pt x="5271" y="94"/>
                      <a:pt x="5082" y="13"/>
                      <a:pt x="4898" y="13"/>
                    </a:cubicBezTo>
                    <a:cubicBezTo>
                      <a:pt x="4685" y="13"/>
                      <a:pt x="4478" y="121"/>
                      <a:pt x="4364" y="336"/>
                    </a:cubicBezTo>
                    <a:cubicBezTo>
                      <a:pt x="4257" y="148"/>
                      <a:pt x="4043" y="15"/>
                      <a:pt x="3828" y="15"/>
                    </a:cubicBezTo>
                    <a:cubicBezTo>
                      <a:pt x="3588" y="15"/>
                      <a:pt x="3373" y="148"/>
                      <a:pt x="3266" y="336"/>
                    </a:cubicBezTo>
                    <a:cubicBezTo>
                      <a:pt x="3159" y="148"/>
                      <a:pt x="2945" y="15"/>
                      <a:pt x="2731" y="15"/>
                    </a:cubicBezTo>
                    <a:lnTo>
                      <a:pt x="2597" y="15"/>
                    </a:lnTo>
                    <a:cubicBezTo>
                      <a:pt x="2463" y="15"/>
                      <a:pt x="2303" y="68"/>
                      <a:pt x="2196" y="175"/>
                    </a:cubicBezTo>
                    <a:cubicBezTo>
                      <a:pt x="2115" y="68"/>
                      <a:pt x="1955" y="15"/>
                      <a:pt x="1821" y="15"/>
                    </a:cubicBezTo>
                    <a:lnTo>
                      <a:pt x="1580" y="15"/>
                    </a:lnTo>
                    <a:cubicBezTo>
                      <a:pt x="1393" y="15"/>
                      <a:pt x="1259" y="95"/>
                      <a:pt x="1152" y="256"/>
                    </a:cubicBezTo>
                    <a:cubicBezTo>
                      <a:pt x="1018" y="95"/>
                      <a:pt x="857" y="15"/>
                      <a:pt x="670" y="15"/>
                    </a:cubicBezTo>
                    <a:cubicBezTo>
                      <a:pt x="295" y="15"/>
                      <a:pt x="1" y="309"/>
                      <a:pt x="1" y="684"/>
                    </a:cubicBezTo>
                    <a:lnTo>
                      <a:pt x="1" y="2798"/>
                    </a:lnTo>
                    <a:cubicBezTo>
                      <a:pt x="54" y="3160"/>
                      <a:pt x="349" y="3340"/>
                      <a:pt x="647" y="3340"/>
                    </a:cubicBezTo>
                    <a:cubicBezTo>
                      <a:pt x="944" y="3340"/>
                      <a:pt x="1246" y="3160"/>
                      <a:pt x="1312" y="2798"/>
                    </a:cubicBezTo>
                    <a:lnTo>
                      <a:pt x="1312" y="2209"/>
                    </a:lnTo>
                    <a:cubicBezTo>
                      <a:pt x="1393" y="2236"/>
                      <a:pt x="1473" y="2263"/>
                      <a:pt x="1553" y="2263"/>
                    </a:cubicBezTo>
                    <a:lnTo>
                      <a:pt x="1821" y="2263"/>
                    </a:lnTo>
                    <a:cubicBezTo>
                      <a:pt x="1875" y="2263"/>
                      <a:pt x="1928" y="2263"/>
                      <a:pt x="1982" y="2236"/>
                    </a:cubicBezTo>
                    <a:cubicBezTo>
                      <a:pt x="2008" y="2557"/>
                      <a:pt x="2276" y="2825"/>
                      <a:pt x="2597" y="2825"/>
                    </a:cubicBezTo>
                    <a:lnTo>
                      <a:pt x="2704" y="2825"/>
                    </a:lnTo>
                    <a:cubicBezTo>
                      <a:pt x="2892" y="2825"/>
                      <a:pt x="3025" y="2745"/>
                      <a:pt x="3159" y="2611"/>
                    </a:cubicBezTo>
                    <a:lnTo>
                      <a:pt x="3159" y="3414"/>
                    </a:lnTo>
                    <a:cubicBezTo>
                      <a:pt x="3079" y="3802"/>
                      <a:pt x="3440" y="3996"/>
                      <a:pt x="3805" y="3996"/>
                    </a:cubicBezTo>
                    <a:cubicBezTo>
                      <a:pt x="4170" y="3996"/>
                      <a:pt x="4538" y="3802"/>
                      <a:pt x="4471" y="3414"/>
                    </a:cubicBezTo>
                    <a:lnTo>
                      <a:pt x="4471" y="3280"/>
                    </a:lnTo>
                    <a:cubicBezTo>
                      <a:pt x="4578" y="3387"/>
                      <a:pt x="4738" y="3441"/>
                      <a:pt x="4899" y="3441"/>
                    </a:cubicBezTo>
                    <a:cubicBezTo>
                      <a:pt x="5274" y="3441"/>
                      <a:pt x="5568" y="3146"/>
                      <a:pt x="5568" y="2771"/>
                    </a:cubicBezTo>
                    <a:lnTo>
                      <a:pt x="5568" y="2183"/>
                    </a:lnTo>
                    <a:cubicBezTo>
                      <a:pt x="5648" y="2236"/>
                      <a:pt x="5729" y="2263"/>
                      <a:pt x="5836" y="2263"/>
                    </a:cubicBezTo>
                    <a:lnTo>
                      <a:pt x="6077" y="2263"/>
                    </a:lnTo>
                    <a:cubicBezTo>
                      <a:pt x="6130" y="2263"/>
                      <a:pt x="6211" y="2236"/>
                      <a:pt x="6264" y="2236"/>
                    </a:cubicBezTo>
                    <a:cubicBezTo>
                      <a:pt x="6264" y="2557"/>
                      <a:pt x="6532" y="2798"/>
                      <a:pt x="6853" y="2798"/>
                    </a:cubicBezTo>
                    <a:lnTo>
                      <a:pt x="6960" y="2798"/>
                    </a:lnTo>
                    <a:cubicBezTo>
                      <a:pt x="7147" y="2798"/>
                      <a:pt x="7308" y="2718"/>
                      <a:pt x="7415" y="2611"/>
                    </a:cubicBezTo>
                    <a:lnTo>
                      <a:pt x="7415" y="3414"/>
                    </a:lnTo>
                    <a:cubicBezTo>
                      <a:pt x="7335" y="3789"/>
                      <a:pt x="7696" y="3976"/>
                      <a:pt x="8061" y="3976"/>
                    </a:cubicBezTo>
                    <a:cubicBezTo>
                      <a:pt x="8425" y="3976"/>
                      <a:pt x="8793" y="3789"/>
                      <a:pt x="8727" y="3414"/>
                    </a:cubicBezTo>
                    <a:lnTo>
                      <a:pt x="8727" y="2504"/>
                    </a:lnTo>
                    <a:cubicBezTo>
                      <a:pt x="8834" y="2691"/>
                      <a:pt x="9021" y="2798"/>
                      <a:pt x="9208" y="2798"/>
                    </a:cubicBezTo>
                    <a:lnTo>
                      <a:pt x="9342" y="2798"/>
                    </a:lnTo>
                    <a:cubicBezTo>
                      <a:pt x="9663" y="2798"/>
                      <a:pt x="9931" y="2557"/>
                      <a:pt x="9931" y="2236"/>
                    </a:cubicBezTo>
                    <a:cubicBezTo>
                      <a:pt x="9985" y="2236"/>
                      <a:pt x="10065" y="2263"/>
                      <a:pt x="10118" y="2263"/>
                    </a:cubicBezTo>
                    <a:lnTo>
                      <a:pt x="10359" y="2263"/>
                    </a:lnTo>
                    <a:cubicBezTo>
                      <a:pt x="10466" y="2263"/>
                      <a:pt x="10547" y="2236"/>
                      <a:pt x="10627" y="2183"/>
                    </a:cubicBezTo>
                    <a:lnTo>
                      <a:pt x="10627" y="2771"/>
                    </a:lnTo>
                    <a:cubicBezTo>
                      <a:pt x="10694" y="3133"/>
                      <a:pt x="10988" y="3313"/>
                      <a:pt x="11283" y="3313"/>
                    </a:cubicBezTo>
                    <a:cubicBezTo>
                      <a:pt x="11577" y="3313"/>
                      <a:pt x="11872" y="3133"/>
                      <a:pt x="11938" y="2771"/>
                    </a:cubicBezTo>
                    <a:lnTo>
                      <a:pt x="11938" y="2129"/>
                    </a:lnTo>
                    <a:cubicBezTo>
                      <a:pt x="12045" y="2209"/>
                      <a:pt x="12153" y="2263"/>
                      <a:pt x="12286" y="2263"/>
                    </a:cubicBezTo>
                    <a:lnTo>
                      <a:pt x="12527" y="2263"/>
                    </a:lnTo>
                    <a:cubicBezTo>
                      <a:pt x="12581" y="2263"/>
                      <a:pt x="12634" y="2236"/>
                      <a:pt x="12715" y="2236"/>
                    </a:cubicBezTo>
                    <a:cubicBezTo>
                      <a:pt x="12715" y="2557"/>
                      <a:pt x="12982" y="2798"/>
                      <a:pt x="13303" y="2798"/>
                    </a:cubicBezTo>
                    <a:lnTo>
                      <a:pt x="13411" y="2798"/>
                    </a:lnTo>
                    <a:cubicBezTo>
                      <a:pt x="13598" y="2798"/>
                      <a:pt x="13732" y="2718"/>
                      <a:pt x="13866" y="2611"/>
                    </a:cubicBezTo>
                    <a:lnTo>
                      <a:pt x="13866" y="3414"/>
                    </a:lnTo>
                    <a:cubicBezTo>
                      <a:pt x="13785" y="3789"/>
                      <a:pt x="14147" y="3976"/>
                      <a:pt x="14511" y="3976"/>
                    </a:cubicBezTo>
                    <a:cubicBezTo>
                      <a:pt x="14876" y="3976"/>
                      <a:pt x="15244" y="3789"/>
                      <a:pt x="15177" y="3414"/>
                    </a:cubicBezTo>
                    <a:lnTo>
                      <a:pt x="15177" y="3253"/>
                    </a:lnTo>
                    <a:cubicBezTo>
                      <a:pt x="15284" y="3387"/>
                      <a:pt x="15445" y="3441"/>
                      <a:pt x="15605" y="3441"/>
                    </a:cubicBezTo>
                    <a:cubicBezTo>
                      <a:pt x="15980" y="3441"/>
                      <a:pt x="16274" y="3146"/>
                      <a:pt x="16274" y="2771"/>
                    </a:cubicBezTo>
                    <a:lnTo>
                      <a:pt x="16274" y="2183"/>
                    </a:lnTo>
                    <a:cubicBezTo>
                      <a:pt x="16355" y="2209"/>
                      <a:pt x="16435" y="2236"/>
                      <a:pt x="16542" y="2236"/>
                    </a:cubicBezTo>
                    <a:lnTo>
                      <a:pt x="16783" y="2236"/>
                    </a:lnTo>
                    <a:cubicBezTo>
                      <a:pt x="16837" y="2236"/>
                      <a:pt x="16917" y="2236"/>
                      <a:pt x="16970" y="2209"/>
                    </a:cubicBezTo>
                    <a:cubicBezTo>
                      <a:pt x="16970" y="2531"/>
                      <a:pt x="17238" y="2798"/>
                      <a:pt x="17559" y="2798"/>
                    </a:cubicBezTo>
                    <a:lnTo>
                      <a:pt x="17693" y="2798"/>
                    </a:lnTo>
                    <a:cubicBezTo>
                      <a:pt x="17854" y="2798"/>
                      <a:pt x="18014" y="2718"/>
                      <a:pt x="18121" y="2584"/>
                    </a:cubicBezTo>
                    <a:lnTo>
                      <a:pt x="18121" y="3387"/>
                    </a:lnTo>
                    <a:cubicBezTo>
                      <a:pt x="18054" y="3775"/>
                      <a:pt x="18416" y="3969"/>
                      <a:pt x="18777" y="3969"/>
                    </a:cubicBezTo>
                    <a:cubicBezTo>
                      <a:pt x="19138" y="3969"/>
                      <a:pt x="19500" y="3775"/>
                      <a:pt x="19433" y="3387"/>
                    </a:cubicBezTo>
                    <a:lnTo>
                      <a:pt x="19433" y="2504"/>
                    </a:lnTo>
                    <a:cubicBezTo>
                      <a:pt x="19540" y="2664"/>
                      <a:pt x="19727" y="2798"/>
                      <a:pt x="19941" y="2798"/>
                    </a:cubicBezTo>
                    <a:lnTo>
                      <a:pt x="20048" y="2798"/>
                    </a:lnTo>
                    <a:cubicBezTo>
                      <a:pt x="20370" y="2798"/>
                      <a:pt x="20637" y="2531"/>
                      <a:pt x="20637" y="2209"/>
                    </a:cubicBezTo>
                    <a:cubicBezTo>
                      <a:pt x="20718" y="2236"/>
                      <a:pt x="20771" y="2236"/>
                      <a:pt x="20825" y="2236"/>
                    </a:cubicBezTo>
                    <a:lnTo>
                      <a:pt x="21066" y="2236"/>
                    </a:lnTo>
                    <a:cubicBezTo>
                      <a:pt x="21173" y="2236"/>
                      <a:pt x="21253" y="2209"/>
                      <a:pt x="21333" y="2183"/>
                    </a:cubicBezTo>
                    <a:lnTo>
                      <a:pt x="21333" y="2771"/>
                    </a:lnTo>
                    <a:cubicBezTo>
                      <a:pt x="21400" y="3133"/>
                      <a:pt x="21701" y="3313"/>
                      <a:pt x="21999" y="3313"/>
                    </a:cubicBezTo>
                    <a:cubicBezTo>
                      <a:pt x="22297" y="3313"/>
                      <a:pt x="22591" y="3133"/>
                      <a:pt x="22645" y="2771"/>
                    </a:cubicBezTo>
                    <a:lnTo>
                      <a:pt x="22645" y="2584"/>
                    </a:lnTo>
                    <a:cubicBezTo>
                      <a:pt x="22752" y="2718"/>
                      <a:pt x="22939" y="2798"/>
                      <a:pt x="23100" y="2798"/>
                    </a:cubicBezTo>
                    <a:lnTo>
                      <a:pt x="23234" y="2798"/>
                    </a:lnTo>
                    <a:cubicBezTo>
                      <a:pt x="23394" y="2798"/>
                      <a:pt x="23555" y="2718"/>
                      <a:pt x="23662" y="2584"/>
                    </a:cubicBezTo>
                    <a:lnTo>
                      <a:pt x="23662" y="3387"/>
                    </a:lnTo>
                    <a:cubicBezTo>
                      <a:pt x="23595" y="3775"/>
                      <a:pt x="23963" y="3969"/>
                      <a:pt x="24328" y="3969"/>
                    </a:cubicBezTo>
                    <a:cubicBezTo>
                      <a:pt x="24692" y="3969"/>
                      <a:pt x="25054" y="3775"/>
                      <a:pt x="24973" y="3387"/>
                    </a:cubicBezTo>
                    <a:lnTo>
                      <a:pt x="24973" y="3253"/>
                    </a:lnTo>
                    <a:cubicBezTo>
                      <a:pt x="25107" y="3360"/>
                      <a:pt x="25241" y="3414"/>
                      <a:pt x="25402" y="3414"/>
                    </a:cubicBezTo>
                    <a:cubicBezTo>
                      <a:pt x="25776" y="3414"/>
                      <a:pt x="26071" y="3119"/>
                      <a:pt x="26071" y="2745"/>
                    </a:cubicBezTo>
                    <a:lnTo>
                      <a:pt x="26071" y="2156"/>
                    </a:lnTo>
                    <a:cubicBezTo>
                      <a:pt x="26151" y="2209"/>
                      <a:pt x="26258" y="2236"/>
                      <a:pt x="26338" y="2236"/>
                    </a:cubicBezTo>
                    <a:lnTo>
                      <a:pt x="26579" y="2236"/>
                    </a:lnTo>
                    <a:cubicBezTo>
                      <a:pt x="26660" y="2236"/>
                      <a:pt x="26713" y="2209"/>
                      <a:pt x="26767" y="2209"/>
                    </a:cubicBezTo>
                    <a:cubicBezTo>
                      <a:pt x="26767" y="2531"/>
                      <a:pt x="27034" y="2771"/>
                      <a:pt x="27355" y="2771"/>
                    </a:cubicBezTo>
                    <a:lnTo>
                      <a:pt x="27489" y="2771"/>
                    </a:lnTo>
                    <a:cubicBezTo>
                      <a:pt x="27650" y="2771"/>
                      <a:pt x="27810" y="2691"/>
                      <a:pt x="27918" y="2584"/>
                    </a:cubicBezTo>
                    <a:lnTo>
                      <a:pt x="27918" y="3387"/>
                    </a:lnTo>
                    <a:cubicBezTo>
                      <a:pt x="27851" y="3762"/>
                      <a:pt x="28219" y="3949"/>
                      <a:pt x="28583" y="3949"/>
                    </a:cubicBezTo>
                    <a:cubicBezTo>
                      <a:pt x="28948" y="3949"/>
                      <a:pt x="29309" y="3762"/>
                      <a:pt x="29229" y="3387"/>
                    </a:cubicBezTo>
                    <a:lnTo>
                      <a:pt x="29229" y="2477"/>
                    </a:lnTo>
                    <a:cubicBezTo>
                      <a:pt x="29336" y="2664"/>
                      <a:pt x="29523" y="2771"/>
                      <a:pt x="29738" y="2771"/>
                    </a:cubicBezTo>
                    <a:lnTo>
                      <a:pt x="29871" y="2771"/>
                    </a:lnTo>
                    <a:cubicBezTo>
                      <a:pt x="30193" y="2771"/>
                      <a:pt x="30433" y="2531"/>
                      <a:pt x="30460" y="2209"/>
                    </a:cubicBezTo>
                    <a:cubicBezTo>
                      <a:pt x="30514" y="2209"/>
                      <a:pt x="30567" y="2236"/>
                      <a:pt x="30621" y="2236"/>
                    </a:cubicBezTo>
                    <a:lnTo>
                      <a:pt x="30888" y="2236"/>
                    </a:lnTo>
                    <a:cubicBezTo>
                      <a:pt x="30969" y="2236"/>
                      <a:pt x="31049" y="2209"/>
                      <a:pt x="31129" y="2156"/>
                    </a:cubicBezTo>
                    <a:lnTo>
                      <a:pt x="31129" y="2745"/>
                    </a:lnTo>
                    <a:cubicBezTo>
                      <a:pt x="31210" y="3106"/>
                      <a:pt x="31504" y="3287"/>
                      <a:pt x="31795" y="3287"/>
                    </a:cubicBezTo>
                    <a:cubicBezTo>
                      <a:pt x="32086" y="3287"/>
                      <a:pt x="32374" y="3106"/>
                      <a:pt x="32441" y="2745"/>
                    </a:cubicBezTo>
                    <a:lnTo>
                      <a:pt x="32441" y="630"/>
                    </a:lnTo>
                    <a:cubicBezTo>
                      <a:pt x="32441" y="282"/>
                      <a:pt x="32146" y="15"/>
                      <a:pt x="31799" y="15"/>
                    </a:cubicBezTo>
                    <a:cubicBezTo>
                      <a:pt x="31611" y="15"/>
                      <a:pt x="31424" y="95"/>
                      <a:pt x="31290" y="256"/>
                    </a:cubicBezTo>
                    <a:cubicBezTo>
                      <a:pt x="31210" y="95"/>
                      <a:pt x="31049" y="15"/>
                      <a:pt x="30862" y="15"/>
                    </a:cubicBezTo>
                    <a:lnTo>
                      <a:pt x="30648" y="15"/>
                    </a:lnTo>
                    <a:cubicBezTo>
                      <a:pt x="30487" y="15"/>
                      <a:pt x="30353" y="68"/>
                      <a:pt x="30246" y="175"/>
                    </a:cubicBezTo>
                    <a:cubicBezTo>
                      <a:pt x="30139" y="68"/>
                      <a:pt x="30005" y="15"/>
                      <a:pt x="29871" y="15"/>
                    </a:cubicBezTo>
                    <a:lnTo>
                      <a:pt x="29738" y="15"/>
                    </a:lnTo>
                    <a:cubicBezTo>
                      <a:pt x="29497" y="15"/>
                      <a:pt x="29256" y="175"/>
                      <a:pt x="29175" y="416"/>
                    </a:cubicBezTo>
                    <a:cubicBezTo>
                      <a:pt x="29068" y="175"/>
                      <a:pt x="28828" y="15"/>
                      <a:pt x="28587" y="15"/>
                    </a:cubicBezTo>
                    <a:cubicBezTo>
                      <a:pt x="28346" y="15"/>
                      <a:pt x="28132" y="148"/>
                      <a:pt x="28025" y="363"/>
                    </a:cubicBezTo>
                    <a:cubicBezTo>
                      <a:pt x="27918" y="148"/>
                      <a:pt x="27703" y="15"/>
                      <a:pt x="27489" y="15"/>
                    </a:cubicBezTo>
                    <a:lnTo>
                      <a:pt x="27355" y="15"/>
                    </a:lnTo>
                    <a:cubicBezTo>
                      <a:pt x="27222" y="15"/>
                      <a:pt x="27088" y="68"/>
                      <a:pt x="26981" y="175"/>
                    </a:cubicBezTo>
                    <a:cubicBezTo>
                      <a:pt x="26874" y="68"/>
                      <a:pt x="26740" y="15"/>
                      <a:pt x="26606" y="15"/>
                    </a:cubicBezTo>
                    <a:lnTo>
                      <a:pt x="26338" y="15"/>
                    </a:lnTo>
                    <a:cubicBezTo>
                      <a:pt x="26178" y="15"/>
                      <a:pt x="26017" y="95"/>
                      <a:pt x="25910" y="256"/>
                    </a:cubicBezTo>
                    <a:cubicBezTo>
                      <a:pt x="25789" y="98"/>
                      <a:pt x="25612" y="22"/>
                      <a:pt x="25435" y="22"/>
                    </a:cubicBezTo>
                    <a:cubicBezTo>
                      <a:pt x="25223" y="22"/>
                      <a:pt x="25010" y="131"/>
                      <a:pt x="24893" y="336"/>
                    </a:cubicBezTo>
                    <a:cubicBezTo>
                      <a:pt x="24759" y="148"/>
                      <a:pt x="24545" y="15"/>
                      <a:pt x="24331" y="15"/>
                    </a:cubicBezTo>
                    <a:cubicBezTo>
                      <a:pt x="24090" y="15"/>
                      <a:pt x="23876" y="148"/>
                      <a:pt x="23769" y="363"/>
                    </a:cubicBezTo>
                    <a:cubicBezTo>
                      <a:pt x="23662" y="148"/>
                      <a:pt x="23474" y="15"/>
                      <a:pt x="23234" y="15"/>
                    </a:cubicBezTo>
                    <a:lnTo>
                      <a:pt x="23126" y="15"/>
                    </a:lnTo>
                    <a:cubicBezTo>
                      <a:pt x="22886" y="15"/>
                      <a:pt x="22671" y="148"/>
                      <a:pt x="22591" y="363"/>
                    </a:cubicBezTo>
                    <a:cubicBezTo>
                      <a:pt x="22471" y="123"/>
                      <a:pt x="22242" y="0"/>
                      <a:pt x="22012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73"/>
              <p:cNvSpPr/>
              <p:nvPr/>
            </p:nvSpPr>
            <p:spPr>
              <a:xfrm>
                <a:off x="6674800" y="1358588"/>
                <a:ext cx="8250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33003" h="1447" extrusionOk="0">
                    <a:moveTo>
                      <a:pt x="723" y="1"/>
                    </a:moveTo>
                    <a:cubicBezTo>
                      <a:pt x="321" y="1"/>
                      <a:pt x="0" y="322"/>
                      <a:pt x="0" y="723"/>
                    </a:cubicBezTo>
                    <a:cubicBezTo>
                      <a:pt x="0" y="1125"/>
                      <a:pt x="321" y="1446"/>
                      <a:pt x="723" y="1446"/>
                    </a:cubicBezTo>
                    <a:lnTo>
                      <a:pt x="32280" y="1446"/>
                    </a:lnTo>
                    <a:cubicBezTo>
                      <a:pt x="32681" y="1446"/>
                      <a:pt x="33002" y="1125"/>
                      <a:pt x="33002" y="723"/>
                    </a:cubicBezTo>
                    <a:cubicBezTo>
                      <a:pt x="33002" y="322"/>
                      <a:pt x="32681" y="1"/>
                      <a:pt x="32280" y="1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73"/>
              <p:cNvSpPr/>
              <p:nvPr/>
            </p:nvSpPr>
            <p:spPr>
              <a:xfrm>
                <a:off x="6739025" y="1358588"/>
                <a:ext cx="70130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28052" h="1447" extrusionOk="0">
                    <a:moveTo>
                      <a:pt x="643" y="1"/>
                    </a:moveTo>
                    <a:cubicBezTo>
                      <a:pt x="295" y="1"/>
                      <a:pt x="1" y="295"/>
                      <a:pt x="1" y="670"/>
                    </a:cubicBezTo>
                    <a:lnTo>
                      <a:pt x="1" y="777"/>
                    </a:lnTo>
                    <a:cubicBezTo>
                      <a:pt x="1" y="1152"/>
                      <a:pt x="295" y="1446"/>
                      <a:pt x="643" y="1446"/>
                    </a:cubicBezTo>
                    <a:lnTo>
                      <a:pt x="27382" y="1446"/>
                    </a:lnTo>
                    <a:cubicBezTo>
                      <a:pt x="27757" y="1446"/>
                      <a:pt x="28051" y="1152"/>
                      <a:pt x="28051" y="777"/>
                    </a:cubicBezTo>
                    <a:lnTo>
                      <a:pt x="28051" y="670"/>
                    </a:lnTo>
                    <a:cubicBezTo>
                      <a:pt x="28051" y="295"/>
                      <a:pt x="27757" y="1"/>
                      <a:pt x="27382" y="1"/>
                    </a:cubicBezTo>
                    <a:close/>
                  </a:path>
                </a:pathLst>
              </a:custGeom>
              <a:solidFill>
                <a:srgbClr val="EFA5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73"/>
              <p:cNvSpPr/>
              <p:nvPr/>
            </p:nvSpPr>
            <p:spPr>
              <a:xfrm>
                <a:off x="6797925" y="1022688"/>
                <a:ext cx="182025" cy="295775"/>
              </a:xfrm>
              <a:custGeom>
                <a:avLst/>
                <a:gdLst/>
                <a:ahLst/>
                <a:cxnLst/>
                <a:rect l="l" t="t" r="r" b="b"/>
                <a:pathLst>
                  <a:path w="7281" h="11831" extrusionOk="0">
                    <a:moveTo>
                      <a:pt x="188" y="0"/>
                    </a:moveTo>
                    <a:cubicBezTo>
                      <a:pt x="187" y="1"/>
                      <a:pt x="0" y="4819"/>
                      <a:pt x="1258" y="7896"/>
                    </a:cubicBezTo>
                    <a:cubicBezTo>
                      <a:pt x="2543" y="11055"/>
                      <a:pt x="7280" y="11831"/>
                      <a:pt x="7280" y="11831"/>
                    </a:cubicBezTo>
                    <a:cubicBezTo>
                      <a:pt x="7280" y="11831"/>
                      <a:pt x="1553" y="8887"/>
                      <a:pt x="188" y="0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73"/>
              <p:cNvSpPr/>
              <p:nvPr/>
            </p:nvSpPr>
            <p:spPr>
              <a:xfrm>
                <a:off x="7236200" y="1093613"/>
                <a:ext cx="166625" cy="251625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10065" extrusionOk="0">
                    <a:moveTo>
                      <a:pt x="6424" y="1"/>
                    </a:moveTo>
                    <a:cubicBezTo>
                      <a:pt x="6424" y="2"/>
                      <a:pt x="6370" y="5568"/>
                      <a:pt x="1" y="10064"/>
                    </a:cubicBezTo>
                    <a:cubicBezTo>
                      <a:pt x="1" y="10064"/>
                      <a:pt x="2998" y="8833"/>
                      <a:pt x="4685" y="6505"/>
                    </a:cubicBezTo>
                    <a:cubicBezTo>
                      <a:pt x="6665" y="3748"/>
                      <a:pt x="6424" y="2"/>
                      <a:pt x="6424" y="1"/>
                    </a:cubicBezTo>
                    <a:close/>
                  </a:path>
                </a:pathLst>
              </a:custGeom>
              <a:solidFill>
                <a:srgbClr val="C42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73"/>
              <p:cNvSpPr/>
              <p:nvPr/>
            </p:nvSpPr>
            <p:spPr>
              <a:xfrm>
                <a:off x="7265650" y="947738"/>
                <a:ext cx="84325" cy="267025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10681" extrusionOk="0">
                    <a:moveTo>
                      <a:pt x="3373" y="1"/>
                    </a:moveTo>
                    <a:lnTo>
                      <a:pt x="1740" y="188"/>
                    </a:lnTo>
                    <a:cubicBezTo>
                      <a:pt x="2677" y="7629"/>
                      <a:pt x="0" y="10680"/>
                      <a:pt x="0" y="10680"/>
                    </a:cubicBezTo>
                    <a:cubicBezTo>
                      <a:pt x="2061" y="8807"/>
                      <a:pt x="2918" y="6558"/>
                      <a:pt x="3373" y="1"/>
                    </a:cubicBezTo>
                    <a:close/>
                  </a:path>
                </a:pathLst>
              </a:custGeom>
              <a:solidFill>
                <a:srgbClr val="A314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73"/>
              <p:cNvSpPr/>
              <p:nvPr/>
            </p:nvSpPr>
            <p:spPr>
              <a:xfrm>
                <a:off x="6946475" y="947738"/>
                <a:ext cx="59575" cy="2670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068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21" y="6558"/>
                      <a:pt x="937" y="8807"/>
                      <a:pt x="2382" y="10680"/>
                    </a:cubicBezTo>
                    <a:cubicBezTo>
                      <a:pt x="2382" y="10680"/>
                      <a:pt x="482" y="7629"/>
                      <a:pt x="1151" y="18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314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3" name="Google Shape;4123;p73"/>
            <p:cNvSpPr/>
            <p:nvPr/>
          </p:nvSpPr>
          <p:spPr>
            <a:xfrm>
              <a:off x="8006375" y="1917338"/>
              <a:ext cx="222200" cy="38150"/>
            </a:xfrm>
            <a:custGeom>
              <a:avLst/>
              <a:gdLst/>
              <a:ahLst/>
              <a:cxnLst/>
              <a:rect l="l" t="t" r="r" b="b"/>
              <a:pathLst>
                <a:path w="8888" h="1526" extrusionOk="0">
                  <a:moveTo>
                    <a:pt x="5053" y="1"/>
                  </a:moveTo>
                  <a:cubicBezTo>
                    <a:pt x="3681" y="1"/>
                    <a:pt x="2039" y="413"/>
                    <a:pt x="1" y="1526"/>
                  </a:cubicBezTo>
                  <a:cubicBezTo>
                    <a:pt x="1330" y="1003"/>
                    <a:pt x="2846" y="687"/>
                    <a:pt x="4660" y="687"/>
                  </a:cubicBezTo>
                  <a:cubicBezTo>
                    <a:pt x="5914" y="687"/>
                    <a:pt x="7311" y="838"/>
                    <a:pt x="8887" y="1178"/>
                  </a:cubicBezTo>
                  <a:cubicBezTo>
                    <a:pt x="7832" y="536"/>
                    <a:pt x="6617" y="1"/>
                    <a:pt x="5053" y="1"/>
                  </a:cubicBezTo>
                  <a:close/>
                </a:path>
              </a:pathLst>
            </a:custGeom>
            <a:solidFill>
              <a:srgbClr val="DDBE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3"/>
            <p:cNvSpPr/>
            <p:nvPr/>
          </p:nvSpPr>
          <p:spPr>
            <a:xfrm>
              <a:off x="6618575" y="2007663"/>
              <a:ext cx="3066700" cy="1590575"/>
            </a:xfrm>
            <a:custGeom>
              <a:avLst/>
              <a:gdLst/>
              <a:ahLst/>
              <a:cxnLst/>
              <a:rect l="l" t="t" r="r" b="b"/>
              <a:pathLst>
                <a:path w="122668" h="63623" extrusionOk="0">
                  <a:moveTo>
                    <a:pt x="1" y="0"/>
                  </a:moveTo>
                  <a:lnTo>
                    <a:pt x="1098" y="63622"/>
                  </a:lnTo>
                  <a:lnTo>
                    <a:pt x="121704" y="63595"/>
                  </a:lnTo>
                  <a:lnTo>
                    <a:pt x="122668" y="0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3"/>
            <p:cNvSpPr/>
            <p:nvPr/>
          </p:nvSpPr>
          <p:spPr>
            <a:xfrm>
              <a:off x="9534700" y="2006988"/>
              <a:ext cx="350000" cy="225525"/>
            </a:xfrm>
            <a:custGeom>
              <a:avLst/>
              <a:gdLst/>
              <a:ahLst/>
              <a:cxnLst/>
              <a:rect l="l" t="t" r="r" b="b"/>
              <a:pathLst>
                <a:path w="14000" h="9021" extrusionOk="0">
                  <a:moveTo>
                    <a:pt x="1" y="1"/>
                  </a:moveTo>
                  <a:lnTo>
                    <a:pt x="4123" y="9021"/>
                  </a:lnTo>
                  <a:cubicBezTo>
                    <a:pt x="8459" y="9021"/>
                    <a:pt x="7442" y="5327"/>
                    <a:pt x="7441" y="5327"/>
                  </a:cubicBezTo>
                  <a:lnTo>
                    <a:pt x="7441" y="5327"/>
                  </a:lnTo>
                  <a:cubicBezTo>
                    <a:pt x="7783" y="5368"/>
                    <a:pt x="8125" y="5388"/>
                    <a:pt x="8466" y="5388"/>
                  </a:cubicBezTo>
                  <a:cubicBezTo>
                    <a:pt x="9460" y="5388"/>
                    <a:pt x="10446" y="5218"/>
                    <a:pt x="11403" y="4899"/>
                  </a:cubicBezTo>
                  <a:cubicBezTo>
                    <a:pt x="13999" y="3882"/>
                    <a:pt x="13250" y="1"/>
                    <a:pt x="10466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3"/>
            <p:cNvSpPr/>
            <p:nvPr/>
          </p:nvSpPr>
          <p:spPr>
            <a:xfrm>
              <a:off x="9631050" y="2007663"/>
              <a:ext cx="242275" cy="123675"/>
            </a:xfrm>
            <a:custGeom>
              <a:avLst/>
              <a:gdLst/>
              <a:ahLst/>
              <a:cxnLst/>
              <a:rect l="l" t="t" r="r" b="b"/>
              <a:pathLst>
                <a:path w="9691" h="4947" extrusionOk="0">
                  <a:moveTo>
                    <a:pt x="1" y="0"/>
                  </a:moveTo>
                  <a:cubicBezTo>
                    <a:pt x="301" y="2998"/>
                    <a:pt x="2830" y="4946"/>
                    <a:pt x="5495" y="4946"/>
                  </a:cubicBezTo>
                  <a:cubicBezTo>
                    <a:pt x="6638" y="4946"/>
                    <a:pt x="7806" y="4588"/>
                    <a:pt x="8834" y="3801"/>
                  </a:cubicBezTo>
                  <a:cubicBezTo>
                    <a:pt x="9690" y="2302"/>
                    <a:pt x="8753" y="0"/>
                    <a:pt x="66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3"/>
            <p:cNvSpPr/>
            <p:nvPr/>
          </p:nvSpPr>
          <p:spPr>
            <a:xfrm>
              <a:off x="6423875" y="2006988"/>
              <a:ext cx="349975" cy="225525"/>
            </a:xfrm>
            <a:custGeom>
              <a:avLst/>
              <a:gdLst/>
              <a:ahLst/>
              <a:cxnLst/>
              <a:rect l="l" t="t" r="r" b="b"/>
              <a:pathLst>
                <a:path w="13999" h="9021" extrusionOk="0">
                  <a:moveTo>
                    <a:pt x="3533" y="1"/>
                  </a:moveTo>
                  <a:cubicBezTo>
                    <a:pt x="750" y="1"/>
                    <a:pt x="0" y="3882"/>
                    <a:pt x="2596" y="4899"/>
                  </a:cubicBezTo>
                  <a:cubicBezTo>
                    <a:pt x="3533" y="5218"/>
                    <a:pt x="4529" y="5388"/>
                    <a:pt x="5529" y="5388"/>
                  </a:cubicBezTo>
                  <a:cubicBezTo>
                    <a:pt x="5872" y="5388"/>
                    <a:pt x="6216" y="5368"/>
                    <a:pt x="6558" y="5327"/>
                  </a:cubicBezTo>
                  <a:lnTo>
                    <a:pt x="6558" y="5327"/>
                  </a:lnTo>
                  <a:cubicBezTo>
                    <a:pt x="6558" y="5327"/>
                    <a:pt x="5541" y="9021"/>
                    <a:pt x="9877" y="9021"/>
                  </a:cubicBezTo>
                  <a:lnTo>
                    <a:pt x="13999" y="1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3"/>
            <p:cNvSpPr/>
            <p:nvPr/>
          </p:nvSpPr>
          <p:spPr>
            <a:xfrm>
              <a:off x="6618575" y="2007663"/>
              <a:ext cx="3066700" cy="68275"/>
            </a:xfrm>
            <a:custGeom>
              <a:avLst/>
              <a:gdLst/>
              <a:ahLst/>
              <a:cxnLst/>
              <a:rect l="l" t="t" r="r" b="b"/>
              <a:pathLst>
                <a:path w="122668" h="2731" extrusionOk="0">
                  <a:moveTo>
                    <a:pt x="1" y="0"/>
                  </a:moveTo>
                  <a:lnTo>
                    <a:pt x="55" y="2730"/>
                  </a:lnTo>
                  <a:lnTo>
                    <a:pt x="122641" y="2730"/>
                  </a:lnTo>
                  <a:lnTo>
                    <a:pt x="122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3"/>
            <p:cNvSpPr/>
            <p:nvPr/>
          </p:nvSpPr>
          <p:spPr>
            <a:xfrm>
              <a:off x="6447950" y="3254263"/>
              <a:ext cx="534675" cy="441000"/>
            </a:xfrm>
            <a:custGeom>
              <a:avLst/>
              <a:gdLst/>
              <a:ahLst/>
              <a:cxnLst/>
              <a:rect l="l" t="t" r="r" b="b"/>
              <a:pathLst>
                <a:path w="21387" h="17640" extrusionOk="0">
                  <a:moveTo>
                    <a:pt x="12126" y="1"/>
                  </a:moveTo>
                  <a:cubicBezTo>
                    <a:pt x="6880" y="1"/>
                    <a:pt x="8164" y="11296"/>
                    <a:pt x="8164" y="11296"/>
                  </a:cubicBezTo>
                  <a:cubicBezTo>
                    <a:pt x="6157" y="11296"/>
                    <a:pt x="6050" y="13490"/>
                    <a:pt x="6050" y="13490"/>
                  </a:cubicBezTo>
                  <a:cubicBezTo>
                    <a:pt x="1" y="13490"/>
                    <a:pt x="1098" y="17639"/>
                    <a:pt x="1098" y="17639"/>
                  </a:cubicBezTo>
                  <a:lnTo>
                    <a:pt x="17425" y="17639"/>
                  </a:lnTo>
                  <a:cubicBezTo>
                    <a:pt x="17425" y="14079"/>
                    <a:pt x="21386" y="13865"/>
                    <a:pt x="21386" y="13865"/>
                  </a:cubicBezTo>
                  <a:cubicBezTo>
                    <a:pt x="21386" y="13865"/>
                    <a:pt x="17345" y="1"/>
                    <a:pt x="12126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3"/>
            <p:cNvSpPr/>
            <p:nvPr/>
          </p:nvSpPr>
          <p:spPr>
            <a:xfrm>
              <a:off x="9325925" y="3254263"/>
              <a:ext cx="534675" cy="441000"/>
            </a:xfrm>
            <a:custGeom>
              <a:avLst/>
              <a:gdLst/>
              <a:ahLst/>
              <a:cxnLst/>
              <a:rect l="l" t="t" r="r" b="b"/>
              <a:pathLst>
                <a:path w="21387" h="17640" extrusionOk="0">
                  <a:moveTo>
                    <a:pt x="9262" y="1"/>
                  </a:moveTo>
                  <a:cubicBezTo>
                    <a:pt x="4042" y="1"/>
                    <a:pt x="1" y="13865"/>
                    <a:pt x="1" y="13865"/>
                  </a:cubicBezTo>
                  <a:cubicBezTo>
                    <a:pt x="1" y="13865"/>
                    <a:pt x="3962" y="14079"/>
                    <a:pt x="3962" y="17639"/>
                  </a:cubicBezTo>
                  <a:lnTo>
                    <a:pt x="20289" y="17639"/>
                  </a:lnTo>
                  <a:cubicBezTo>
                    <a:pt x="20289" y="17639"/>
                    <a:pt x="21387" y="13490"/>
                    <a:pt x="15337" y="13490"/>
                  </a:cubicBezTo>
                  <a:cubicBezTo>
                    <a:pt x="15337" y="13490"/>
                    <a:pt x="15230" y="11296"/>
                    <a:pt x="13223" y="11296"/>
                  </a:cubicBezTo>
                  <a:cubicBezTo>
                    <a:pt x="13223" y="11296"/>
                    <a:pt x="14508" y="1"/>
                    <a:pt x="9262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3"/>
            <p:cNvSpPr/>
            <p:nvPr/>
          </p:nvSpPr>
          <p:spPr>
            <a:xfrm>
              <a:off x="6696200" y="2114713"/>
              <a:ext cx="2910125" cy="1436000"/>
            </a:xfrm>
            <a:custGeom>
              <a:avLst/>
              <a:gdLst/>
              <a:ahLst/>
              <a:cxnLst/>
              <a:rect l="l" t="t" r="r" b="b"/>
              <a:pathLst>
                <a:path w="116405" h="57440" extrusionOk="0">
                  <a:moveTo>
                    <a:pt x="1" y="1"/>
                  </a:moveTo>
                  <a:lnTo>
                    <a:pt x="1071" y="57440"/>
                  </a:lnTo>
                  <a:lnTo>
                    <a:pt x="115521" y="57440"/>
                  </a:lnTo>
                  <a:lnTo>
                    <a:pt x="116405" y="1"/>
                  </a:lnTo>
                  <a:close/>
                </a:path>
              </a:pathLst>
            </a:custGeom>
            <a:solidFill>
              <a:srgbClr val="894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3"/>
            <p:cNvSpPr/>
            <p:nvPr/>
          </p:nvSpPr>
          <p:spPr>
            <a:xfrm>
              <a:off x="6696200" y="2114713"/>
              <a:ext cx="2910125" cy="1013775"/>
            </a:xfrm>
            <a:custGeom>
              <a:avLst/>
              <a:gdLst/>
              <a:ahLst/>
              <a:cxnLst/>
              <a:rect l="l" t="t" r="r" b="b"/>
              <a:pathLst>
                <a:path w="116405" h="40551" extrusionOk="0">
                  <a:moveTo>
                    <a:pt x="1" y="1"/>
                  </a:moveTo>
                  <a:lnTo>
                    <a:pt x="697" y="37178"/>
                  </a:lnTo>
                  <a:cubicBezTo>
                    <a:pt x="12420" y="23260"/>
                    <a:pt x="33217" y="11804"/>
                    <a:pt x="56931" y="11804"/>
                  </a:cubicBezTo>
                  <a:cubicBezTo>
                    <a:pt x="82492" y="11804"/>
                    <a:pt x="104681" y="24786"/>
                    <a:pt x="115762" y="40551"/>
                  </a:cubicBezTo>
                  <a:lnTo>
                    <a:pt x="116405" y="1"/>
                  </a:lnTo>
                  <a:close/>
                </a:path>
              </a:pathLst>
            </a:custGeom>
            <a:solidFill>
              <a:srgbClr val="7A3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3"/>
            <p:cNvSpPr/>
            <p:nvPr/>
          </p:nvSpPr>
          <p:spPr>
            <a:xfrm>
              <a:off x="6721625" y="3501838"/>
              <a:ext cx="2863300" cy="48875"/>
            </a:xfrm>
            <a:custGeom>
              <a:avLst/>
              <a:gdLst/>
              <a:ahLst/>
              <a:cxnLst/>
              <a:rect l="l" t="t" r="r" b="b"/>
              <a:pathLst>
                <a:path w="114532" h="1955" extrusionOk="0">
                  <a:moveTo>
                    <a:pt x="1" y="1"/>
                  </a:moveTo>
                  <a:lnTo>
                    <a:pt x="54" y="1955"/>
                  </a:lnTo>
                  <a:lnTo>
                    <a:pt x="114504" y="1955"/>
                  </a:lnTo>
                  <a:lnTo>
                    <a:pt x="114531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3"/>
            <p:cNvSpPr/>
            <p:nvPr/>
          </p:nvSpPr>
          <p:spPr>
            <a:xfrm>
              <a:off x="7455675" y="2114713"/>
              <a:ext cx="147250" cy="1436000"/>
            </a:xfrm>
            <a:custGeom>
              <a:avLst/>
              <a:gdLst/>
              <a:ahLst/>
              <a:cxnLst/>
              <a:rect l="l" t="t" r="r" b="b"/>
              <a:pathLst>
                <a:path w="5890" h="57440" extrusionOk="0">
                  <a:moveTo>
                    <a:pt x="1" y="1"/>
                  </a:moveTo>
                  <a:lnTo>
                    <a:pt x="483" y="57440"/>
                  </a:lnTo>
                  <a:lnTo>
                    <a:pt x="5488" y="57440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3"/>
            <p:cNvSpPr/>
            <p:nvPr/>
          </p:nvSpPr>
          <p:spPr>
            <a:xfrm>
              <a:off x="8704975" y="2114713"/>
              <a:ext cx="133850" cy="1436000"/>
            </a:xfrm>
            <a:custGeom>
              <a:avLst/>
              <a:gdLst/>
              <a:ahLst/>
              <a:cxnLst/>
              <a:rect l="l" t="t" r="r" b="b"/>
              <a:pathLst>
                <a:path w="5354" h="57440" extrusionOk="0">
                  <a:moveTo>
                    <a:pt x="0" y="1"/>
                  </a:moveTo>
                  <a:lnTo>
                    <a:pt x="455" y="57440"/>
                  </a:lnTo>
                  <a:lnTo>
                    <a:pt x="4979" y="57440"/>
                  </a:lnTo>
                  <a:lnTo>
                    <a:pt x="5353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3"/>
            <p:cNvSpPr/>
            <p:nvPr/>
          </p:nvSpPr>
          <p:spPr>
            <a:xfrm>
              <a:off x="6696200" y="2114713"/>
              <a:ext cx="2910125" cy="1436000"/>
            </a:xfrm>
            <a:custGeom>
              <a:avLst/>
              <a:gdLst/>
              <a:ahLst/>
              <a:cxnLst/>
              <a:rect l="l" t="t" r="r" b="b"/>
              <a:pathLst>
                <a:path w="116405" h="57440" extrusionOk="0">
                  <a:moveTo>
                    <a:pt x="1" y="1"/>
                  </a:moveTo>
                  <a:lnTo>
                    <a:pt x="1071" y="57440"/>
                  </a:lnTo>
                  <a:lnTo>
                    <a:pt x="2383" y="57440"/>
                  </a:lnTo>
                  <a:lnTo>
                    <a:pt x="2410" y="2196"/>
                  </a:lnTo>
                  <a:lnTo>
                    <a:pt x="113273" y="1901"/>
                  </a:lnTo>
                  <a:lnTo>
                    <a:pt x="113674" y="57440"/>
                  </a:lnTo>
                  <a:lnTo>
                    <a:pt x="115521" y="57440"/>
                  </a:lnTo>
                  <a:lnTo>
                    <a:pt x="116405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3"/>
            <p:cNvSpPr/>
            <p:nvPr/>
          </p:nvSpPr>
          <p:spPr>
            <a:xfrm>
              <a:off x="9738125" y="2022388"/>
              <a:ext cx="107750" cy="91825"/>
            </a:xfrm>
            <a:custGeom>
              <a:avLst/>
              <a:gdLst/>
              <a:ahLst/>
              <a:cxnLst/>
              <a:rect l="l" t="t" r="r" b="b"/>
              <a:pathLst>
                <a:path w="4310" h="3673" extrusionOk="0">
                  <a:moveTo>
                    <a:pt x="1847" y="0"/>
                  </a:moveTo>
                  <a:cubicBezTo>
                    <a:pt x="830" y="0"/>
                    <a:pt x="0" y="803"/>
                    <a:pt x="0" y="1820"/>
                  </a:cubicBezTo>
                  <a:cubicBezTo>
                    <a:pt x="0" y="2942"/>
                    <a:pt x="906" y="3672"/>
                    <a:pt x="1848" y="3672"/>
                  </a:cubicBezTo>
                  <a:cubicBezTo>
                    <a:pt x="2299" y="3672"/>
                    <a:pt x="2759" y="3505"/>
                    <a:pt x="3132" y="3132"/>
                  </a:cubicBezTo>
                  <a:cubicBezTo>
                    <a:pt x="4310" y="1981"/>
                    <a:pt x="3480" y="0"/>
                    <a:pt x="1847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3"/>
            <p:cNvSpPr/>
            <p:nvPr/>
          </p:nvSpPr>
          <p:spPr>
            <a:xfrm>
              <a:off x="6431900" y="2007663"/>
              <a:ext cx="295775" cy="118450"/>
            </a:xfrm>
            <a:custGeom>
              <a:avLst/>
              <a:gdLst/>
              <a:ahLst/>
              <a:cxnLst/>
              <a:rect l="l" t="t" r="r" b="b"/>
              <a:pathLst>
                <a:path w="11831" h="4738" extrusionOk="0">
                  <a:moveTo>
                    <a:pt x="3212" y="0"/>
                  </a:moveTo>
                  <a:cubicBezTo>
                    <a:pt x="937" y="0"/>
                    <a:pt x="0" y="2570"/>
                    <a:pt x="1178" y="4069"/>
                  </a:cubicBezTo>
                  <a:cubicBezTo>
                    <a:pt x="2249" y="4524"/>
                    <a:pt x="3400" y="4738"/>
                    <a:pt x="4577" y="4738"/>
                  </a:cubicBezTo>
                  <a:cubicBezTo>
                    <a:pt x="8191" y="4738"/>
                    <a:pt x="11188" y="2704"/>
                    <a:pt x="11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3"/>
            <p:cNvSpPr/>
            <p:nvPr/>
          </p:nvSpPr>
          <p:spPr>
            <a:xfrm>
              <a:off x="6481425" y="2031088"/>
              <a:ext cx="75625" cy="76300"/>
            </a:xfrm>
            <a:custGeom>
              <a:avLst/>
              <a:gdLst/>
              <a:ahLst/>
              <a:cxnLst/>
              <a:rect l="l" t="t" r="r" b="b"/>
              <a:pathLst>
                <a:path w="3025" h="3052" extrusionOk="0">
                  <a:moveTo>
                    <a:pt x="1499" y="0"/>
                  </a:moveTo>
                  <a:cubicBezTo>
                    <a:pt x="669" y="0"/>
                    <a:pt x="0" y="696"/>
                    <a:pt x="0" y="1526"/>
                  </a:cubicBezTo>
                  <a:cubicBezTo>
                    <a:pt x="0" y="2356"/>
                    <a:pt x="669" y="3051"/>
                    <a:pt x="1499" y="3051"/>
                  </a:cubicBezTo>
                  <a:cubicBezTo>
                    <a:pt x="2329" y="3051"/>
                    <a:pt x="3025" y="2356"/>
                    <a:pt x="3025" y="1526"/>
                  </a:cubicBezTo>
                  <a:cubicBezTo>
                    <a:pt x="3025" y="696"/>
                    <a:pt x="2329" y="0"/>
                    <a:pt x="1499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3"/>
            <p:cNvSpPr/>
            <p:nvPr/>
          </p:nvSpPr>
          <p:spPr>
            <a:xfrm>
              <a:off x="6474050" y="3535963"/>
              <a:ext cx="269025" cy="133850"/>
            </a:xfrm>
            <a:custGeom>
              <a:avLst/>
              <a:gdLst/>
              <a:ahLst/>
              <a:cxnLst/>
              <a:rect l="l" t="t" r="r" b="b"/>
              <a:pathLst>
                <a:path w="10761" h="5354" extrusionOk="0">
                  <a:moveTo>
                    <a:pt x="7120" y="1"/>
                  </a:moveTo>
                  <a:lnTo>
                    <a:pt x="7120" y="28"/>
                  </a:lnTo>
                  <a:cubicBezTo>
                    <a:pt x="5113" y="28"/>
                    <a:pt x="5006" y="2222"/>
                    <a:pt x="5006" y="2222"/>
                  </a:cubicBezTo>
                  <a:cubicBezTo>
                    <a:pt x="1044" y="2222"/>
                    <a:pt x="161" y="3989"/>
                    <a:pt x="1" y="5220"/>
                  </a:cubicBezTo>
                  <a:cubicBezTo>
                    <a:pt x="804" y="5300"/>
                    <a:pt x="1633" y="5354"/>
                    <a:pt x="2436" y="5354"/>
                  </a:cubicBezTo>
                  <a:cubicBezTo>
                    <a:pt x="7040" y="5354"/>
                    <a:pt x="10760" y="4042"/>
                    <a:pt x="10760" y="2410"/>
                  </a:cubicBezTo>
                  <a:cubicBezTo>
                    <a:pt x="10760" y="1419"/>
                    <a:pt x="9315" y="509"/>
                    <a:pt x="7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3"/>
            <p:cNvSpPr/>
            <p:nvPr/>
          </p:nvSpPr>
          <p:spPr>
            <a:xfrm>
              <a:off x="9572175" y="3536638"/>
              <a:ext cx="288425" cy="158625"/>
            </a:xfrm>
            <a:custGeom>
              <a:avLst/>
              <a:gdLst/>
              <a:ahLst/>
              <a:cxnLst/>
              <a:rect l="l" t="t" r="r" b="b"/>
              <a:pathLst>
                <a:path w="11537" h="6345" extrusionOk="0">
                  <a:moveTo>
                    <a:pt x="3427" y="1"/>
                  </a:moveTo>
                  <a:cubicBezTo>
                    <a:pt x="1366" y="777"/>
                    <a:pt x="1" y="2115"/>
                    <a:pt x="1" y="3614"/>
                  </a:cubicBezTo>
                  <a:cubicBezTo>
                    <a:pt x="1" y="4631"/>
                    <a:pt x="670" y="5595"/>
                    <a:pt x="1714" y="6344"/>
                  </a:cubicBezTo>
                  <a:lnTo>
                    <a:pt x="10412" y="6344"/>
                  </a:lnTo>
                  <a:cubicBezTo>
                    <a:pt x="10412" y="6344"/>
                    <a:pt x="11537" y="2195"/>
                    <a:pt x="5487" y="2195"/>
                  </a:cubicBezTo>
                  <a:cubicBezTo>
                    <a:pt x="5487" y="2195"/>
                    <a:pt x="5380" y="54"/>
                    <a:pt x="34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3"/>
            <p:cNvSpPr/>
            <p:nvPr/>
          </p:nvSpPr>
          <p:spPr>
            <a:xfrm>
              <a:off x="7644375" y="2203713"/>
              <a:ext cx="1012450" cy="1256000"/>
            </a:xfrm>
            <a:custGeom>
              <a:avLst/>
              <a:gdLst/>
              <a:ahLst/>
              <a:cxnLst/>
              <a:rect l="l" t="t" r="r" b="b"/>
              <a:pathLst>
                <a:path w="40498" h="50240" extrusionOk="0">
                  <a:moveTo>
                    <a:pt x="39105" y="1098"/>
                  </a:moveTo>
                  <a:lnTo>
                    <a:pt x="38570" y="47884"/>
                  </a:lnTo>
                  <a:lnTo>
                    <a:pt x="1393" y="48580"/>
                  </a:lnTo>
                  <a:lnTo>
                    <a:pt x="1393" y="48580"/>
                  </a:lnTo>
                  <a:lnTo>
                    <a:pt x="1901" y="1767"/>
                  </a:lnTo>
                  <a:lnTo>
                    <a:pt x="39105" y="1098"/>
                  </a:lnTo>
                  <a:close/>
                  <a:moveTo>
                    <a:pt x="1" y="1"/>
                  </a:moveTo>
                  <a:lnTo>
                    <a:pt x="1" y="50240"/>
                  </a:lnTo>
                  <a:lnTo>
                    <a:pt x="40497" y="50240"/>
                  </a:lnTo>
                  <a:lnTo>
                    <a:pt x="40497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3"/>
            <p:cNvSpPr/>
            <p:nvPr/>
          </p:nvSpPr>
          <p:spPr>
            <a:xfrm>
              <a:off x="6797925" y="2203713"/>
              <a:ext cx="622975" cy="1256000"/>
            </a:xfrm>
            <a:custGeom>
              <a:avLst/>
              <a:gdLst/>
              <a:ahLst/>
              <a:cxnLst/>
              <a:rect l="l" t="t" r="r" b="b"/>
              <a:pathLst>
                <a:path w="24919" h="50240" extrusionOk="0">
                  <a:moveTo>
                    <a:pt x="1365" y="1500"/>
                  </a:moveTo>
                  <a:lnTo>
                    <a:pt x="24062" y="1660"/>
                  </a:lnTo>
                  <a:lnTo>
                    <a:pt x="23527" y="48875"/>
                  </a:lnTo>
                  <a:lnTo>
                    <a:pt x="830" y="49142"/>
                  </a:lnTo>
                  <a:lnTo>
                    <a:pt x="1365" y="1500"/>
                  </a:lnTo>
                  <a:close/>
                  <a:moveTo>
                    <a:pt x="0" y="1"/>
                  </a:moveTo>
                  <a:lnTo>
                    <a:pt x="0" y="50240"/>
                  </a:lnTo>
                  <a:lnTo>
                    <a:pt x="24919" y="50240"/>
                  </a:lnTo>
                  <a:lnTo>
                    <a:pt x="24919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3"/>
            <p:cNvSpPr/>
            <p:nvPr/>
          </p:nvSpPr>
          <p:spPr>
            <a:xfrm>
              <a:off x="8876950" y="2203713"/>
              <a:ext cx="622975" cy="1256000"/>
            </a:xfrm>
            <a:custGeom>
              <a:avLst/>
              <a:gdLst/>
              <a:ahLst/>
              <a:cxnLst/>
              <a:rect l="l" t="t" r="r" b="b"/>
              <a:pathLst>
                <a:path w="24919" h="50240" extrusionOk="0">
                  <a:moveTo>
                    <a:pt x="1365" y="1500"/>
                  </a:moveTo>
                  <a:lnTo>
                    <a:pt x="24062" y="1660"/>
                  </a:lnTo>
                  <a:lnTo>
                    <a:pt x="23527" y="48875"/>
                  </a:lnTo>
                  <a:lnTo>
                    <a:pt x="830" y="49142"/>
                  </a:lnTo>
                  <a:lnTo>
                    <a:pt x="1365" y="1500"/>
                  </a:lnTo>
                  <a:close/>
                  <a:moveTo>
                    <a:pt x="0" y="1"/>
                  </a:moveTo>
                  <a:lnTo>
                    <a:pt x="0" y="50240"/>
                  </a:lnTo>
                  <a:lnTo>
                    <a:pt x="24919" y="50240"/>
                  </a:lnTo>
                  <a:lnTo>
                    <a:pt x="24919" y="1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3"/>
            <p:cNvSpPr/>
            <p:nvPr/>
          </p:nvSpPr>
          <p:spPr>
            <a:xfrm>
              <a:off x="7720000" y="2788538"/>
              <a:ext cx="764850" cy="598900"/>
            </a:xfrm>
            <a:custGeom>
              <a:avLst/>
              <a:gdLst/>
              <a:ahLst/>
              <a:cxnLst/>
              <a:rect l="l" t="t" r="r" b="b"/>
              <a:pathLst>
                <a:path w="30594" h="23956" extrusionOk="0">
                  <a:moveTo>
                    <a:pt x="0" y="1"/>
                  </a:moveTo>
                  <a:lnTo>
                    <a:pt x="0" y="23956"/>
                  </a:lnTo>
                  <a:lnTo>
                    <a:pt x="30593" y="23421"/>
                  </a:lnTo>
                  <a:cubicBezTo>
                    <a:pt x="30593" y="23421"/>
                    <a:pt x="7495" y="22377"/>
                    <a:pt x="4979" y="20369"/>
                  </a:cubicBezTo>
                  <a:cubicBezTo>
                    <a:pt x="1017" y="1726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3"/>
            <p:cNvSpPr/>
            <p:nvPr/>
          </p:nvSpPr>
          <p:spPr>
            <a:xfrm>
              <a:off x="8935150" y="2265288"/>
              <a:ext cx="523300" cy="812775"/>
            </a:xfrm>
            <a:custGeom>
              <a:avLst/>
              <a:gdLst/>
              <a:ahLst/>
              <a:cxnLst/>
              <a:rect l="l" t="t" r="r" b="b"/>
              <a:pathLst>
                <a:path w="20932" h="32511" extrusionOk="0">
                  <a:moveTo>
                    <a:pt x="20931" y="0"/>
                  </a:moveTo>
                  <a:lnTo>
                    <a:pt x="1" y="134"/>
                  </a:lnTo>
                  <a:lnTo>
                    <a:pt x="1" y="32493"/>
                  </a:lnTo>
                  <a:cubicBezTo>
                    <a:pt x="4" y="32505"/>
                    <a:pt x="7" y="32511"/>
                    <a:pt x="11" y="32511"/>
                  </a:cubicBezTo>
                  <a:cubicBezTo>
                    <a:pt x="271" y="32511"/>
                    <a:pt x="2207" y="5766"/>
                    <a:pt x="3025" y="4684"/>
                  </a:cubicBezTo>
                  <a:cubicBezTo>
                    <a:pt x="5407" y="1526"/>
                    <a:pt x="20931" y="0"/>
                    <a:pt x="20931" y="0"/>
                  </a:cubicBez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3"/>
            <p:cNvSpPr/>
            <p:nvPr/>
          </p:nvSpPr>
          <p:spPr>
            <a:xfrm>
              <a:off x="6898950" y="2270638"/>
              <a:ext cx="457725" cy="812775"/>
            </a:xfrm>
            <a:custGeom>
              <a:avLst/>
              <a:gdLst/>
              <a:ahLst/>
              <a:cxnLst/>
              <a:rect l="l" t="t" r="r" b="b"/>
              <a:pathLst>
                <a:path w="18309" h="32511" extrusionOk="0">
                  <a:moveTo>
                    <a:pt x="1" y="0"/>
                  </a:moveTo>
                  <a:cubicBezTo>
                    <a:pt x="1" y="0"/>
                    <a:pt x="13598" y="1553"/>
                    <a:pt x="15659" y="4684"/>
                  </a:cubicBezTo>
                  <a:cubicBezTo>
                    <a:pt x="16371" y="5792"/>
                    <a:pt x="18097" y="32511"/>
                    <a:pt x="18301" y="32511"/>
                  </a:cubicBezTo>
                  <a:cubicBezTo>
                    <a:pt x="18304" y="32511"/>
                    <a:pt x="18306" y="32505"/>
                    <a:pt x="18308" y="32494"/>
                  </a:cubicBezTo>
                  <a:lnTo>
                    <a:pt x="18308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3"/>
            <p:cNvSpPr/>
            <p:nvPr/>
          </p:nvSpPr>
          <p:spPr>
            <a:xfrm>
              <a:off x="8117475" y="2270638"/>
              <a:ext cx="457700" cy="812775"/>
            </a:xfrm>
            <a:custGeom>
              <a:avLst/>
              <a:gdLst/>
              <a:ahLst/>
              <a:cxnLst/>
              <a:rect l="l" t="t" r="r" b="b"/>
              <a:pathLst>
                <a:path w="18308" h="32511" extrusionOk="0">
                  <a:moveTo>
                    <a:pt x="0" y="0"/>
                  </a:moveTo>
                  <a:cubicBezTo>
                    <a:pt x="0" y="0"/>
                    <a:pt x="13597" y="1553"/>
                    <a:pt x="15658" y="4684"/>
                  </a:cubicBezTo>
                  <a:cubicBezTo>
                    <a:pt x="16370" y="5792"/>
                    <a:pt x="18070" y="32511"/>
                    <a:pt x="18299" y="32511"/>
                  </a:cubicBezTo>
                  <a:cubicBezTo>
                    <a:pt x="18302" y="32511"/>
                    <a:pt x="18305" y="32505"/>
                    <a:pt x="18308" y="32494"/>
                  </a:cubicBezTo>
                  <a:lnTo>
                    <a:pt x="18308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4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3"/>
            <p:cNvSpPr/>
            <p:nvPr/>
          </p:nvSpPr>
          <p:spPr>
            <a:xfrm>
              <a:off x="9234250" y="2596513"/>
              <a:ext cx="347975" cy="928100"/>
            </a:xfrm>
            <a:custGeom>
              <a:avLst/>
              <a:gdLst/>
              <a:ahLst/>
              <a:cxnLst/>
              <a:rect l="l" t="t" r="r" b="b"/>
              <a:pathLst>
                <a:path w="13919" h="37124" extrusionOk="0">
                  <a:moveTo>
                    <a:pt x="13919" y="0"/>
                  </a:moveTo>
                  <a:cubicBezTo>
                    <a:pt x="7763" y="6343"/>
                    <a:pt x="5033" y="15497"/>
                    <a:pt x="2651" y="23607"/>
                  </a:cubicBezTo>
                  <a:lnTo>
                    <a:pt x="2597" y="23821"/>
                  </a:lnTo>
                  <a:cubicBezTo>
                    <a:pt x="1125" y="28746"/>
                    <a:pt x="295" y="33055"/>
                    <a:pt x="1" y="37124"/>
                  </a:cubicBezTo>
                  <a:lnTo>
                    <a:pt x="456" y="37124"/>
                  </a:lnTo>
                  <a:cubicBezTo>
                    <a:pt x="750" y="33109"/>
                    <a:pt x="1580" y="28827"/>
                    <a:pt x="3025" y="23955"/>
                  </a:cubicBezTo>
                  <a:lnTo>
                    <a:pt x="3106" y="23714"/>
                  </a:lnTo>
                  <a:cubicBezTo>
                    <a:pt x="5461" y="15818"/>
                    <a:pt x="8084" y="6932"/>
                    <a:pt x="13919" y="669"/>
                  </a:cubicBezTo>
                  <a:lnTo>
                    <a:pt x="13919" y="0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3"/>
            <p:cNvSpPr/>
            <p:nvPr/>
          </p:nvSpPr>
          <p:spPr>
            <a:xfrm>
              <a:off x="8779900" y="2170788"/>
              <a:ext cx="525325" cy="1265500"/>
            </a:xfrm>
            <a:custGeom>
              <a:avLst/>
              <a:gdLst/>
              <a:ahLst/>
              <a:cxnLst/>
              <a:rect l="l" t="t" r="r" b="b"/>
              <a:pathLst>
                <a:path w="21013" h="50620" extrusionOk="0">
                  <a:moveTo>
                    <a:pt x="18657" y="434"/>
                  </a:moveTo>
                  <a:cubicBezTo>
                    <a:pt x="18790" y="434"/>
                    <a:pt x="18924" y="461"/>
                    <a:pt x="19058" y="515"/>
                  </a:cubicBezTo>
                  <a:cubicBezTo>
                    <a:pt x="20423" y="1264"/>
                    <a:pt x="19299" y="4503"/>
                    <a:pt x="18710" y="6243"/>
                  </a:cubicBezTo>
                  <a:cubicBezTo>
                    <a:pt x="18576" y="6644"/>
                    <a:pt x="18469" y="6965"/>
                    <a:pt x="18389" y="7233"/>
                  </a:cubicBezTo>
                  <a:cubicBezTo>
                    <a:pt x="17693" y="9669"/>
                    <a:pt x="16515" y="11997"/>
                    <a:pt x="15391" y="14245"/>
                  </a:cubicBezTo>
                  <a:cubicBezTo>
                    <a:pt x="14936" y="15209"/>
                    <a:pt x="14428" y="16173"/>
                    <a:pt x="13999" y="17163"/>
                  </a:cubicBezTo>
                  <a:cubicBezTo>
                    <a:pt x="11644" y="22275"/>
                    <a:pt x="9878" y="27789"/>
                    <a:pt x="8165" y="33115"/>
                  </a:cubicBezTo>
                  <a:lnTo>
                    <a:pt x="8004" y="33650"/>
                  </a:lnTo>
                  <a:cubicBezTo>
                    <a:pt x="7549" y="35015"/>
                    <a:pt x="7121" y="36461"/>
                    <a:pt x="6719" y="37826"/>
                  </a:cubicBezTo>
                  <a:cubicBezTo>
                    <a:pt x="5970" y="40449"/>
                    <a:pt x="5167" y="43152"/>
                    <a:pt x="4150" y="45695"/>
                  </a:cubicBezTo>
                  <a:cubicBezTo>
                    <a:pt x="4069" y="45882"/>
                    <a:pt x="3989" y="46070"/>
                    <a:pt x="3909" y="46284"/>
                  </a:cubicBezTo>
                  <a:cubicBezTo>
                    <a:pt x="3400" y="47622"/>
                    <a:pt x="2704" y="49442"/>
                    <a:pt x="1527" y="50058"/>
                  </a:cubicBezTo>
                  <a:cubicBezTo>
                    <a:pt x="510" y="48773"/>
                    <a:pt x="1018" y="45240"/>
                    <a:pt x="1313" y="43313"/>
                  </a:cubicBezTo>
                  <a:cubicBezTo>
                    <a:pt x="1366" y="42911"/>
                    <a:pt x="1420" y="42563"/>
                    <a:pt x="1446" y="42296"/>
                  </a:cubicBezTo>
                  <a:cubicBezTo>
                    <a:pt x="2062" y="37023"/>
                    <a:pt x="3026" y="31777"/>
                    <a:pt x="4391" y="26638"/>
                  </a:cubicBezTo>
                  <a:cubicBezTo>
                    <a:pt x="5996" y="20616"/>
                    <a:pt x="8486" y="14754"/>
                    <a:pt x="10921" y="9321"/>
                  </a:cubicBezTo>
                  <a:cubicBezTo>
                    <a:pt x="11055" y="9053"/>
                    <a:pt x="11189" y="8758"/>
                    <a:pt x="11296" y="8464"/>
                  </a:cubicBezTo>
                  <a:cubicBezTo>
                    <a:pt x="11858" y="7179"/>
                    <a:pt x="12420" y="5868"/>
                    <a:pt x="13384" y="4931"/>
                  </a:cubicBezTo>
                  <a:lnTo>
                    <a:pt x="13411" y="4904"/>
                  </a:lnTo>
                  <a:cubicBezTo>
                    <a:pt x="14802" y="3057"/>
                    <a:pt x="17318" y="434"/>
                    <a:pt x="18657" y="434"/>
                  </a:cubicBezTo>
                  <a:close/>
                  <a:moveTo>
                    <a:pt x="18716" y="1"/>
                  </a:moveTo>
                  <a:cubicBezTo>
                    <a:pt x="16642" y="1"/>
                    <a:pt x="13306" y="4296"/>
                    <a:pt x="13063" y="4637"/>
                  </a:cubicBezTo>
                  <a:cubicBezTo>
                    <a:pt x="12046" y="5627"/>
                    <a:pt x="11457" y="6992"/>
                    <a:pt x="10895" y="8303"/>
                  </a:cubicBezTo>
                  <a:cubicBezTo>
                    <a:pt x="10788" y="8598"/>
                    <a:pt x="10654" y="8892"/>
                    <a:pt x="10547" y="9160"/>
                  </a:cubicBezTo>
                  <a:cubicBezTo>
                    <a:pt x="8084" y="14620"/>
                    <a:pt x="5568" y="20482"/>
                    <a:pt x="3962" y="26558"/>
                  </a:cubicBezTo>
                  <a:cubicBezTo>
                    <a:pt x="2597" y="31723"/>
                    <a:pt x="1634" y="36969"/>
                    <a:pt x="1018" y="42269"/>
                  </a:cubicBezTo>
                  <a:cubicBezTo>
                    <a:pt x="991" y="42537"/>
                    <a:pt x="938" y="42858"/>
                    <a:pt x="884" y="43259"/>
                  </a:cubicBezTo>
                  <a:cubicBezTo>
                    <a:pt x="536" y="45481"/>
                    <a:pt x="1" y="49201"/>
                    <a:pt x="1313" y="50513"/>
                  </a:cubicBezTo>
                  <a:lnTo>
                    <a:pt x="1420" y="50620"/>
                  </a:lnTo>
                  <a:lnTo>
                    <a:pt x="1580" y="50566"/>
                  </a:lnTo>
                  <a:cubicBezTo>
                    <a:pt x="3026" y="49951"/>
                    <a:pt x="3802" y="47943"/>
                    <a:pt x="4364" y="46444"/>
                  </a:cubicBezTo>
                  <a:cubicBezTo>
                    <a:pt x="4444" y="46230"/>
                    <a:pt x="4524" y="46043"/>
                    <a:pt x="4605" y="45882"/>
                  </a:cubicBezTo>
                  <a:cubicBezTo>
                    <a:pt x="5622" y="43313"/>
                    <a:pt x="6425" y="40609"/>
                    <a:pt x="7201" y="37986"/>
                  </a:cubicBezTo>
                  <a:cubicBezTo>
                    <a:pt x="7602" y="36595"/>
                    <a:pt x="8004" y="35176"/>
                    <a:pt x="8459" y="33784"/>
                  </a:cubicBezTo>
                  <a:lnTo>
                    <a:pt x="8620" y="33276"/>
                  </a:lnTo>
                  <a:cubicBezTo>
                    <a:pt x="10333" y="27976"/>
                    <a:pt x="12099" y="22462"/>
                    <a:pt x="14428" y="17377"/>
                  </a:cubicBezTo>
                  <a:cubicBezTo>
                    <a:pt x="14856" y="16413"/>
                    <a:pt x="15338" y="15423"/>
                    <a:pt x="15819" y="14486"/>
                  </a:cubicBezTo>
                  <a:cubicBezTo>
                    <a:pt x="16944" y="12211"/>
                    <a:pt x="18121" y="9856"/>
                    <a:pt x="18817" y="7367"/>
                  </a:cubicBezTo>
                  <a:cubicBezTo>
                    <a:pt x="18898" y="7126"/>
                    <a:pt x="19005" y="6778"/>
                    <a:pt x="19165" y="6403"/>
                  </a:cubicBezTo>
                  <a:cubicBezTo>
                    <a:pt x="19861" y="4396"/>
                    <a:pt x="21012" y="1077"/>
                    <a:pt x="19299" y="140"/>
                  </a:cubicBezTo>
                  <a:cubicBezTo>
                    <a:pt x="19120" y="45"/>
                    <a:pt x="18924" y="1"/>
                    <a:pt x="18716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3"/>
            <p:cNvSpPr/>
            <p:nvPr/>
          </p:nvSpPr>
          <p:spPr>
            <a:xfrm>
              <a:off x="9004750" y="2130788"/>
              <a:ext cx="568800" cy="1393175"/>
            </a:xfrm>
            <a:custGeom>
              <a:avLst/>
              <a:gdLst/>
              <a:ahLst/>
              <a:cxnLst/>
              <a:rect l="l" t="t" r="r" b="b"/>
              <a:pathLst>
                <a:path w="22752" h="55727" extrusionOk="0">
                  <a:moveTo>
                    <a:pt x="22189" y="0"/>
                  </a:moveTo>
                  <a:cubicBezTo>
                    <a:pt x="14427" y="10091"/>
                    <a:pt x="10225" y="22269"/>
                    <a:pt x="6130" y="35705"/>
                  </a:cubicBezTo>
                  <a:cubicBezTo>
                    <a:pt x="5568" y="37552"/>
                    <a:pt x="5005" y="39399"/>
                    <a:pt x="4443" y="41246"/>
                  </a:cubicBezTo>
                  <a:cubicBezTo>
                    <a:pt x="3132" y="45555"/>
                    <a:pt x="1767" y="50025"/>
                    <a:pt x="402" y="54388"/>
                  </a:cubicBezTo>
                  <a:cubicBezTo>
                    <a:pt x="268" y="54843"/>
                    <a:pt x="134" y="55298"/>
                    <a:pt x="0" y="55726"/>
                  </a:cubicBezTo>
                  <a:lnTo>
                    <a:pt x="482" y="55726"/>
                  </a:lnTo>
                  <a:cubicBezTo>
                    <a:pt x="589" y="55325"/>
                    <a:pt x="723" y="54923"/>
                    <a:pt x="857" y="54522"/>
                  </a:cubicBezTo>
                  <a:cubicBezTo>
                    <a:pt x="2222" y="50159"/>
                    <a:pt x="3587" y="45689"/>
                    <a:pt x="4872" y="41380"/>
                  </a:cubicBezTo>
                  <a:cubicBezTo>
                    <a:pt x="5434" y="39533"/>
                    <a:pt x="5996" y="37686"/>
                    <a:pt x="6558" y="35839"/>
                  </a:cubicBezTo>
                  <a:cubicBezTo>
                    <a:pt x="10680" y="22323"/>
                    <a:pt x="14909" y="10091"/>
                    <a:pt x="22751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3"/>
            <p:cNvSpPr/>
            <p:nvPr/>
          </p:nvSpPr>
          <p:spPr>
            <a:xfrm>
              <a:off x="8612625" y="2131438"/>
              <a:ext cx="411550" cy="1393175"/>
            </a:xfrm>
            <a:custGeom>
              <a:avLst/>
              <a:gdLst/>
              <a:ahLst/>
              <a:cxnLst/>
              <a:rect l="l" t="t" r="r" b="b"/>
              <a:pathLst>
                <a:path w="16462" h="55727" extrusionOk="0">
                  <a:moveTo>
                    <a:pt x="15873" y="1"/>
                  </a:moveTo>
                  <a:cubicBezTo>
                    <a:pt x="12447" y="3989"/>
                    <a:pt x="9369" y="8325"/>
                    <a:pt x="7093" y="13223"/>
                  </a:cubicBezTo>
                  <a:cubicBezTo>
                    <a:pt x="3721" y="20503"/>
                    <a:pt x="1553" y="29711"/>
                    <a:pt x="429" y="41434"/>
                  </a:cubicBezTo>
                  <a:cubicBezTo>
                    <a:pt x="1" y="46198"/>
                    <a:pt x="54" y="50989"/>
                    <a:pt x="589" y="55727"/>
                  </a:cubicBezTo>
                  <a:lnTo>
                    <a:pt x="1044" y="55727"/>
                  </a:lnTo>
                  <a:cubicBezTo>
                    <a:pt x="509" y="50989"/>
                    <a:pt x="456" y="46225"/>
                    <a:pt x="911" y="41488"/>
                  </a:cubicBezTo>
                  <a:cubicBezTo>
                    <a:pt x="2008" y="29818"/>
                    <a:pt x="4176" y="20637"/>
                    <a:pt x="7522" y="13437"/>
                  </a:cubicBezTo>
                  <a:cubicBezTo>
                    <a:pt x="9824" y="8432"/>
                    <a:pt x="12982" y="4043"/>
                    <a:pt x="16461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3"/>
            <p:cNvSpPr/>
            <p:nvPr/>
          </p:nvSpPr>
          <p:spPr>
            <a:xfrm>
              <a:off x="7815000" y="3349313"/>
              <a:ext cx="196775" cy="176650"/>
            </a:xfrm>
            <a:custGeom>
              <a:avLst/>
              <a:gdLst/>
              <a:ahLst/>
              <a:cxnLst/>
              <a:rect l="l" t="t" r="r" b="b"/>
              <a:pathLst>
                <a:path w="7871" h="7066" extrusionOk="0">
                  <a:moveTo>
                    <a:pt x="1650" y="1"/>
                  </a:moveTo>
                  <a:cubicBezTo>
                    <a:pt x="1474" y="1"/>
                    <a:pt x="1293" y="48"/>
                    <a:pt x="1125" y="160"/>
                  </a:cubicBezTo>
                  <a:cubicBezTo>
                    <a:pt x="1" y="909"/>
                    <a:pt x="242" y="4335"/>
                    <a:pt x="938" y="7065"/>
                  </a:cubicBezTo>
                  <a:lnTo>
                    <a:pt x="1393" y="7065"/>
                  </a:lnTo>
                  <a:cubicBezTo>
                    <a:pt x="724" y="4362"/>
                    <a:pt x="536" y="1097"/>
                    <a:pt x="1393" y="535"/>
                  </a:cubicBezTo>
                  <a:cubicBezTo>
                    <a:pt x="1479" y="483"/>
                    <a:pt x="1566" y="453"/>
                    <a:pt x="1652" y="453"/>
                  </a:cubicBezTo>
                  <a:cubicBezTo>
                    <a:pt x="1699" y="453"/>
                    <a:pt x="1747" y="462"/>
                    <a:pt x="1794" y="481"/>
                  </a:cubicBezTo>
                  <a:cubicBezTo>
                    <a:pt x="3159" y="749"/>
                    <a:pt x="5622" y="4121"/>
                    <a:pt x="6451" y="5379"/>
                  </a:cubicBezTo>
                  <a:cubicBezTo>
                    <a:pt x="6799" y="5914"/>
                    <a:pt x="7094" y="6477"/>
                    <a:pt x="7361" y="7065"/>
                  </a:cubicBezTo>
                  <a:lnTo>
                    <a:pt x="7870" y="7065"/>
                  </a:lnTo>
                  <a:cubicBezTo>
                    <a:pt x="7576" y="6396"/>
                    <a:pt x="7228" y="5754"/>
                    <a:pt x="6853" y="5165"/>
                  </a:cubicBezTo>
                  <a:cubicBezTo>
                    <a:pt x="6719" y="4951"/>
                    <a:pt x="3721" y="401"/>
                    <a:pt x="1875" y="26"/>
                  </a:cubicBezTo>
                  <a:cubicBezTo>
                    <a:pt x="1802" y="10"/>
                    <a:pt x="1726" y="1"/>
                    <a:pt x="1650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3"/>
            <p:cNvSpPr/>
            <p:nvPr/>
          </p:nvSpPr>
          <p:spPr>
            <a:xfrm>
              <a:off x="8246600" y="2132113"/>
              <a:ext cx="431625" cy="435650"/>
            </a:xfrm>
            <a:custGeom>
              <a:avLst/>
              <a:gdLst/>
              <a:ahLst/>
              <a:cxnLst/>
              <a:rect l="l" t="t" r="r" b="b"/>
              <a:pathLst>
                <a:path w="17265" h="17426" extrusionOk="0">
                  <a:moveTo>
                    <a:pt x="16542" y="1"/>
                  </a:moveTo>
                  <a:cubicBezTo>
                    <a:pt x="15471" y="911"/>
                    <a:pt x="14427" y="1821"/>
                    <a:pt x="13384" y="2731"/>
                  </a:cubicBezTo>
                  <a:cubicBezTo>
                    <a:pt x="9208" y="6478"/>
                    <a:pt x="5809" y="9743"/>
                    <a:pt x="2891" y="13491"/>
                  </a:cubicBezTo>
                  <a:cubicBezTo>
                    <a:pt x="2677" y="13758"/>
                    <a:pt x="2463" y="14079"/>
                    <a:pt x="2222" y="14427"/>
                  </a:cubicBezTo>
                  <a:cubicBezTo>
                    <a:pt x="1741" y="15204"/>
                    <a:pt x="1152" y="15926"/>
                    <a:pt x="483" y="16569"/>
                  </a:cubicBezTo>
                  <a:cubicBezTo>
                    <a:pt x="723" y="12259"/>
                    <a:pt x="3025" y="7602"/>
                    <a:pt x="5059" y="3453"/>
                  </a:cubicBezTo>
                  <a:cubicBezTo>
                    <a:pt x="5327" y="2918"/>
                    <a:pt x="5595" y="2383"/>
                    <a:pt x="5862" y="1874"/>
                  </a:cubicBezTo>
                  <a:cubicBezTo>
                    <a:pt x="6077" y="1419"/>
                    <a:pt x="6317" y="857"/>
                    <a:pt x="6585" y="242"/>
                  </a:cubicBezTo>
                  <a:cubicBezTo>
                    <a:pt x="6612" y="161"/>
                    <a:pt x="6665" y="81"/>
                    <a:pt x="6692" y="28"/>
                  </a:cubicBezTo>
                  <a:lnTo>
                    <a:pt x="6184" y="28"/>
                  </a:lnTo>
                  <a:lnTo>
                    <a:pt x="6184" y="54"/>
                  </a:lnTo>
                  <a:cubicBezTo>
                    <a:pt x="5889" y="670"/>
                    <a:pt x="5648" y="1205"/>
                    <a:pt x="5434" y="1660"/>
                  </a:cubicBezTo>
                  <a:cubicBezTo>
                    <a:pt x="5193" y="2169"/>
                    <a:pt x="4926" y="2704"/>
                    <a:pt x="4658" y="3266"/>
                  </a:cubicBezTo>
                  <a:cubicBezTo>
                    <a:pt x="2624" y="7361"/>
                    <a:pt x="81" y="12473"/>
                    <a:pt x="1" y="17024"/>
                  </a:cubicBezTo>
                  <a:lnTo>
                    <a:pt x="1" y="17425"/>
                  </a:lnTo>
                  <a:lnTo>
                    <a:pt x="375" y="17211"/>
                  </a:lnTo>
                  <a:cubicBezTo>
                    <a:pt x="1259" y="16649"/>
                    <a:pt x="1981" y="15605"/>
                    <a:pt x="2624" y="14668"/>
                  </a:cubicBezTo>
                  <a:cubicBezTo>
                    <a:pt x="2838" y="14347"/>
                    <a:pt x="3079" y="13999"/>
                    <a:pt x="3293" y="13758"/>
                  </a:cubicBezTo>
                  <a:cubicBezTo>
                    <a:pt x="6184" y="10038"/>
                    <a:pt x="9529" y="6799"/>
                    <a:pt x="13705" y="3079"/>
                  </a:cubicBezTo>
                  <a:cubicBezTo>
                    <a:pt x="14856" y="2062"/>
                    <a:pt x="16060" y="1018"/>
                    <a:pt x="17265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3"/>
            <p:cNvSpPr/>
            <p:nvPr/>
          </p:nvSpPr>
          <p:spPr>
            <a:xfrm>
              <a:off x="8069275" y="2538963"/>
              <a:ext cx="432300" cy="986325"/>
            </a:xfrm>
            <a:custGeom>
              <a:avLst/>
              <a:gdLst/>
              <a:ahLst/>
              <a:cxnLst/>
              <a:rect l="l" t="t" r="r" b="b"/>
              <a:pathLst>
                <a:path w="17292" h="39453" extrusionOk="0">
                  <a:moveTo>
                    <a:pt x="14802" y="0"/>
                  </a:moveTo>
                  <a:lnTo>
                    <a:pt x="14668" y="54"/>
                  </a:lnTo>
                  <a:cubicBezTo>
                    <a:pt x="10948" y="1151"/>
                    <a:pt x="8914" y="4309"/>
                    <a:pt x="7147" y="7441"/>
                  </a:cubicBezTo>
                  <a:cubicBezTo>
                    <a:pt x="3721" y="13517"/>
                    <a:pt x="1714" y="18763"/>
                    <a:pt x="857" y="23955"/>
                  </a:cubicBezTo>
                  <a:cubicBezTo>
                    <a:pt x="1" y="29094"/>
                    <a:pt x="402" y="34073"/>
                    <a:pt x="1098" y="39453"/>
                  </a:cubicBezTo>
                  <a:lnTo>
                    <a:pt x="1580" y="39453"/>
                  </a:lnTo>
                  <a:cubicBezTo>
                    <a:pt x="884" y="34073"/>
                    <a:pt x="483" y="29121"/>
                    <a:pt x="1312" y="24036"/>
                  </a:cubicBezTo>
                  <a:cubicBezTo>
                    <a:pt x="2169" y="18897"/>
                    <a:pt x="4150" y="13704"/>
                    <a:pt x="7549" y="7655"/>
                  </a:cubicBezTo>
                  <a:cubicBezTo>
                    <a:pt x="9262" y="4657"/>
                    <a:pt x="11189" y="1633"/>
                    <a:pt x="14668" y="536"/>
                  </a:cubicBezTo>
                  <a:cubicBezTo>
                    <a:pt x="16810" y="2864"/>
                    <a:pt x="16301" y="8565"/>
                    <a:pt x="15980" y="12339"/>
                  </a:cubicBezTo>
                  <a:cubicBezTo>
                    <a:pt x="15900" y="13222"/>
                    <a:pt x="15846" y="13999"/>
                    <a:pt x="15819" y="14614"/>
                  </a:cubicBezTo>
                  <a:cubicBezTo>
                    <a:pt x="15686" y="17558"/>
                    <a:pt x="15471" y="20556"/>
                    <a:pt x="15257" y="23447"/>
                  </a:cubicBezTo>
                  <a:cubicBezTo>
                    <a:pt x="14909" y="28318"/>
                    <a:pt x="14535" y="33323"/>
                    <a:pt x="14588" y="38275"/>
                  </a:cubicBezTo>
                  <a:lnTo>
                    <a:pt x="14588" y="39453"/>
                  </a:lnTo>
                  <a:lnTo>
                    <a:pt x="15043" y="39453"/>
                  </a:lnTo>
                  <a:cubicBezTo>
                    <a:pt x="15043" y="39051"/>
                    <a:pt x="15043" y="38650"/>
                    <a:pt x="15016" y="38275"/>
                  </a:cubicBezTo>
                  <a:cubicBezTo>
                    <a:pt x="15016" y="33350"/>
                    <a:pt x="15364" y="28345"/>
                    <a:pt x="15739" y="23500"/>
                  </a:cubicBezTo>
                  <a:cubicBezTo>
                    <a:pt x="15953" y="20610"/>
                    <a:pt x="16167" y="17585"/>
                    <a:pt x="16274" y="14641"/>
                  </a:cubicBezTo>
                  <a:cubicBezTo>
                    <a:pt x="16301" y="14025"/>
                    <a:pt x="16381" y="13276"/>
                    <a:pt x="16435" y="12393"/>
                  </a:cubicBezTo>
                  <a:cubicBezTo>
                    <a:pt x="16783" y="8458"/>
                    <a:pt x="17291" y="2543"/>
                    <a:pt x="14909" y="107"/>
                  </a:cubicBezTo>
                  <a:lnTo>
                    <a:pt x="14802" y="0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3"/>
            <p:cNvSpPr/>
            <p:nvPr/>
          </p:nvSpPr>
          <p:spPr>
            <a:xfrm>
              <a:off x="7636350" y="2132113"/>
              <a:ext cx="598900" cy="1107450"/>
            </a:xfrm>
            <a:custGeom>
              <a:avLst/>
              <a:gdLst/>
              <a:ahLst/>
              <a:cxnLst/>
              <a:rect l="l" t="t" r="r" b="b"/>
              <a:pathLst>
                <a:path w="23956" h="44298" extrusionOk="0">
                  <a:moveTo>
                    <a:pt x="23420" y="1"/>
                  </a:moveTo>
                  <a:cubicBezTo>
                    <a:pt x="22162" y="2704"/>
                    <a:pt x="21038" y="5461"/>
                    <a:pt x="20075" y="8271"/>
                  </a:cubicBezTo>
                  <a:cubicBezTo>
                    <a:pt x="17666" y="15391"/>
                    <a:pt x="16087" y="23501"/>
                    <a:pt x="15150" y="33806"/>
                  </a:cubicBezTo>
                  <a:cubicBezTo>
                    <a:pt x="15123" y="34154"/>
                    <a:pt x="15096" y="34716"/>
                    <a:pt x="15096" y="35385"/>
                  </a:cubicBezTo>
                  <a:cubicBezTo>
                    <a:pt x="15070" y="38222"/>
                    <a:pt x="15043" y="43495"/>
                    <a:pt x="12741" y="43843"/>
                  </a:cubicBezTo>
                  <a:cubicBezTo>
                    <a:pt x="12672" y="43854"/>
                    <a:pt x="12600" y="43860"/>
                    <a:pt x="12526" y="43860"/>
                  </a:cubicBezTo>
                  <a:cubicBezTo>
                    <a:pt x="11168" y="43860"/>
                    <a:pt x="8999" y="41865"/>
                    <a:pt x="6157" y="33083"/>
                  </a:cubicBezTo>
                  <a:lnTo>
                    <a:pt x="6050" y="32762"/>
                  </a:lnTo>
                  <a:cubicBezTo>
                    <a:pt x="3641" y="25428"/>
                    <a:pt x="2543" y="17104"/>
                    <a:pt x="1740" y="9877"/>
                  </a:cubicBezTo>
                  <a:cubicBezTo>
                    <a:pt x="1580" y="8378"/>
                    <a:pt x="1339" y="6799"/>
                    <a:pt x="1125" y="5274"/>
                  </a:cubicBezTo>
                  <a:cubicBezTo>
                    <a:pt x="884" y="3561"/>
                    <a:pt x="643" y="1794"/>
                    <a:pt x="456" y="54"/>
                  </a:cubicBezTo>
                  <a:lnTo>
                    <a:pt x="1" y="54"/>
                  </a:lnTo>
                  <a:cubicBezTo>
                    <a:pt x="188" y="1821"/>
                    <a:pt x="429" y="3587"/>
                    <a:pt x="670" y="5327"/>
                  </a:cubicBezTo>
                  <a:cubicBezTo>
                    <a:pt x="911" y="6906"/>
                    <a:pt x="1098" y="8432"/>
                    <a:pt x="1285" y="9904"/>
                  </a:cubicBezTo>
                  <a:cubicBezTo>
                    <a:pt x="2088" y="17184"/>
                    <a:pt x="3186" y="25535"/>
                    <a:pt x="5621" y="32896"/>
                  </a:cubicBezTo>
                  <a:lnTo>
                    <a:pt x="5728" y="33244"/>
                  </a:lnTo>
                  <a:cubicBezTo>
                    <a:pt x="8111" y="40604"/>
                    <a:pt x="10412" y="44298"/>
                    <a:pt x="12554" y="44298"/>
                  </a:cubicBezTo>
                  <a:lnTo>
                    <a:pt x="12821" y="44298"/>
                  </a:lnTo>
                  <a:cubicBezTo>
                    <a:pt x="15498" y="43869"/>
                    <a:pt x="15551" y="38570"/>
                    <a:pt x="15578" y="35385"/>
                  </a:cubicBezTo>
                  <a:cubicBezTo>
                    <a:pt x="15578" y="34742"/>
                    <a:pt x="15578" y="34180"/>
                    <a:pt x="15632" y="33832"/>
                  </a:cubicBezTo>
                  <a:cubicBezTo>
                    <a:pt x="16568" y="23581"/>
                    <a:pt x="18121" y="15498"/>
                    <a:pt x="20530" y="8405"/>
                  </a:cubicBezTo>
                  <a:cubicBezTo>
                    <a:pt x="21520" y="5541"/>
                    <a:pt x="22644" y="2731"/>
                    <a:pt x="23956" y="1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3"/>
            <p:cNvSpPr/>
            <p:nvPr/>
          </p:nvSpPr>
          <p:spPr>
            <a:xfrm>
              <a:off x="7322525" y="3023413"/>
              <a:ext cx="303825" cy="503225"/>
            </a:xfrm>
            <a:custGeom>
              <a:avLst/>
              <a:gdLst/>
              <a:ahLst/>
              <a:cxnLst/>
              <a:rect l="l" t="t" r="r" b="b"/>
              <a:pathLst>
                <a:path w="12153" h="20129" extrusionOk="0">
                  <a:moveTo>
                    <a:pt x="7682" y="0"/>
                  </a:moveTo>
                  <a:cubicBezTo>
                    <a:pt x="5568" y="134"/>
                    <a:pt x="3052" y="5193"/>
                    <a:pt x="2329" y="6745"/>
                  </a:cubicBezTo>
                  <a:cubicBezTo>
                    <a:pt x="616" y="10412"/>
                    <a:pt x="0" y="14079"/>
                    <a:pt x="375" y="18602"/>
                  </a:cubicBezTo>
                  <a:cubicBezTo>
                    <a:pt x="402" y="19084"/>
                    <a:pt x="455" y="19593"/>
                    <a:pt x="509" y="20128"/>
                  </a:cubicBezTo>
                  <a:lnTo>
                    <a:pt x="964" y="20128"/>
                  </a:lnTo>
                  <a:cubicBezTo>
                    <a:pt x="910" y="19593"/>
                    <a:pt x="884" y="19058"/>
                    <a:pt x="830" y="18549"/>
                  </a:cubicBezTo>
                  <a:cubicBezTo>
                    <a:pt x="482" y="14133"/>
                    <a:pt x="1071" y="10519"/>
                    <a:pt x="2757" y="6933"/>
                  </a:cubicBezTo>
                  <a:cubicBezTo>
                    <a:pt x="3855" y="4577"/>
                    <a:pt x="6157" y="563"/>
                    <a:pt x="7736" y="455"/>
                  </a:cubicBezTo>
                  <a:cubicBezTo>
                    <a:pt x="7977" y="455"/>
                    <a:pt x="8217" y="563"/>
                    <a:pt x="8405" y="723"/>
                  </a:cubicBezTo>
                  <a:cubicBezTo>
                    <a:pt x="9261" y="1499"/>
                    <a:pt x="10814" y="4604"/>
                    <a:pt x="11403" y="16889"/>
                  </a:cubicBezTo>
                  <a:cubicBezTo>
                    <a:pt x="11403" y="17157"/>
                    <a:pt x="11429" y="17345"/>
                    <a:pt x="11456" y="17425"/>
                  </a:cubicBezTo>
                  <a:cubicBezTo>
                    <a:pt x="11536" y="18308"/>
                    <a:pt x="11617" y="19165"/>
                    <a:pt x="11697" y="20048"/>
                  </a:cubicBezTo>
                  <a:lnTo>
                    <a:pt x="11697" y="20128"/>
                  </a:lnTo>
                  <a:lnTo>
                    <a:pt x="12152" y="20128"/>
                  </a:lnTo>
                  <a:lnTo>
                    <a:pt x="12152" y="19994"/>
                  </a:lnTo>
                  <a:cubicBezTo>
                    <a:pt x="12072" y="19138"/>
                    <a:pt x="11991" y="18255"/>
                    <a:pt x="11911" y="17371"/>
                  </a:cubicBezTo>
                  <a:cubicBezTo>
                    <a:pt x="11911" y="17318"/>
                    <a:pt x="11911" y="17130"/>
                    <a:pt x="11884" y="16863"/>
                  </a:cubicBezTo>
                  <a:cubicBezTo>
                    <a:pt x="11403" y="7495"/>
                    <a:pt x="10305" y="1794"/>
                    <a:pt x="8699" y="402"/>
                  </a:cubicBezTo>
                  <a:cubicBezTo>
                    <a:pt x="8432" y="134"/>
                    <a:pt x="8057" y="0"/>
                    <a:pt x="7682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3"/>
            <p:cNvSpPr/>
            <p:nvPr/>
          </p:nvSpPr>
          <p:spPr>
            <a:xfrm>
              <a:off x="7197400" y="2459663"/>
              <a:ext cx="588200" cy="1066975"/>
            </a:xfrm>
            <a:custGeom>
              <a:avLst/>
              <a:gdLst/>
              <a:ahLst/>
              <a:cxnLst/>
              <a:rect l="l" t="t" r="r" b="b"/>
              <a:pathLst>
                <a:path w="23528" h="42679" extrusionOk="0">
                  <a:moveTo>
                    <a:pt x="13747" y="0"/>
                  </a:moveTo>
                  <a:cubicBezTo>
                    <a:pt x="12096" y="0"/>
                    <a:pt x="10894" y="2203"/>
                    <a:pt x="10305" y="3279"/>
                  </a:cubicBezTo>
                  <a:lnTo>
                    <a:pt x="10198" y="3413"/>
                  </a:lnTo>
                  <a:cubicBezTo>
                    <a:pt x="8672" y="6223"/>
                    <a:pt x="7307" y="9087"/>
                    <a:pt x="6130" y="12058"/>
                  </a:cubicBezTo>
                  <a:cubicBezTo>
                    <a:pt x="3319" y="18830"/>
                    <a:pt x="1312" y="26913"/>
                    <a:pt x="295" y="35398"/>
                  </a:cubicBezTo>
                  <a:cubicBezTo>
                    <a:pt x="27" y="37807"/>
                    <a:pt x="0" y="40269"/>
                    <a:pt x="268" y="42678"/>
                  </a:cubicBezTo>
                  <a:lnTo>
                    <a:pt x="723" y="42678"/>
                  </a:lnTo>
                  <a:cubicBezTo>
                    <a:pt x="482" y="40269"/>
                    <a:pt x="482" y="37860"/>
                    <a:pt x="750" y="35451"/>
                  </a:cubicBezTo>
                  <a:cubicBezTo>
                    <a:pt x="1767" y="27020"/>
                    <a:pt x="3774" y="18991"/>
                    <a:pt x="6558" y="12219"/>
                  </a:cubicBezTo>
                  <a:cubicBezTo>
                    <a:pt x="7736" y="9275"/>
                    <a:pt x="9101" y="6411"/>
                    <a:pt x="10626" y="3627"/>
                  </a:cubicBezTo>
                  <a:lnTo>
                    <a:pt x="10707" y="3493"/>
                  </a:lnTo>
                  <a:cubicBezTo>
                    <a:pt x="11258" y="2495"/>
                    <a:pt x="12377" y="440"/>
                    <a:pt x="13759" y="440"/>
                  </a:cubicBezTo>
                  <a:cubicBezTo>
                    <a:pt x="13786" y="440"/>
                    <a:pt x="13812" y="441"/>
                    <a:pt x="13838" y="442"/>
                  </a:cubicBezTo>
                  <a:cubicBezTo>
                    <a:pt x="15123" y="2021"/>
                    <a:pt x="15498" y="4805"/>
                    <a:pt x="15846" y="7241"/>
                  </a:cubicBezTo>
                  <a:cubicBezTo>
                    <a:pt x="15979" y="8258"/>
                    <a:pt x="16113" y="9248"/>
                    <a:pt x="16301" y="10051"/>
                  </a:cubicBezTo>
                  <a:cubicBezTo>
                    <a:pt x="16889" y="12567"/>
                    <a:pt x="17532" y="15110"/>
                    <a:pt x="18147" y="17599"/>
                  </a:cubicBezTo>
                  <a:cubicBezTo>
                    <a:pt x="19619" y="23541"/>
                    <a:pt x="21145" y="29724"/>
                    <a:pt x="22135" y="35826"/>
                  </a:cubicBezTo>
                  <a:cubicBezTo>
                    <a:pt x="22510" y="38101"/>
                    <a:pt x="22805" y="40376"/>
                    <a:pt x="23072" y="42651"/>
                  </a:cubicBezTo>
                  <a:lnTo>
                    <a:pt x="23527" y="42651"/>
                  </a:lnTo>
                  <a:cubicBezTo>
                    <a:pt x="23260" y="40350"/>
                    <a:pt x="22965" y="38048"/>
                    <a:pt x="22590" y="35773"/>
                  </a:cubicBezTo>
                  <a:cubicBezTo>
                    <a:pt x="21600" y="29617"/>
                    <a:pt x="20074" y="23434"/>
                    <a:pt x="18602" y="17492"/>
                  </a:cubicBezTo>
                  <a:cubicBezTo>
                    <a:pt x="17987" y="15003"/>
                    <a:pt x="17344" y="12460"/>
                    <a:pt x="16756" y="9944"/>
                  </a:cubicBezTo>
                  <a:cubicBezTo>
                    <a:pt x="16568" y="9141"/>
                    <a:pt x="16434" y="8177"/>
                    <a:pt x="16301" y="7160"/>
                  </a:cubicBezTo>
                  <a:cubicBezTo>
                    <a:pt x="15953" y="4618"/>
                    <a:pt x="15551" y="1754"/>
                    <a:pt x="14133" y="67"/>
                  </a:cubicBezTo>
                  <a:lnTo>
                    <a:pt x="14052" y="14"/>
                  </a:lnTo>
                  <a:lnTo>
                    <a:pt x="13972" y="14"/>
                  </a:lnTo>
                  <a:cubicBezTo>
                    <a:pt x="13896" y="5"/>
                    <a:pt x="13821" y="0"/>
                    <a:pt x="13747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3"/>
            <p:cNvSpPr/>
            <p:nvPr/>
          </p:nvSpPr>
          <p:spPr>
            <a:xfrm>
              <a:off x="6919025" y="2133463"/>
              <a:ext cx="424275" cy="724700"/>
            </a:xfrm>
            <a:custGeom>
              <a:avLst/>
              <a:gdLst/>
              <a:ahLst/>
              <a:cxnLst/>
              <a:rect l="l" t="t" r="r" b="b"/>
              <a:pathLst>
                <a:path w="16971" h="28988" extrusionOk="0">
                  <a:moveTo>
                    <a:pt x="16462" y="0"/>
                  </a:moveTo>
                  <a:cubicBezTo>
                    <a:pt x="16408" y="81"/>
                    <a:pt x="16381" y="161"/>
                    <a:pt x="16328" y="241"/>
                  </a:cubicBezTo>
                  <a:cubicBezTo>
                    <a:pt x="15337" y="2382"/>
                    <a:pt x="14320" y="4604"/>
                    <a:pt x="13357" y="6772"/>
                  </a:cubicBezTo>
                  <a:cubicBezTo>
                    <a:pt x="12634" y="8458"/>
                    <a:pt x="11938" y="10225"/>
                    <a:pt x="11269" y="11964"/>
                  </a:cubicBezTo>
                  <a:cubicBezTo>
                    <a:pt x="9797" y="15712"/>
                    <a:pt x="8271" y="19566"/>
                    <a:pt x="6237" y="22992"/>
                  </a:cubicBezTo>
                  <a:cubicBezTo>
                    <a:pt x="6210" y="23045"/>
                    <a:pt x="6157" y="23152"/>
                    <a:pt x="6103" y="23260"/>
                  </a:cubicBezTo>
                  <a:cubicBezTo>
                    <a:pt x="3694" y="27526"/>
                    <a:pt x="2202" y="28545"/>
                    <a:pt x="1364" y="28545"/>
                  </a:cubicBezTo>
                  <a:cubicBezTo>
                    <a:pt x="1308" y="28545"/>
                    <a:pt x="1255" y="28541"/>
                    <a:pt x="1205" y="28532"/>
                  </a:cubicBezTo>
                  <a:cubicBezTo>
                    <a:pt x="483" y="25883"/>
                    <a:pt x="830" y="23126"/>
                    <a:pt x="1178" y="20476"/>
                  </a:cubicBezTo>
                  <a:cubicBezTo>
                    <a:pt x="1232" y="20021"/>
                    <a:pt x="1285" y="19566"/>
                    <a:pt x="1339" y="19138"/>
                  </a:cubicBezTo>
                  <a:cubicBezTo>
                    <a:pt x="1821" y="14935"/>
                    <a:pt x="2490" y="10573"/>
                    <a:pt x="3373" y="5755"/>
                  </a:cubicBezTo>
                  <a:cubicBezTo>
                    <a:pt x="3427" y="5407"/>
                    <a:pt x="3480" y="4898"/>
                    <a:pt x="3534" y="4229"/>
                  </a:cubicBezTo>
                  <a:cubicBezTo>
                    <a:pt x="3641" y="2811"/>
                    <a:pt x="3828" y="1392"/>
                    <a:pt x="4123" y="27"/>
                  </a:cubicBezTo>
                  <a:lnTo>
                    <a:pt x="3641" y="27"/>
                  </a:lnTo>
                  <a:cubicBezTo>
                    <a:pt x="3373" y="1392"/>
                    <a:pt x="3186" y="2784"/>
                    <a:pt x="3079" y="4176"/>
                  </a:cubicBezTo>
                  <a:cubicBezTo>
                    <a:pt x="3025" y="4818"/>
                    <a:pt x="2972" y="5380"/>
                    <a:pt x="2918" y="5675"/>
                  </a:cubicBezTo>
                  <a:cubicBezTo>
                    <a:pt x="2035" y="10492"/>
                    <a:pt x="1366" y="14855"/>
                    <a:pt x="884" y="19057"/>
                  </a:cubicBezTo>
                  <a:cubicBezTo>
                    <a:pt x="830" y="19512"/>
                    <a:pt x="777" y="19941"/>
                    <a:pt x="723" y="20396"/>
                  </a:cubicBezTo>
                  <a:cubicBezTo>
                    <a:pt x="375" y="23152"/>
                    <a:pt x="1" y="25990"/>
                    <a:pt x="777" y="28773"/>
                  </a:cubicBezTo>
                  <a:lnTo>
                    <a:pt x="830" y="28880"/>
                  </a:lnTo>
                  <a:lnTo>
                    <a:pt x="938" y="28934"/>
                  </a:lnTo>
                  <a:cubicBezTo>
                    <a:pt x="1071" y="28961"/>
                    <a:pt x="1232" y="28987"/>
                    <a:pt x="1366" y="28987"/>
                  </a:cubicBezTo>
                  <a:cubicBezTo>
                    <a:pt x="2731" y="28987"/>
                    <a:pt x="4417" y="27167"/>
                    <a:pt x="6505" y="23474"/>
                  </a:cubicBezTo>
                  <a:lnTo>
                    <a:pt x="6639" y="23206"/>
                  </a:lnTo>
                  <a:cubicBezTo>
                    <a:pt x="8700" y="19753"/>
                    <a:pt x="10225" y="15872"/>
                    <a:pt x="11697" y="12125"/>
                  </a:cubicBezTo>
                  <a:cubicBezTo>
                    <a:pt x="12366" y="10412"/>
                    <a:pt x="13062" y="8619"/>
                    <a:pt x="13785" y="6933"/>
                  </a:cubicBezTo>
                  <a:cubicBezTo>
                    <a:pt x="14749" y="4765"/>
                    <a:pt x="15766" y="2570"/>
                    <a:pt x="16756" y="429"/>
                  </a:cubicBezTo>
                  <a:lnTo>
                    <a:pt x="16970" y="0"/>
                  </a:ln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3"/>
            <p:cNvSpPr/>
            <p:nvPr/>
          </p:nvSpPr>
          <p:spPr>
            <a:xfrm>
              <a:off x="6735025" y="2133463"/>
              <a:ext cx="707300" cy="946850"/>
            </a:xfrm>
            <a:custGeom>
              <a:avLst/>
              <a:gdLst/>
              <a:ahLst/>
              <a:cxnLst/>
              <a:rect l="l" t="t" r="r" b="b"/>
              <a:pathLst>
                <a:path w="28292" h="37874" extrusionOk="0">
                  <a:moveTo>
                    <a:pt x="27836" y="0"/>
                  </a:moveTo>
                  <a:cubicBezTo>
                    <a:pt x="26338" y="3453"/>
                    <a:pt x="24892" y="6959"/>
                    <a:pt x="23581" y="10492"/>
                  </a:cubicBezTo>
                  <a:cubicBezTo>
                    <a:pt x="21868" y="15444"/>
                    <a:pt x="20021" y="20422"/>
                    <a:pt x="18121" y="25294"/>
                  </a:cubicBezTo>
                  <a:cubicBezTo>
                    <a:pt x="16970" y="28345"/>
                    <a:pt x="15551" y="31262"/>
                    <a:pt x="13892" y="34046"/>
                  </a:cubicBezTo>
                  <a:cubicBezTo>
                    <a:pt x="12171" y="36308"/>
                    <a:pt x="10283" y="37439"/>
                    <a:pt x="8258" y="37439"/>
                  </a:cubicBezTo>
                  <a:cubicBezTo>
                    <a:pt x="7479" y="37439"/>
                    <a:pt x="6680" y="37271"/>
                    <a:pt x="5862" y="36937"/>
                  </a:cubicBezTo>
                  <a:cubicBezTo>
                    <a:pt x="2730" y="35625"/>
                    <a:pt x="1312" y="32360"/>
                    <a:pt x="428" y="29683"/>
                  </a:cubicBezTo>
                  <a:cubicBezTo>
                    <a:pt x="268" y="29201"/>
                    <a:pt x="107" y="28693"/>
                    <a:pt x="0" y="28211"/>
                  </a:cubicBezTo>
                  <a:lnTo>
                    <a:pt x="0" y="28211"/>
                  </a:lnTo>
                  <a:lnTo>
                    <a:pt x="27" y="29978"/>
                  </a:lnTo>
                  <a:cubicBezTo>
                    <a:pt x="910" y="32735"/>
                    <a:pt x="2409" y="36000"/>
                    <a:pt x="5675" y="37338"/>
                  </a:cubicBezTo>
                  <a:cubicBezTo>
                    <a:pt x="6477" y="37686"/>
                    <a:pt x="7361" y="37874"/>
                    <a:pt x="8244" y="37874"/>
                  </a:cubicBezTo>
                  <a:cubicBezTo>
                    <a:pt x="10412" y="37874"/>
                    <a:pt x="12446" y="36669"/>
                    <a:pt x="14266" y="34314"/>
                  </a:cubicBezTo>
                  <a:cubicBezTo>
                    <a:pt x="15926" y="31503"/>
                    <a:pt x="17371" y="28532"/>
                    <a:pt x="18522" y="25481"/>
                  </a:cubicBezTo>
                  <a:cubicBezTo>
                    <a:pt x="20422" y="20583"/>
                    <a:pt x="22269" y="15578"/>
                    <a:pt x="23982" y="10653"/>
                  </a:cubicBezTo>
                  <a:cubicBezTo>
                    <a:pt x="25320" y="7066"/>
                    <a:pt x="26793" y="3507"/>
                    <a:pt x="28291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3"/>
            <p:cNvSpPr/>
            <p:nvPr/>
          </p:nvSpPr>
          <p:spPr>
            <a:xfrm>
              <a:off x="6727000" y="2134138"/>
              <a:ext cx="111750" cy="382750"/>
            </a:xfrm>
            <a:custGeom>
              <a:avLst/>
              <a:gdLst/>
              <a:ahLst/>
              <a:cxnLst/>
              <a:rect l="l" t="t" r="r" b="b"/>
              <a:pathLst>
                <a:path w="4470" h="15310" extrusionOk="0">
                  <a:moveTo>
                    <a:pt x="3961" y="0"/>
                  </a:moveTo>
                  <a:cubicBezTo>
                    <a:pt x="2837" y="2757"/>
                    <a:pt x="1874" y="5567"/>
                    <a:pt x="1071" y="8431"/>
                  </a:cubicBezTo>
                  <a:cubicBezTo>
                    <a:pt x="696" y="9850"/>
                    <a:pt x="321" y="11375"/>
                    <a:pt x="0" y="12981"/>
                  </a:cubicBezTo>
                  <a:lnTo>
                    <a:pt x="54" y="15310"/>
                  </a:lnTo>
                  <a:cubicBezTo>
                    <a:pt x="428" y="13035"/>
                    <a:pt x="910" y="10760"/>
                    <a:pt x="1526" y="8511"/>
                  </a:cubicBezTo>
                  <a:cubicBezTo>
                    <a:pt x="2329" y="5621"/>
                    <a:pt x="3319" y="2784"/>
                    <a:pt x="4470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73"/>
            <p:cNvSpPr/>
            <p:nvPr/>
          </p:nvSpPr>
          <p:spPr>
            <a:xfrm>
              <a:off x="6740375" y="3166613"/>
              <a:ext cx="334600" cy="360025"/>
            </a:xfrm>
            <a:custGeom>
              <a:avLst/>
              <a:gdLst/>
              <a:ahLst/>
              <a:cxnLst/>
              <a:rect l="l" t="t" r="r" b="b"/>
              <a:pathLst>
                <a:path w="13384" h="14401" extrusionOk="0">
                  <a:moveTo>
                    <a:pt x="0" y="0"/>
                  </a:moveTo>
                  <a:lnTo>
                    <a:pt x="0" y="803"/>
                  </a:lnTo>
                  <a:cubicBezTo>
                    <a:pt x="669" y="1686"/>
                    <a:pt x="1392" y="2543"/>
                    <a:pt x="2142" y="3373"/>
                  </a:cubicBezTo>
                  <a:cubicBezTo>
                    <a:pt x="3480" y="4791"/>
                    <a:pt x="4925" y="6156"/>
                    <a:pt x="6451" y="7414"/>
                  </a:cubicBezTo>
                  <a:cubicBezTo>
                    <a:pt x="7736" y="8512"/>
                    <a:pt x="9074" y="9663"/>
                    <a:pt x="10252" y="10894"/>
                  </a:cubicBezTo>
                  <a:cubicBezTo>
                    <a:pt x="11269" y="11964"/>
                    <a:pt x="12125" y="13142"/>
                    <a:pt x="12848" y="14400"/>
                  </a:cubicBezTo>
                  <a:lnTo>
                    <a:pt x="13383" y="14400"/>
                  </a:lnTo>
                  <a:cubicBezTo>
                    <a:pt x="12634" y="13008"/>
                    <a:pt x="11697" y="11724"/>
                    <a:pt x="10600" y="10599"/>
                  </a:cubicBezTo>
                  <a:cubicBezTo>
                    <a:pt x="9395" y="9341"/>
                    <a:pt x="8057" y="8217"/>
                    <a:pt x="6772" y="7066"/>
                  </a:cubicBezTo>
                  <a:cubicBezTo>
                    <a:pt x="5273" y="5835"/>
                    <a:pt x="3828" y="4497"/>
                    <a:pt x="2490" y="3052"/>
                  </a:cubicBezTo>
                  <a:cubicBezTo>
                    <a:pt x="1606" y="2088"/>
                    <a:pt x="777" y="1044"/>
                    <a:pt x="0" y="0"/>
                  </a:cubicBezTo>
                  <a:close/>
                </a:path>
              </a:pathLst>
            </a:custGeom>
            <a:solidFill>
              <a:srgbClr val="5E2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73"/>
            <p:cNvSpPr/>
            <p:nvPr/>
          </p:nvSpPr>
          <p:spPr>
            <a:xfrm>
              <a:off x="8746450" y="2099988"/>
              <a:ext cx="51550" cy="1470125"/>
            </a:xfrm>
            <a:custGeom>
              <a:avLst/>
              <a:gdLst/>
              <a:ahLst/>
              <a:cxnLst/>
              <a:rect l="l" t="t" r="r" b="b"/>
              <a:pathLst>
                <a:path w="2062" h="58805" extrusionOk="0">
                  <a:moveTo>
                    <a:pt x="1" y="1"/>
                  </a:moveTo>
                  <a:lnTo>
                    <a:pt x="1" y="58805"/>
                  </a:lnTo>
                  <a:lnTo>
                    <a:pt x="2062" y="58805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3"/>
            <p:cNvSpPr/>
            <p:nvPr/>
          </p:nvSpPr>
          <p:spPr>
            <a:xfrm>
              <a:off x="7503850" y="2099988"/>
              <a:ext cx="51550" cy="1470125"/>
            </a:xfrm>
            <a:custGeom>
              <a:avLst/>
              <a:gdLst/>
              <a:ahLst/>
              <a:cxnLst/>
              <a:rect l="l" t="t" r="r" b="b"/>
              <a:pathLst>
                <a:path w="2062" h="58805" extrusionOk="0">
                  <a:moveTo>
                    <a:pt x="1" y="1"/>
                  </a:moveTo>
                  <a:lnTo>
                    <a:pt x="1" y="58805"/>
                  </a:lnTo>
                  <a:lnTo>
                    <a:pt x="2062" y="58805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5" name="Google Shape;4165;p73"/>
          <p:cNvSpPr/>
          <p:nvPr/>
        </p:nvSpPr>
        <p:spPr>
          <a:xfrm>
            <a:off x="645117" y="1469167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73"/>
          <p:cNvSpPr txBox="1">
            <a:spLocks noGrp="1"/>
          </p:cNvSpPr>
          <p:nvPr>
            <p:ph type="title" idx="2"/>
          </p:nvPr>
        </p:nvSpPr>
        <p:spPr>
          <a:xfrm>
            <a:off x="748132" y="1829068"/>
            <a:ext cx="1306500" cy="7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167" name="Google Shape;4167;p73"/>
          <p:cNvGrpSpPr/>
          <p:nvPr/>
        </p:nvGrpSpPr>
        <p:grpSpPr>
          <a:xfrm>
            <a:off x="4281100" y="1317949"/>
            <a:ext cx="648376" cy="880878"/>
            <a:chOff x="638276" y="3526008"/>
            <a:chExt cx="714936" cy="971200"/>
          </a:xfrm>
        </p:grpSpPr>
        <p:sp>
          <p:nvSpPr>
            <p:cNvPr id="4168" name="Google Shape;4168;p7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9" name="Google Shape;4169;p7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4170" name="Google Shape;4170;p7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7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7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7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7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7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7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7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7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7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7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7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7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7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7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7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7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7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7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7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7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7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7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7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7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7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6" name="Google Shape;4196;p73"/>
          <p:cNvGrpSpPr/>
          <p:nvPr/>
        </p:nvGrpSpPr>
        <p:grpSpPr>
          <a:xfrm>
            <a:off x="3022475" y="1886475"/>
            <a:ext cx="714950" cy="378500"/>
            <a:chOff x="-1074225" y="4512538"/>
            <a:chExt cx="714950" cy="378500"/>
          </a:xfrm>
        </p:grpSpPr>
        <p:sp>
          <p:nvSpPr>
            <p:cNvPr id="4197" name="Google Shape;4197;p7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3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9" name="Google Shape;4209;p73"/>
          <p:cNvGrpSpPr/>
          <p:nvPr/>
        </p:nvGrpSpPr>
        <p:grpSpPr>
          <a:xfrm>
            <a:off x="713263" y="859708"/>
            <a:ext cx="3268775" cy="380199"/>
            <a:chOff x="975489" y="863689"/>
            <a:chExt cx="3268775" cy="380199"/>
          </a:xfrm>
        </p:grpSpPr>
        <p:grpSp>
          <p:nvGrpSpPr>
            <p:cNvPr id="4210" name="Google Shape;4210;p73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4211" name="Google Shape;4211;p73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73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73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73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73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73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73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73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73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73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73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73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73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73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73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73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73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73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73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73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73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73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73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73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73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73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73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73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73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73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73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73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73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73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73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73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73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73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73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73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73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73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73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73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73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73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73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73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73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73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73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73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73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73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73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73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73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73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73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73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73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73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73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73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73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73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73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73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73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73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73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73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73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73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73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73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73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73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73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73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73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73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73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73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73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73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73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73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73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73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73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73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73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73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73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73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73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73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73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73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73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73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73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73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73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73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17" name="Google Shape;4317;p73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3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3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3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3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3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3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3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3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3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7" name="Google Shape;4327;p73"/>
          <p:cNvGrpSpPr/>
          <p:nvPr/>
        </p:nvGrpSpPr>
        <p:grpSpPr>
          <a:xfrm flipH="1">
            <a:off x="5161963" y="859708"/>
            <a:ext cx="3268775" cy="380199"/>
            <a:chOff x="975489" y="863689"/>
            <a:chExt cx="3268775" cy="380199"/>
          </a:xfrm>
        </p:grpSpPr>
        <p:grpSp>
          <p:nvGrpSpPr>
            <p:cNvPr id="4328" name="Google Shape;4328;p73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4329" name="Google Shape;4329;p73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73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73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73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73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73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73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73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73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73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73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73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73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73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73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73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73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73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73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73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73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73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73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73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73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73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73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73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73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73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73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73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73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73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73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73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73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73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73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73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73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73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73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73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73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73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73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73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73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73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73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73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73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73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73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73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73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73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73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73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73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73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73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73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73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73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73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73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73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73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73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73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73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73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73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73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73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73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73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73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73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73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73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73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73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73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73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73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73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73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73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73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73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73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73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73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73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73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73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73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73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73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73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73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73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73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5" name="Google Shape;4435;p73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3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3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3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3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3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3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3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3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3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5" name="Google Shape;4445;p73"/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1" name="Google Shape;9731;p11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read categories</a:t>
            </a:r>
            <a:endParaRPr/>
          </a:p>
        </p:txBody>
      </p:sp>
      <p:sp>
        <p:nvSpPr>
          <p:cNvPr id="9732" name="Google Shape;9732;p111"/>
          <p:cNvSpPr txBox="1">
            <a:spLocks noGrp="1"/>
          </p:cNvSpPr>
          <p:nvPr>
            <p:ph type="subTitle" idx="4294967295"/>
          </p:nvPr>
        </p:nvSpPr>
        <p:spPr>
          <a:xfrm>
            <a:off x="714300" y="4241900"/>
            <a:ext cx="7715400" cy="36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9733" name="Google Shape;9733;p111"/>
          <p:cNvSpPr txBox="1"/>
          <p:nvPr/>
        </p:nvSpPr>
        <p:spPr>
          <a:xfrm>
            <a:off x="6480000" y="1639900"/>
            <a:ext cx="19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Category A</a:t>
            </a:r>
            <a:endParaRPr sz="200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34" name="Google Shape;9734;p111"/>
          <p:cNvSpPr txBox="1"/>
          <p:nvPr/>
        </p:nvSpPr>
        <p:spPr>
          <a:xfrm>
            <a:off x="6480000" y="1998750"/>
            <a:ext cx="1944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Venus has extremely high temperatures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735" name="Google Shape;9735;p111"/>
          <p:cNvGrpSpPr/>
          <p:nvPr/>
        </p:nvGrpSpPr>
        <p:grpSpPr>
          <a:xfrm>
            <a:off x="5703548" y="1463213"/>
            <a:ext cx="776464" cy="776701"/>
            <a:chOff x="4248323" y="1463213"/>
            <a:chExt cx="776464" cy="776701"/>
          </a:xfrm>
        </p:grpSpPr>
        <p:sp>
          <p:nvSpPr>
            <p:cNvPr id="9736" name="Google Shape;9736;p111"/>
            <p:cNvSpPr/>
            <p:nvPr/>
          </p:nvSpPr>
          <p:spPr>
            <a:xfrm>
              <a:off x="4248323" y="1463213"/>
              <a:ext cx="776464" cy="776701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111"/>
            <p:cNvSpPr txBox="1"/>
            <p:nvPr/>
          </p:nvSpPr>
          <p:spPr>
            <a:xfrm>
              <a:off x="4248355" y="1560688"/>
              <a:ext cx="7764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50%</a:t>
              </a:r>
              <a:endParaRPr sz="20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sp>
        <p:nvSpPr>
          <p:cNvPr id="9738" name="Google Shape;9738;p111"/>
          <p:cNvSpPr txBox="1"/>
          <p:nvPr/>
        </p:nvSpPr>
        <p:spPr>
          <a:xfrm>
            <a:off x="6480000" y="3112325"/>
            <a:ext cx="19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Category B</a:t>
            </a:r>
            <a:endParaRPr sz="2000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39" name="Google Shape;9739;p111"/>
          <p:cNvSpPr txBox="1"/>
          <p:nvPr/>
        </p:nvSpPr>
        <p:spPr>
          <a:xfrm>
            <a:off x="6480000" y="3471175"/>
            <a:ext cx="1944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Earth is the planet where we all live on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740" name="Google Shape;9740;p111"/>
          <p:cNvGrpSpPr/>
          <p:nvPr/>
        </p:nvGrpSpPr>
        <p:grpSpPr>
          <a:xfrm>
            <a:off x="5703548" y="2935638"/>
            <a:ext cx="776464" cy="776701"/>
            <a:chOff x="4248323" y="1463213"/>
            <a:chExt cx="776464" cy="776701"/>
          </a:xfrm>
        </p:grpSpPr>
        <p:sp>
          <p:nvSpPr>
            <p:cNvPr id="9741" name="Google Shape;9741;p111"/>
            <p:cNvSpPr/>
            <p:nvPr/>
          </p:nvSpPr>
          <p:spPr>
            <a:xfrm>
              <a:off x="4248323" y="1463213"/>
              <a:ext cx="776464" cy="776701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111"/>
            <p:cNvSpPr txBox="1"/>
            <p:nvPr/>
          </p:nvSpPr>
          <p:spPr>
            <a:xfrm>
              <a:off x="4248355" y="1560688"/>
              <a:ext cx="7764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25%</a:t>
              </a:r>
              <a:endParaRPr sz="20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sp>
        <p:nvSpPr>
          <p:cNvPr id="9743" name="Google Shape;9743;p111"/>
          <p:cNvSpPr txBox="1"/>
          <p:nvPr/>
        </p:nvSpPr>
        <p:spPr>
          <a:xfrm>
            <a:off x="720000" y="1639900"/>
            <a:ext cx="19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Category D</a:t>
            </a:r>
            <a:endParaRPr sz="2000">
              <a:solidFill>
                <a:schemeClr val="accent4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44" name="Google Shape;9744;p111"/>
          <p:cNvSpPr txBox="1"/>
          <p:nvPr/>
        </p:nvSpPr>
        <p:spPr>
          <a:xfrm>
            <a:off x="720000" y="1998750"/>
            <a:ext cx="1944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Jupiter doesn’t have a solid surface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745" name="Google Shape;9745;p111"/>
          <p:cNvGrpSpPr/>
          <p:nvPr/>
        </p:nvGrpSpPr>
        <p:grpSpPr>
          <a:xfrm>
            <a:off x="2663998" y="1463213"/>
            <a:ext cx="776464" cy="776701"/>
            <a:chOff x="4248323" y="1463213"/>
            <a:chExt cx="776464" cy="776701"/>
          </a:xfrm>
        </p:grpSpPr>
        <p:sp>
          <p:nvSpPr>
            <p:cNvPr id="9746" name="Google Shape;9746;p111"/>
            <p:cNvSpPr/>
            <p:nvPr/>
          </p:nvSpPr>
          <p:spPr>
            <a:xfrm>
              <a:off x="4248323" y="1463213"/>
              <a:ext cx="776464" cy="776701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111"/>
            <p:cNvSpPr txBox="1"/>
            <p:nvPr/>
          </p:nvSpPr>
          <p:spPr>
            <a:xfrm>
              <a:off x="4248355" y="1560688"/>
              <a:ext cx="7764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10%</a:t>
              </a:r>
              <a:endParaRPr sz="2000">
                <a:solidFill>
                  <a:schemeClr val="accent4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sp>
        <p:nvSpPr>
          <p:cNvPr id="9748" name="Google Shape;9748;p111"/>
          <p:cNvSpPr txBox="1"/>
          <p:nvPr/>
        </p:nvSpPr>
        <p:spPr>
          <a:xfrm>
            <a:off x="720000" y="3112325"/>
            <a:ext cx="19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Category C</a:t>
            </a:r>
            <a:endParaRPr sz="2000">
              <a:solidFill>
                <a:schemeClr val="accent3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749" name="Google Shape;9749;p111"/>
          <p:cNvSpPr txBox="1"/>
          <p:nvPr/>
        </p:nvSpPr>
        <p:spPr>
          <a:xfrm>
            <a:off x="720000" y="3471175"/>
            <a:ext cx="1944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Saturn was named after a Roman god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750" name="Google Shape;9750;p111"/>
          <p:cNvGrpSpPr/>
          <p:nvPr/>
        </p:nvGrpSpPr>
        <p:grpSpPr>
          <a:xfrm>
            <a:off x="2663998" y="2935638"/>
            <a:ext cx="776464" cy="776701"/>
            <a:chOff x="4248323" y="1463213"/>
            <a:chExt cx="776464" cy="776701"/>
          </a:xfrm>
        </p:grpSpPr>
        <p:sp>
          <p:nvSpPr>
            <p:cNvPr id="9751" name="Google Shape;9751;p111"/>
            <p:cNvSpPr/>
            <p:nvPr/>
          </p:nvSpPr>
          <p:spPr>
            <a:xfrm>
              <a:off x="4248323" y="1463213"/>
              <a:ext cx="776464" cy="776701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FF6DB">
                    <a:alpha val="21910"/>
                  </a:srgbClr>
                </a:gs>
                <a:gs pos="100000">
                  <a:srgbClr val="FAD25C"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111"/>
            <p:cNvSpPr txBox="1"/>
            <p:nvPr/>
          </p:nvSpPr>
          <p:spPr>
            <a:xfrm>
              <a:off x="4248355" y="1560688"/>
              <a:ext cx="7764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15%</a:t>
              </a:r>
              <a:endParaRPr sz="2000">
                <a:solidFill>
                  <a:schemeClr val="accent3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pic>
        <p:nvPicPr>
          <p:cNvPr id="9753" name="Google Shape;9753;p111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1021" y="1639900"/>
            <a:ext cx="2241950" cy="22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9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9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9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9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9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9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9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9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9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9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" name="Google Shape;9758;p11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9759" name="Google Shape;9759;p112"/>
          <p:cNvGrpSpPr/>
          <p:nvPr/>
        </p:nvGrpSpPr>
        <p:grpSpPr>
          <a:xfrm>
            <a:off x="7715813" y="837813"/>
            <a:ext cx="714950" cy="378500"/>
            <a:chOff x="-1074225" y="4512538"/>
            <a:chExt cx="714950" cy="378500"/>
          </a:xfrm>
        </p:grpSpPr>
        <p:sp>
          <p:nvSpPr>
            <p:cNvPr id="9760" name="Google Shape;9760;p112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112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112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112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112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112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112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112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112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112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112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112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772" name="Google Shape;9772;p112"/>
          <p:cNvGraphicFramePr/>
          <p:nvPr/>
        </p:nvGraphicFramePr>
        <p:xfrm>
          <a:off x="719988" y="1465719"/>
          <a:ext cx="7704000" cy="3062100"/>
        </p:xfrm>
        <a:graphic>
          <a:graphicData uri="http://schemas.openxmlformats.org/drawingml/2006/table">
            <a:tbl>
              <a:tblPr>
                <a:noFill/>
                <a:tableStyleId>{98C87910-88DA-4FCB-9F6E-C9565195DF9F}</a:tableStyleId>
              </a:tblPr>
              <a:tblGrid>
                <a:gridCol w="25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Medieval</a:t>
                      </a:r>
                      <a:endParaRPr sz="1800" dirty="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Renaissance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Neoclassical</a:t>
                      </a:r>
                      <a:endParaRPr sz="1800">
                        <a:solidFill>
                          <a:schemeClr val="lt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Content: </a:t>
                      </a:r>
                      <a:endParaRPr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Mars is actually a very cold place</a:t>
                      </a:r>
                      <a:endParaRPr sz="12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Venus has extremely high temperatures</a:t>
                      </a:r>
                      <a:endParaRPr sz="12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Content: 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Neptune is the farthest planet from the Sun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Mercury is the closest planet to the Sun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Content: 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Earth is the third planet from the Sun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Despite being red, Mars is actually a cold place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Effect: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Jupiter is the biggest planet of them all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Saturn is composed of hydrogen and helium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Effect: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The Moon is Earth’s natural satellite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The Sun’s is at the center of the Solar System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Effect:</a:t>
                      </a:r>
                      <a:endParaRPr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Pluto is now considered a dwarf planet</a:t>
                      </a:r>
                      <a:endParaRPr sz="12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Char char="●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Ceres is located in the main asteroid belt</a:t>
                      </a:r>
                      <a:endParaRPr sz="120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773" name="Google Shape;9773;p112"/>
          <p:cNvGrpSpPr/>
          <p:nvPr/>
        </p:nvGrpSpPr>
        <p:grpSpPr>
          <a:xfrm rot="1321491" flipH="1">
            <a:off x="355764" y="4267033"/>
            <a:ext cx="714934" cy="378491"/>
            <a:chOff x="-1074225" y="4512538"/>
            <a:chExt cx="714950" cy="378500"/>
          </a:xfrm>
        </p:grpSpPr>
        <p:sp>
          <p:nvSpPr>
            <p:cNvPr id="9774" name="Google Shape;9774;p112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112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112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112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112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112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112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112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112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112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112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9" name="Google Shape;9789;p113"/>
          <p:cNvPicPr preferRelativeResize="0"/>
          <p:nvPr/>
        </p:nvPicPr>
        <p:blipFill rotWithShape="1">
          <a:blip r:embed="rId3">
            <a:alphaModFix/>
          </a:blip>
          <a:srcRect l="16647" r="16654"/>
          <a:stretch/>
        </p:blipFill>
        <p:spPr>
          <a:xfrm>
            <a:off x="5582575" y="152805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90" name="Google Shape;9790;p113"/>
          <p:cNvPicPr preferRelativeResize="0"/>
          <p:nvPr/>
        </p:nvPicPr>
        <p:blipFill rotWithShape="1">
          <a:blip r:embed="rId4">
            <a:alphaModFix/>
          </a:blip>
          <a:srcRect l="16647" r="16654"/>
          <a:stretch/>
        </p:blipFill>
        <p:spPr>
          <a:xfrm>
            <a:off x="1953425" y="152800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91" name="Google Shape;9791;p113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792" name="Google Shape;9792;p113"/>
          <p:cNvSpPr txBox="1">
            <a:spLocks noGrp="1"/>
          </p:cNvSpPr>
          <p:nvPr>
            <p:ph type="title"/>
          </p:nvPr>
        </p:nvSpPr>
        <p:spPr>
          <a:xfrm>
            <a:off x="1394675" y="3270744"/>
            <a:ext cx="27255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Dean</a:t>
            </a:r>
            <a:endParaRPr/>
          </a:p>
        </p:txBody>
      </p:sp>
      <p:sp>
        <p:nvSpPr>
          <p:cNvPr id="9793" name="Google Shape;9793;p113"/>
          <p:cNvSpPr txBox="1">
            <a:spLocks noGrp="1"/>
          </p:cNvSpPr>
          <p:nvPr>
            <p:ph type="title" idx="2"/>
          </p:nvPr>
        </p:nvSpPr>
        <p:spPr>
          <a:xfrm>
            <a:off x="5023825" y="3270750"/>
            <a:ext cx="27255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Rill</a:t>
            </a:r>
            <a:endParaRPr/>
          </a:p>
        </p:txBody>
      </p:sp>
      <p:sp>
        <p:nvSpPr>
          <p:cNvPr id="9794" name="Google Shape;9794;p113"/>
          <p:cNvSpPr txBox="1">
            <a:spLocks noGrp="1"/>
          </p:cNvSpPr>
          <p:nvPr>
            <p:ph type="subTitle" idx="1"/>
          </p:nvPr>
        </p:nvSpPr>
        <p:spPr>
          <a:xfrm>
            <a:off x="5023825" y="3604650"/>
            <a:ext cx="2725500" cy="5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 bit about this person here</a:t>
            </a:r>
            <a:endParaRPr/>
          </a:p>
        </p:txBody>
      </p:sp>
      <p:sp>
        <p:nvSpPr>
          <p:cNvPr id="9795" name="Google Shape;9795;p113"/>
          <p:cNvSpPr txBox="1">
            <a:spLocks noGrp="1"/>
          </p:cNvSpPr>
          <p:nvPr>
            <p:ph type="subTitle" idx="3"/>
          </p:nvPr>
        </p:nvSpPr>
        <p:spPr>
          <a:xfrm>
            <a:off x="1394675" y="3604656"/>
            <a:ext cx="2725500" cy="5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 bit about this person here</a:t>
            </a:r>
            <a:endParaRPr/>
          </a:p>
        </p:txBody>
      </p:sp>
      <p:sp>
        <p:nvSpPr>
          <p:cNvPr id="9796" name="Google Shape;9796;p113"/>
          <p:cNvSpPr/>
          <p:nvPr/>
        </p:nvSpPr>
        <p:spPr>
          <a:xfrm>
            <a:off x="4" y="10177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7" name="Google Shape;9797;p113"/>
          <p:cNvGrpSpPr/>
          <p:nvPr/>
        </p:nvGrpSpPr>
        <p:grpSpPr>
          <a:xfrm>
            <a:off x="389037" y="3723131"/>
            <a:ext cx="648376" cy="880878"/>
            <a:chOff x="638276" y="3526008"/>
            <a:chExt cx="714936" cy="971200"/>
          </a:xfrm>
        </p:grpSpPr>
        <p:sp>
          <p:nvSpPr>
            <p:cNvPr id="9798" name="Google Shape;9798;p11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9" name="Google Shape;9799;p11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9800" name="Google Shape;9800;p11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1" name="Google Shape;9801;p11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2" name="Google Shape;9802;p11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3" name="Google Shape;9803;p11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4" name="Google Shape;9804;p11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5" name="Google Shape;9805;p11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6" name="Google Shape;9806;p11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7" name="Google Shape;9807;p11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8" name="Google Shape;9808;p11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9" name="Google Shape;9809;p11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0" name="Google Shape;9810;p11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1" name="Google Shape;9811;p11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2" name="Google Shape;9812;p11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3" name="Google Shape;9813;p11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4" name="Google Shape;9814;p11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5" name="Google Shape;9815;p11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6" name="Google Shape;9816;p11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7" name="Google Shape;9817;p11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8" name="Google Shape;9818;p11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9" name="Google Shape;9819;p11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0" name="Google Shape;9820;p11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1" name="Google Shape;9821;p11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2" name="Google Shape;9822;p11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3" name="Google Shape;9823;p11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4" name="Google Shape;9824;p11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5" name="Google Shape;9825;p11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26" name="Google Shape;9826;p113"/>
          <p:cNvGrpSpPr/>
          <p:nvPr/>
        </p:nvGrpSpPr>
        <p:grpSpPr>
          <a:xfrm>
            <a:off x="7782400" y="1078331"/>
            <a:ext cx="648376" cy="880878"/>
            <a:chOff x="638276" y="3526008"/>
            <a:chExt cx="714936" cy="971200"/>
          </a:xfrm>
        </p:grpSpPr>
        <p:sp>
          <p:nvSpPr>
            <p:cNvPr id="9827" name="Google Shape;9827;p113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8" name="Google Shape;9828;p113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9829" name="Google Shape;9829;p113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0" name="Google Shape;9830;p113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1" name="Google Shape;9831;p113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2" name="Google Shape;9832;p113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3" name="Google Shape;9833;p113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4" name="Google Shape;9834;p113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5" name="Google Shape;9835;p113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6" name="Google Shape;9836;p113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7" name="Google Shape;9837;p113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8" name="Google Shape;9838;p113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9" name="Google Shape;9839;p113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0" name="Google Shape;9840;p113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1" name="Google Shape;9841;p113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2" name="Google Shape;9842;p113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3" name="Google Shape;9843;p113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4" name="Google Shape;9844;p113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5" name="Google Shape;9845;p113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6" name="Google Shape;9846;p113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7" name="Google Shape;9847;p113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8" name="Google Shape;9848;p113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9" name="Google Shape;9849;p113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0" name="Google Shape;9850;p113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1" name="Google Shape;9851;p113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2" name="Google Shape;9852;p113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3" name="Google Shape;9853;p113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4" name="Google Shape;9854;p113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55" name="Google Shape;9855;p113"/>
          <p:cNvGrpSpPr/>
          <p:nvPr/>
        </p:nvGrpSpPr>
        <p:grpSpPr>
          <a:xfrm rot="1321491" flipH="1">
            <a:off x="4214539" y="1806508"/>
            <a:ext cx="714934" cy="378491"/>
            <a:chOff x="-1074225" y="4512538"/>
            <a:chExt cx="714950" cy="378500"/>
          </a:xfrm>
        </p:grpSpPr>
        <p:sp>
          <p:nvSpPr>
            <p:cNvPr id="9856" name="Google Shape;9856;p11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11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11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11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11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11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11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11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11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11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11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7" name="Google Shape;9867;p113"/>
          <p:cNvGrpSpPr/>
          <p:nvPr/>
        </p:nvGrpSpPr>
        <p:grpSpPr>
          <a:xfrm>
            <a:off x="8073288" y="4156950"/>
            <a:ext cx="714950" cy="378500"/>
            <a:chOff x="-1074225" y="4512538"/>
            <a:chExt cx="714950" cy="378500"/>
          </a:xfrm>
        </p:grpSpPr>
        <p:sp>
          <p:nvSpPr>
            <p:cNvPr id="9868" name="Google Shape;9868;p113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113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113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113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113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113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113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113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113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113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113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113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4" name="Google Shape;9884;p114"/>
          <p:cNvSpPr/>
          <p:nvPr/>
        </p:nvSpPr>
        <p:spPr>
          <a:xfrm>
            <a:off x="1690000" y="1723725"/>
            <a:ext cx="7534247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85" name="Google Shape;9885;p114"/>
          <p:cNvPicPr preferRelativeResize="0"/>
          <p:nvPr/>
        </p:nvPicPr>
        <p:blipFill rotWithShape="1">
          <a:blip r:embed="rId3">
            <a:alphaModFix/>
          </a:blip>
          <a:srcRect l="25448" t="3138" r="14390" b="5894"/>
          <a:stretch/>
        </p:blipFill>
        <p:spPr>
          <a:xfrm>
            <a:off x="720000" y="1152850"/>
            <a:ext cx="2193600" cy="21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86" name="Google Shape;9886;p114"/>
          <p:cNvSpPr txBox="1">
            <a:spLocks noGrp="1"/>
          </p:cNvSpPr>
          <p:nvPr>
            <p:ph type="title" idx="2"/>
          </p:nvPr>
        </p:nvSpPr>
        <p:spPr>
          <a:xfrm>
            <a:off x="720000" y="5395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887" name="Google Shape;9887;p114"/>
          <p:cNvSpPr txBox="1">
            <a:spLocks noGrp="1"/>
          </p:cNvSpPr>
          <p:nvPr>
            <p:ph type="title"/>
          </p:nvPr>
        </p:nvSpPr>
        <p:spPr>
          <a:xfrm>
            <a:off x="3066009" y="1832463"/>
            <a:ext cx="22164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Rill</a:t>
            </a:r>
            <a:endParaRPr/>
          </a:p>
        </p:txBody>
      </p:sp>
      <p:sp>
        <p:nvSpPr>
          <p:cNvPr id="9888" name="Google Shape;9888;p114"/>
          <p:cNvSpPr txBox="1">
            <a:spLocks noGrp="1"/>
          </p:cNvSpPr>
          <p:nvPr>
            <p:ph type="subTitle" idx="1"/>
          </p:nvPr>
        </p:nvSpPr>
        <p:spPr>
          <a:xfrm>
            <a:off x="3066000" y="2090516"/>
            <a:ext cx="22164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You can talk a bit about this person here</a:t>
            </a:r>
            <a:endParaRPr/>
          </a:p>
        </p:txBody>
      </p:sp>
      <p:grpSp>
        <p:nvGrpSpPr>
          <p:cNvPr id="9889" name="Google Shape;9889;p114"/>
          <p:cNvGrpSpPr/>
          <p:nvPr/>
        </p:nvGrpSpPr>
        <p:grpSpPr>
          <a:xfrm>
            <a:off x="5815371" y="1022084"/>
            <a:ext cx="1728297" cy="706024"/>
            <a:chOff x="-2184318" y="2154918"/>
            <a:chExt cx="863803" cy="352871"/>
          </a:xfrm>
        </p:grpSpPr>
        <p:sp>
          <p:nvSpPr>
            <p:cNvPr id="9890" name="Google Shape;9890;p114"/>
            <p:cNvSpPr/>
            <p:nvPr/>
          </p:nvSpPr>
          <p:spPr>
            <a:xfrm>
              <a:off x="-2184318" y="2154918"/>
              <a:ext cx="150279" cy="352871"/>
            </a:xfrm>
            <a:custGeom>
              <a:avLst/>
              <a:gdLst/>
              <a:ahLst/>
              <a:cxnLst/>
              <a:rect l="l" t="t" r="r" b="b"/>
              <a:pathLst>
                <a:path w="1290" h="3029" extrusionOk="0">
                  <a:moveTo>
                    <a:pt x="0" y="0"/>
                  </a:moveTo>
                  <a:lnTo>
                    <a:pt x="51" y="3028"/>
                  </a:lnTo>
                  <a:lnTo>
                    <a:pt x="1289" y="3028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114"/>
            <p:cNvSpPr/>
            <p:nvPr/>
          </p:nvSpPr>
          <p:spPr>
            <a:xfrm>
              <a:off x="-1419535" y="2154918"/>
              <a:ext cx="99021" cy="352871"/>
            </a:xfrm>
            <a:custGeom>
              <a:avLst/>
              <a:gdLst/>
              <a:ahLst/>
              <a:cxnLst/>
              <a:rect l="l" t="t" r="r" b="b"/>
              <a:pathLst>
                <a:path w="850" h="3029" extrusionOk="0">
                  <a:moveTo>
                    <a:pt x="1" y="0"/>
                  </a:moveTo>
                  <a:lnTo>
                    <a:pt x="35" y="3028"/>
                  </a:lnTo>
                  <a:lnTo>
                    <a:pt x="849" y="302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114"/>
            <p:cNvSpPr/>
            <p:nvPr/>
          </p:nvSpPr>
          <p:spPr>
            <a:xfrm>
              <a:off x="-2018314" y="2154918"/>
              <a:ext cx="131523" cy="352871"/>
            </a:xfrm>
            <a:custGeom>
              <a:avLst/>
              <a:gdLst/>
              <a:ahLst/>
              <a:cxnLst/>
              <a:rect l="l" t="t" r="r" b="b"/>
              <a:pathLst>
                <a:path w="1129" h="3029" extrusionOk="0">
                  <a:moveTo>
                    <a:pt x="34" y="0"/>
                  </a:moveTo>
                  <a:lnTo>
                    <a:pt x="0" y="3028"/>
                  </a:lnTo>
                  <a:lnTo>
                    <a:pt x="1018" y="3028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114"/>
            <p:cNvSpPr/>
            <p:nvPr/>
          </p:nvSpPr>
          <p:spPr>
            <a:xfrm>
              <a:off x="-1662542" y="2252660"/>
              <a:ext cx="94943" cy="255130"/>
            </a:xfrm>
            <a:custGeom>
              <a:avLst/>
              <a:gdLst/>
              <a:ahLst/>
              <a:cxnLst/>
              <a:rect l="l" t="t" r="r" b="b"/>
              <a:pathLst>
                <a:path w="815" h="2190" extrusionOk="0">
                  <a:moveTo>
                    <a:pt x="42" y="1"/>
                  </a:moveTo>
                  <a:lnTo>
                    <a:pt x="0" y="2189"/>
                  </a:lnTo>
                  <a:lnTo>
                    <a:pt x="814" y="2189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114"/>
            <p:cNvSpPr/>
            <p:nvPr/>
          </p:nvSpPr>
          <p:spPr>
            <a:xfrm>
              <a:off x="-1753523" y="2154918"/>
              <a:ext cx="77236" cy="352871"/>
            </a:xfrm>
            <a:custGeom>
              <a:avLst/>
              <a:gdLst/>
              <a:ahLst/>
              <a:cxnLst/>
              <a:rect l="l" t="t" r="r" b="b"/>
              <a:pathLst>
                <a:path w="663" h="3029" extrusionOk="0">
                  <a:moveTo>
                    <a:pt x="1" y="0"/>
                  </a:moveTo>
                  <a:lnTo>
                    <a:pt x="68" y="3028"/>
                  </a:lnTo>
                  <a:lnTo>
                    <a:pt x="662" y="30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114"/>
            <p:cNvSpPr/>
            <p:nvPr/>
          </p:nvSpPr>
          <p:spPr>
            <a:xfrm>
              <a:off x="-1886909" y="2189402"/>
              <a:ext cx="127562" cy="318388"/>
            </a:xfrm>
            <a:custGeom>
              <a:avLst/>
              <a:gdLst/>
              <a:ahLst/>
              <a:cxnLst/>
              <a:rect l="l" t="t" r="r" b="b"/>
              <a:pathLst>
                <a:path w="1095" h="2733" extrusionOk="0">
                  <a:moveTo>
                    <a:pt x="94" y="1"/>
                  </a:moveTo>
                  <a:lnTo>
                    <a:pt x="0" y="2732"/>
                  </a:lnTo>
                  <a:lnTo>
                    <a:pt x="1095" y="2732"/>
                  </a:lnTo>
                  <a:lnTo>
                    <a:pt x="993" y="7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114"/>
            <p:cNvSpPr/>
            <p:nvPr/>
          </p:nvSpPr>
          <p:spPr>
            <a:xfrm>
              <a:off x="-1560842" y="2183577"/>
              <a:ext cx="131639" cy="324213"/>
            </a:xfrm>
            <a:custGeom>
              <a:avLst/>
              <a:gdLst/>
              <a:ahLst/>
              <a:cxnLst/>
              <a:rect l="l" t="t" r="r" b="b"/>
              <a:pathLst>
                <a:path w="1130" h="2783" extrusionOk="0">
                  <a:moveTo>
                    <a:pt x="1" y="0"/>
                  </a:moveTo>
                  <a:lnTo>
                    <a:pt x="35" y="2782"/>
                  </a:lnTo>
                  <a:lnTo>
                    <a:pt x="1129" y="2782"/>
                  </a:lnTo>
                  <a:lnTo>
                    <a:pt x="1010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114"/>
            <p:cNvSpPr/>
            <p:nvPr/>
          </p:nvSpPr>
          <p:spPr>
            <a:xfrm>
              <a:off x="-2000607" y="2469111"/>
              <a:ext cx="78168" cy="23882"/>
            </a:xfrm>
            <a:custGeom>
              <a:avLst/>
              <a:gdLst/>
              <a:ahLst/>
              <a:cxnLst/>
              <a:rect l="l" t="t" r="r" b="b"/>
              <a:pathLst>
                <a:path w="671" h="205" extrusionOk="0">
                  <a:moveTo>
                    <a:pt x="1" y="1"/>
                  </a:moveTo>
                  <a:lnTo>
                    <a:pt x="1" y="204"/>
                  </a:lnTo>
                  <a:lnTo>
                    <a:pt x="663" y="20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114"/>
            <p:cNvSpPr/>
            <p:nvPr/>
          </p:nvSpPr>
          <p:spPr>
            <a:xfrm>
              <a:off x="-1999558" y="2429619"/>
              <a:ext cx="78168" cy="23765"/>
            </a:xfrm>
            <a:custGeom>
              <a:avLst/>
              <a:gdLst/>
              <a:ahLst/>
              <a:cxnLst/>
              <a:rect l="l" t="t" r="r" b="b"/>
              <a:pathLst>
                <a:path w="671" h="204" extrusionOk="0">
                  <a:moveTo>
                    <a:pt x="9" y="0"/>
                  </a:moveTo>
                  <a:lnTo>
                    <a:pt x="0" y="204"/>
                  </a:lnTo>
                  <a:lnTo>
                    <a:pt x="670" y="204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114"/>
            <p:cNvSpPr/>
            <p:nvPr/>
          </p:nvSpPr>
          <p:spPr>
            <a:xfrm>
              <a:off x="-1862212" y="2459209"/>
              <a:ext cx="76188" cy="30755"/>
            </a:xfrm>
            <a:custGeom>
              <a:avLst/>
              <a:gdLst/>
              <a:ahLst/>
              <a:cxnLst/>
              <a:rect l="l" t="t" r="r" b="b"/>
              <a:pathLst>
                <a:path w="654" h="264" extrusionOk="0">
                  <a:moveTo>
                    <a:pt x="9" y="1"/>
                  </a:moveTo>
                  <a:lnTo>
                    <a:pt x="0" y="264"/>
                  </a:lnTo>
                  <a:lnTo>
                    <a:pt x="645" y="264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114"/>
            <p:cNvSpPr/>
            <p:nvPr/>
          </p:nvSpPr>
          <p:spPr>
            <a:xfrm>
              <a:off x="-2006548" y="2169713"/>
              <a:ext cx="87138" cy="20853"/>
            </a:xfrm>
            <a:custGeom>
              <a:avLst/>
              <a:gdLst/>
              <a:ahLst/>
              <a:cxnLst/>
              <a:rect l="l" t="t" r="r" b="b"/>
              <a:pathLst>
                <a:path w="748" h="179" extrusionOk="0">
                  <a:moveTo>
                    <a:pt x="1" y="0"/>
                  </a:moveTo>
                  <a:lnTo>
                    <a:pt x="1" y="178"/>
                  </a:lnTo>
                  <a:lnTo>
                    <a:pt x="747" y="178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114"/>
            <p:cNvSpPr/>
            <p:nvPr/>
          </p:nvSpPr>
          <p:spPr>
            <a:xfrm>
              <a:off x="-1644834" y="2473072"/>
              <a:ext cx="58480" cy="18873"/>
            </a:xfrm>
            <a:custGeom>
              <a:avLst/>
              <a:gdLst/>
              <a:ahLst/>
              <a:cxnLst/>
              <a:rect l="l" t="t" r="r" b="b"/>
              <a:pathLst>
                <a:path w="502" h="162" extrusionOk="0">
                  <a:moveTo>
                    <a:pt x="9" y="1"/>
                  </a:moveTo>
                  <a:lnTo>
                    <a:pt x="1" y="162"/>
                  </a:lnTo>
                  <a:lnTo>
                    <a:pt x="493" y="162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114"/>
            <p:cNvSpPr/>
            <p:nvPr/>
          </p:nvSpPr>
          <p:spPr>
            <a:xfrm>
              <a:off x="-1732787" y="2452336"/>
              <a:ext cx="46598" cy="44619"/>
            </a:xfrm>
            <a:custGeom>
              <a:avLst/>
              <a:gdLst/>
              <a:ahLst/>
              <a:cxnLst/>
              <a:rect l="l" t="t" r="r" b="b"/>
              <a:pathLst>
                <a:path w="400" h="383" extrusionOk="0">
                  <a:moveTo>
                    <a:pt x="399" y="0"/>
                  </a:moveTo>
                  <a:lnTo>
                    <a:pt x="1" y="17"/>
                  </a:lnTo>
                  <a:lnTo>
                    <a:pt x="1" y="382"/>
                  </a:lnTo>
                  <a:lnTo>
                    <a:pt x="399" y="36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114"/>
            <p:cNvSpPr/>
            <p:nvPr/>
          </p:nvSpPr>
          <p:spPr>
            <a:xfrm>
              <a:off x="-1533117" y="2202333"/>
              <a:ext cx="68266" cy="36697"/>
            </a:xfrm>
            <a:custGeom>
              <a:avLst/>
              <a:gdLst/>
              <a:ahLst/>
              <a:cxnLst/>
              <a:rect l="l" t="t" r="r" b="b"/>
              <a:pathLst>
                <a:path w="586" h="315" extrusionOk="0">
                  <a:moveTo>
                    <a:pt x="9" y="0"/>
                  </a:moveTo>
                  <a:lnTo>
                    <a:pt x="0" y="314"/>
                  </a:lnTo>
                  <a:lnTo>
                    <a:pt x="586" y="31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114"/>
            <p:cNvSpPr/>
            <p:nvPr/>
          </p:nvSpPr>
          <p:spPr>
            <a:xfrm>
              <a:off x="-1412546" y="2173674"/>
              <a:ext cx="55452" cy="38677"/>
            </a:xfrm>
            <a:custGeom>
              <a:avLst/>
              <a:gdLst/>
              <a:ahLst/>
              <a:cxnLst/>
              <a:rect l="l" t="t" r="r" b="b"/>
              <a:pathLst>
                <a:path w="476" h="332" extrusionOk="0">
                  <a:moveTo>
                    <a:pt x="9" y="0"/>
                  </a:moveTo>
                  <a:lnTo>
                    <a:pt x="0" y="306"/>
                  </a:lnTo>
                  <a:lnTo>
                    <a:pt x="467" y="331"/>
                  </a:lnTo>
                  <a:lnTo>
                    <a:pt x="475" y="1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114"/>
            <p:cNvSpPr/>
            <p:nvPr/>
          </p:nvSpPr>
          <p:spPr>
            <a:xfrm>
              <a:off x="-2153796" y="2449307"/>
              <a:ext cx="68383" cy="38677"/>
            </a:xfrm>
            <a:custGeom>
              <a:avLst/>
              <a:gdLst/>
              <a:ahLst/>
              <a:cxnLst/>
              <a:rect l="l" t="t" r="r" b="b"/>
              <a:pathLst>
                <a:path w="587" h="332" extrusionOk="0">
                  <a:moveTo>
                    <a:pt x="586" y="1"/>
                  </a:moveTo>
                  <a:lnTo>
                    <a:pt x="9" y="26"/>
                  </a:lnTo>
                  <a:lnTo>
                    <a:pt x="1" y="332"/>
                  </a:lnTo>
                  <a:lnTo>
                    <a:pt x="578" y="306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114"/>
            <p:cNvSpPr/>
            <p:nvPr/>
          </p:nvSpPr>
          <p:spPr>
            <a:xfrm>
              <a:off x="-2172552" y="2174606"/>
              <a:ext cx="87138" cy="37745"/>
            </a:xfrm>
            <a:custGeom>
              <a:avLst/>
              <a:gdLst/>
              <a:ahLst/>
              <a:cxnLst/>
              <a:rect l="l" t="t" r="r" b="b"/>
              <a:pathLst>
                <a:path w="748" h="324" extrusionOk="0">
                  <a:moveTo>
                    <a:pt x="747" y="1"/>
                  </a:moveTo>
                  <a:lnTo>
                    <a:pt x="9" y="18"/>
                  </a:lnTo>
                  <a:lnTo>
                    <a:pt x="1" y="323"/>
                  </a:lnTo>
                  <a:lnTo>
                    <a:pt x="739" y="315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114"/>
            <p:cNvSpPr/>
            <p:nvPr/>
          </p:nvSpPr>
          <p:spPr>
            <a:xfrm>
              <a:off x="-1542087" y="2466199"/>
              <a:ext cx="90051" cy="27726"/>
            </a:xfrm>
            <a:custGeom>
              <a:avLst/>
              <a:gdLst/>
              <a:ahLst/>
              <a:cxnLst/>
              <a:rect l="l" t="t" r="r" b="b"/>
              <a:pathLst>
                <a:path w="773" h="238" extrusionOk="0">
                  <a:moveTo>
                    <a:pt x="1" y="0"/>
                  </a:moveTo>
                  <a:lnTo>
                    <a:pt x="18" y="238"/>
                  </a:lnTo>
                  <a:lnTo>
                    <a:pt x="773" y="2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114"/>
            <p:cNvSpPr/>
            <p:nvPr/>
          </p:nvSpPr>
          <p:spPr>
            <a:xfrm>
              <a:off x="-1407653" y="2425658"/>
              <a:ext cx="68266" cy="73277"/>
            </a:xfrm>
            <a:custGeom>
              <a:avLst/>
              <a:gdLst/>
              <a:ahLst/>
              <a:cxnLst/>
              <a:rect l="l" t="t" r="r" b="b"/>
              <a:pathLst>
                <a:path w="586" h="629" extrusionOk="0">
                  <a:moveTo>
                    <a:pt x="1" y="0"/>
                  </a:moveTo>
                  <a:lnTo>
                    <a:pt x="9" y="628"/>
                  </a:lnTo>
                  <a:lnTo>
                    <a:pt x="586" y="628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9" name="Google Shape;9909;p114"/>
          <p:cNvSpPr/>
          <p:nvPr/>
        </p:nvSpPr>
        <p:spPr>
          <a:xfrm>
            <a:off x="0" y="4088688"/>
            <a:ext cx="7534247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0" name="Google Shape;9910;p114"/>
          <p:cNvGrpSpPr/>
          <p:nvPr/>
        </p:nvGrpSpPr>
        <p:grpSpPr>
          <a:xfrm>
            <a:off x="2090631" y="3284291"/>
            <a:ext cx="1728284" cy="808789"/>
            <a:chOff x="-1294235" y="2130167"/>
            <a:chExt cx="859843" cy="402382"/>
          </a:xfrm>
        </p:grpSpPr>
        <p:sp>
          <p:nvSpPr>
            <p:cNvPr id="9911" name="Google Shape;9911;p114"/>
            <p:cNvSpPr/>
            <p:nvPr/>
          </p:nvSpPr>
          <p:spPr>
            <a:xfrm>
              <a:off x="-678565" y="2155913"/>
              <a:ext cx="43569" cy="20853"/>
            </a:xfrm>
            <a:custGeom>
              <a:avLst/>
              <a:gdLst/>
              <a:ahLst/>
              <a:cxnLst/>
              <a:rect l="l" t="t" r="r" b="b"/>
              <a:pathLst>
                <a:path w="374" h="179" extrusionOk="0">
                  <a:moveTo>
                    <a:pt x="0" y="0"/>
                  </a:moveTo>
                  <a:lnTo>
                    <a:pt x="0" y="178"/>
                  </a:lnTo>
                  <a:lnTo>
                    <a:pt x="374" y="17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114"/>
            <p:cNvSpPr/>
            <p:nvPr/>
          </p:nvSpPr>
          <p:spPr>
            <a:xfrm>
              <a:off x="-568945" y="2146943"/>
              <a:ext cx="77236" cy="39726"/>
            </a:xfrm>
            <a:custGeom>
              <a:avLst/>
              <a:gdLst/>
              <a:ahLst/>
              <a:cxnLst/>
              <a:rect l="l" t="t" r="r" b="b"/>
              <a:pathLst>
                <a:path w="663" h="341" extrusionOk="0">
                  <a:moveTo>
                    <a:pt x="663" y="1"/>
                  </a:moveTo>
                  <a:lnTo>
                    <a:pt x="1" y="35"/>
                  </a:lnTo>
                  <a:lnTo>
                    <a:pt x="9" y="340"/>
                  </a:lnTo>
                  <a:lnTo>
                    <a:pt x="663" y="315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114"/>
            <p:cNvSpPr/>
            <p:nvPr/>
          </p:nvSpPr>
          <p:spPr>
            <a:xfrm>
              <a:off x="-1294235" y="2185503"/>
              <a:ext cx="147366" cy="347046"/>
            </a:xfrm>
            <a:custGeom>
              <a:avLst/>
              <a:gdLst/>
              <a:ahLst/>
              <a:cxnLst/>
              <a:rect l="l" t="t" r="r" b="b"/>
              <a:pathLst>
                <a:path w="1265" h="2979" extrusionOk="0">
                  <a:moveTo>
                    <a:pt x="111" y="1"/>
                  </a:moveTo>
                  <a:lnTo>
                    <a:pt x="0" y="2978"/>
                  </a:lnTo>
                  <a:lnTo>
                    <a:pt x="1264" y="2978"/>
                  </a:lnTo>
                  <a:lnTo>
                    <a:pt x="1154" y="85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114"/>
            <p:cNvSpPr/>
            <p:nvPr/>
          </p:nvSpPr>
          <p:spPr>
            <a:xfrm>
              <a:off x="-693360" y="2130167"/>
              <a:ext cx="98904" cy="402382"/>
            </a:xfrm>
            <a:custGeom>
              <a:avLst/>
              <a:gdLst/>
              <a:ahLst/>
              <a:cxnLst/>
              <a:rect l="l" t="t" r="r" b="b"/>
              <a:pathLst>
                <a:path w="849" h="3454" extrusionOk="0">
                  <a:moveTo>
                    <a:pt x="0" y="1"/>
                  </a:moveTo>
                  <a:lnTo>
                    <a:pt x="26" y="3453"/>
                  </a:lnTo>
                  <a:lnTo>
                    <a:pt x="848" y="3453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114"/>
            <p:cNvSpPr/>
            <p:nvPr/>
          </p:nvSpPr>
          <p:spPr>
            <a:xfrm>
              <a:off x="-584671" y="2130167"/>
              <a:ext cx="150279" cy="402382"/>
            </a:xfrm>
            <a:custGeom>
              <a:avLst/>
              <a:gdLst/>
              <a:ahLst/>
              <a:cxnLst/>
              <a:rect l="l" t="t" r="r" b="b"/>
              <a:pathLst>
                <a:path w="1290" h="3454" extrusionOk="0">
                  <a:moveTo>
                    <a:pt x="0" y="1"/>
                  </a:moveTo>
                  <a:lnTo>
                    <a:pt x="51" y="3453"/>
                  </a:lnTo>
                  <a:lnTo>
                    <a:pt x="1290" y="3453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114"/>
            <p:cNvSpPr/>
            <p:nvPr/>
          </p:nvSpPr>
          <p:spPr>
            <a:xfrm>
              <a:off x="-834667" y="2163835"/>
              <a:ext cx="131523" cy="368715"/>
            </a:xfrm>
            <a:custGeom>
              <a:avLst/>
              <a:gdLst/>
              <a:ahLst/>
              <a:cxnLst/>
              <a:rect l="l" t="t" r="r" b="b"/>
              <a:pathLst>
                <a:path w="1129" h="3165" extrusionOk="0">
                  <a:moveTo>
                    <a:pt x="0" y="0"/>
                  </a:moveTo>
                  <a:lnTo>
                    <a:pt x="34" y="3164"/>
                  </a:lnTo>
                  <a:lnTo>
                    <a:pt x="1128" y="3164"/>
                  </a:lnTo>
                  <a:lnTo>
                    <a:pt x="1009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114"/>
            <p:cNvSpPr/>
            <p:nvPr/>
          </p:nvSpPr>
          <p:spPr>
            <a:xfrm>
              <a:off x="-915747" y="2158825"/>
              <a:ext cx="65354" cy="373724"/>
            </a:xfrm>
            <a:custGeom>
              <a:avLst/>
              <a:gdLst/>
              <a:ahLst/>
              <a:cxnLst/>
              <a:rect l="l" t="t" r="r" b="b"/>
              <a:pathLst>
                <a:path w="561" h="3208" extrusionOk="0">
                  <a:moveTo>
                    <a:pt x="0" y="1"/>
                  </a:moveTo>
                  <a:lnTo>
                    <a:pt x="26" y="3207"/>
                  </a:lnTo>
                  <a:lnTo>
                    <a:pt x="560" y="3207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114"/>
            <p:cNvSpPr/>
            <p:nvPr/>
          </p:nvSpPr>
          <p:spPr>
            <a:xfrm>
              <a:off x="-1146987" y="2279400"/>
              <a:ext cx="123601" cy="253149"/>
            </a:xfrm>
            <a:custGeom>
              <a:avLst/>
              <a:gdLst/>
              <a:ahLst/>
              <a:cxnLst/>
              <a:rect l="l" t="t" r="r" b="b"/>
              <a:pathLst>
                <a:path w="1061" h="2173" extrusionOk="0">
                  <a:moveTo>
                    <a:pt x="0" y="1"/>
                  </a:moveTo>
                  <a:lnTo>
                    <a:pt x="111" y="2172"/>
                  </a:lnTo>
                  <a:lnTo>
                    <a:pt x="1061" y="2172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114"/>
            <p:cNvSpPr/>
            <p:nvPr/>
          </p:nvSpPr>
          <p:spPr>
            <a:xfrm>
              <a:off x="-1007660" y="2188532"/>
              <a:ext cx="86090" cy="344017"/>
            </a:xfrm>
            <a:custGeom>
              <a:avLst/>
              <a:gdLst/>
              <a:ahLst/>
              <a:cxnLst/>
              <a:rect l="l" t="t" r="r" b="b"/>
              <a:pathLst>
                <a:path w="739" h="2953" extrusionOk="0">
                  <a:moveTo>
                    <a:pt x="0" y="0"/>
                  </a:moveTo>
                  <a:lnTo>
                    <a:pt x="26" y="2952"/>
                  </a:lnTo>
                  <a:lnTo>
                    <a:pt x="739" y="2952"/>
                  </a:lnTo>
                  <a:lnTo>
                    <a:pt x="662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114"/>
            <p:cNvSpPr/>
            <p:nvPr/>
          </p:nvSpPr>
          <p:spPr>
            <a:xfrm>
              <a:off x="-671692" y="2496784"/>
              <a:ext cx="60461" cy="22834"/>
            </a:xfrm>
            <a:custGeom>
              <a:avLst/>
              <a:gdLst/>
              <a:ahLst/>
              <a:cxnLst/>
              <a:rect l="l" t="t" r="r" b="b"/>
              <a:pathLst>
                <a:path w="519" h="196" extrusionOk="0">
                  <a:moveTo>
                    <a:pt x="1" y="1"/>
                  </a:moveTo>
                  <a:lnTo>
                    <a:pt x="1" y="196"/>
                  </a:lnTo>
                  <a:lnTo>
                    <a:pt x="518" y="196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114"/>
            <p:cNvSpPr/>
            <p:nvPr/>
          </p:nvSpPr>
          <p:spPr>
            <a:xfrm>
              <a:off x="-672624" y="2457291"/>
              <a:ext cx="60344" cy="23882"/>
            </a:xfrm>
            <a:custGeom>
              <a:avLst/>
              <a:gdLst/>
              <a:ahLst/>
              <a:cxnLst/>
              <a:rect l="l" t="t" r="r" b="b"/>
              <a:pathLst>
                <a:path w="518" h="205" extrusionOk="0">
                  <a:moveTo>
                    <a:pt x="0" y="0"/>
                  </a:moveTo>
                  <a:lnTo>
                    <a:pt x="0" y="204"/>
                  </a:lnTo>
                  <a:lnTo>
                    <a:pt x="518" y="204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114"/>
            <p:cNvSpPr/>
            <p:nvPr/>
          </p:nvSpPr>
          <p:spPr>
            <a:xfrm>
              <a:off x="-801117" y="2484901"/>
              <a:ext cx="67334" cy="30755"/>
            </a:xfrm>
            <a:custGeom>
              <a:avLst/>
              <a:gdLst/>
              <a:ahLst/>
              <a:cxnLst/>
              <a:rect l="l" t="t" r="r" b="b"/>
              <a:pathLst>
                <a:path w="578" h="264" extrusionOk="0">
                  <a:moveTo>
                    <a:pt x="0" y="1"/>
                  </a:moveTo>
                  <a:lnTo>
                    <a:pt x="9" y="264"/>
                  </a:lnTo>
                  <a:lnTo>
                    <a:pt x="577" y="264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114"/>
            <p:cNvSpPr/>
            <p:nvPr/>
          </p:nvSpPr>
          <p:spPr>
            <a:xfrm>
              <a:off x="-904913" y="2501793"/>
              <a:ext cx="40657" cy="17824"/>
            </a:xfrm>
            <a:custGeom>
              <a:avLst/>
              <a:gdLst/>
              <a:ahLst/>
              <a:cxnLst/>
              <a:rect l="l" t="t" r="r" b="b"/>
              <a:pathLst>
                <a:path w="349" h="153" extrusionOk="0">
                  <a:moveTo>
                    <a:pt x="1" y="0"/>
                  </a:moveTo>
                  <a:lnTo>
                    <a:pt x="1" y="153"/>
                  </a:lnTo>
                  <a:lnTo>
                    <a:pt x="349" y="15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114"/>
            <p:cNvSpPr/>
            <p:nvPr/>
          </p:nvSpPr>
          <p:spPr>
            <a:xfrm>
              <a:off x="-991817" y="2475115"/>
              <a:ext cx="47530" cy="42522"/>
            </a:xfrm>
            <a:custGeom>
              <a:avLst/>
              <a:gdLst/>
              <a:ahLst/>
              <a:cxnLst/>
              <a:rect l="l" t="t" r="r" b="b"/>
              <a:pathLst>
                <a:path w="408" h="365" extrusionOk="0">
                  <a:moveTo>
                    <a:pt x="0" y="0"/>
                  </a:moveTo>
                  <a:lnTo>
                    <a:pt x="9" y="365"/>
                  </a:lnTo>
                  <a:lnTo>
                    <a:pt x="407" y="36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114"/>
            <p:cNvSpPr/>
            <p:nvPr/>
          </p:nvSpPr>
          <p:spPr>
            <a:xfrm>
              <a:off x="-1256724" y="2204259"/>
              <a:ext cx="57432" cy="38677"/>
            </a:xfrm>
            <a:custGeom>
              <a:avLst/>
              <a:gdLst/>
              <a:ahLst/>
              <a:cxnLst/>
              <a:rect l="l" t="t" r="r" b="b"/>
              <a:pathLst>
                <a:path w="493" h="332" extrusionOk="0">
                  <a:moveTo>
                    <a:pt x="1" y="1"/>
                  </a:moveTo>
                  <a:lnTo>
                    <a:pt x="1" y="306"/>
                  </a:lnTo>
                  <a:lnTo>
                    <a:pt x="493" y="332"/>
                  </a:lnTo>
                  <a:lnTo>
                    <a:pt x="484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114"/>
            <p:cNvSpPr/>
            <p:nvPr/>
          </p:nvSpPr>
          <p:spPr>
            <a:xfrm>
              <a:off x="-565916" y="2481989"/>
              <a:ext cx="111719" cy="38677"/>
            </a:xfrm>
            <a:custGeom>
              <a:avLst/>
              <a:gdLst/>
              <a:ahLst/>
              <a:cxnLst/>
              <a:rect l="l" t="t" r="r" b="b"/>
              <a:pathLst>
                <a:path w="959" h="332" extrusionOk="0">
                  <a:moveTo>
                    <a:pt x="0" y="1"/>
                  </a:moveTo>
                  <a:lnTo>
                    <a:pt x="9" y="314"/>
                  </a:lnTo>
                  <a:lnTo>
                    <a:pt x="959" y="331"/>
                  </a:lnTo>
                  <a:lnTo>
                    <a:pt x="942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114"/>
            <p:cNvSpPr/>
            <p:nvPr/>
          </p:nvSpPr>
          <p:spPr>
            <a:xfrm>
              <a:off x="-1126251" y="2494803"/>
              <a:ext cx="85158" cy="22834"/>
            </a:xfrm>
            <a:custGeom>
              <a:avLst/>
              <a:gdLst/>
              <a:ahLst/>
              <a:cxnLst/>
              <a:rect l="l" t="t" r="r" b="b"/>
              <a:pathLst>
                <a:path w="731" h="196" extrusionOk="0">
                  <a:moveTo>
                    <a:pt x="1" y="1"/>
                  </a:moveTo>
                  <a:lnTo>
                    <a:pt x="9" y="196"/>
                  </a:lnTo>
                  <a:lnTo>
                    <a:pt x="730" y="196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928" name="Google Shape;9928;p114"/>
          <p:cNvPicPr preferRelativeResize="0"/>
          <p:nvPr/>
        </p:nvPicPr>
        <p:blipFill rotWithShape="1">
          <a:blip r:embed="rId4">
            <a:alphaModFix/>
          </a:blip>
          <a:srcRect t="5187" b="25459"/>
          <a:stretch/>
        </p:blipFill>
        <p:spPr>
          <a:xfrm>
            <a:off x="6218992" y="2465369"/>
            <a:ext cx="2193600" cy="21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29" name="Google Shape;9929;p114"/>
          <p:cNvSpPr txBox="1">
            <a:spLocks noGrp="1"/>
          </p:cNvSpPr>
          <p:nvPr>
            <p:ph type="title" idx="3"/>
          </p:nvPr>
        </p:nvSpPr>
        <p:spPr>
          <a:xfrm>
            <a:off x="3850209" y="3144988"/>
            <a:ext cx="22164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Dean</a:t>
            </a:r>
            <a:endParaRPr/>
          </a:p>
        </p:txBody>
      </p:sp>
      <p:sp>
        <p:nvSpPr>
          <p:cNvPr id="9930" name="Google Shape;9930;p114"/>
          <p:cNvSpPr txBox="1">
            <a:spLocks noGrp="1"/>
          </p:cNvSpPr>
          <p:nvPr>
            <p:ph type="subTitle" idx="4"/>
          </p:nvPr>
        </p:nvSpPr>
        <p:spPr>
          <a:xfrm>
            <a:off x="3850200" y="3403041"/>
            <a:ext cx="22164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You can talk a bit about this person here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9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9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9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9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3" name="Google Shape;10233;p119"/>
          <p:cNvSpPr txBox="1">
            <a:spLocks noGrp="1"/>
          </p:cNvSpPr>
          <p:nvPr>
            <p:ph type="subTitle" idx="1"/>
          </p:nvPr>
        </p:nvSpPr>
        <p:spPr>
          <a:xfrm>
            <a:off x="2860943" y="2293908"/>
            <a:ext cx="3434700" cy="12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 b="1" dirty="0">
                <a:solidFill>
                  <a:schemeClr val="dk1"/>
                </a:solidFill>
              </a:rPr>
              <a:t>Alguma dúvida?</a:t>
            </a: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10234" name="Google Shape;10234;p119"/>
          <p:cNvSpPr txBox="1">
            <a:spLocks noGrp="1"/>
          </p:cNvSpPr>
          <p:nvPr>
            <p:ph type="title"/>
          </p:nvPr>
        </p:nvSpPr>
        <p:spPr>
          <a:xfrm>
            <a:off x="2389203" y="574821"/>
            <a:ext cx="4961392" cy="747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Obrigado!</a:t>
            </a:r>
            <a:endParaRPr sz="6000" dirty="0"/>
          </a:p>
        </p:txBody>
      </p:sp>
      <p:sp>
        <p:nvSpPr>
          <p:cNvPr id="10235" name="Google Shape;10235;p119"/>
          <p:cNvSpPr txBox="1"/>
          <p:nvPr/>
        </p:nvSpPr>
        <p:spPr>
          <a:xfrm>
            <a:off x="3072000" y="4430923"/>
            <a:ext cx="30000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49" name="Google Shape;10249;p119"/>
          <p:cNvSpPr/>
          <p:nvPr/>
        </p:nvSpPr>
        <p:spPr>
          <a:xfrm flipH="1">
            <a:off x="4" y="1474900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0" name="Google Shape;10250;p119"/>
          <p:cNvGrpSpPr/>
          <p:nvPr/>
        </p:nvGrpSpPr>
        <p:grpSpPr>
          <a:xfrm rot="1321491" flipH="1">
            <a:off x="601789" y="3323808"/>
            <a:ext cx="714934" cy="378491"/>
            <a:chOff x="-1074225" y="4512538"/>
            <a:chExt cx="714950" cy="378500"/>
          </a:xfrm>
        </p:grpSpPr>
        <p:sp>
          <p:nvSpPr>
            <p:cNvPr id="10251" name="Google Shape;10251;p119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119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119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119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119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119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119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119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119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119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119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2" name="Google Shape;10262;p119"/>
          <p:cNvGrpSpPr/>
          <p:nvPr/>
        </p:nvGrpSpPr>
        <p:grpSpPr>
          <a:xfrm>
            <a:off x="7998213" y="3731550"/>
            <a:ext cx="714950" cy="378500"/>
            <a:chOff x="-1074225" y="4512538"/>
            <a:chExt cx="714950" cy="378500"/>
          </a:xfrm>
        </p:grpSpPr>
        <p:sp>
          <p:nvSpPr>
            <p:cNvPr id="10263" name="Google Shape;10263;p119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119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119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119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119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119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119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119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119"/>
            <p:cNvSpPr/>
            <p:nvPr/>
          </p:nvSpPr>
          <p:spPr>
            <a:xfrm>
              <a:off x="-836575" y="4548088"/>
              <a:ext cx="382800" cy="253850"/>
            </a:xfrm>
            <a:custGeom>
              <a:avLst/>
              <a:gdLst/>
              <a:ahLst/>
              <a:cxnLst/>
              <a:rect l="l" t="t" r="r" b="b"/>
              <a:pathLst>
                <a:path w="15312" h="10154" extrusionOk="0">
                  <a:moveTo>
                    <a:pt x="12126" y="0"/>
                  </a:moveTo>
                  <a:lnTo>
                    <a:pt x="82" y="2781"/>
                  </a:lnTo>
                  <a:lnTo>
                    <a:pt x="1" y="2781"/>
                  </a:lnTo>
                  <a:cubicBezTo>
                    <a:pt x="838" y="4699"/>
                    <a:pt x="2107" y="6373"/>
                    <a:pt x="3727" y="7642"/>
                  </a:cubicBezTo>
                  <a:cubicBezTo>
                    <a:pt x="5795" y="9315"/>
                    <a:pt x="8089" y="10154"/>
                    <a:pt x="10091" y="10154"/>
                  </a:cubicBezTo>
                  <a:cubicBezTo>
                    <a:pt x="11934" y="10154"/>
                    <a:pt x="13530" y="9444"/>
                    <a:pt x="14475" y="8020"/>
                  </a:cubicBezTo>
                  <a:cubicBezTo>
                    <a:pt x="14988" y="7183"/>
                    <a:pt x="15285" y="6238"/>
                    <a:pt x="15312" y="5266"/>
                  </a:cubicBezTo>
                  <a:lnTo>
                    <a:pt x="12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119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119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119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119"/>
          <p:cNvGrpSpPr/>
          <p:nvPr/>
        </p:nvGrpSpPr>
        <p:grpSpPr>
          <a:xfrm>
            <a:off x="713225" y="1560560"/>
            <a:ext cx="648376" cy="880878"/>
            <a:chOff x="638276" y="3526008"/>
            <a:chExt cx="714936" cy="971200"/>
          </a:xfrm>
        </p:grpSpPr>
        <p:sp>
          <p:nvSpPr>
            <p:cNvPr id="10276" name="Google Shape;10276;p119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77" name="Google Shape;10277;p119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0278" name="Google Shape;10278;p119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9" name="Google Shape;10279;p119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0" name="Google Shape;10280;p119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1" name="Google Shape;10281;p119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2" name="Google Shape;10282;p119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3" name="Google Shape;10283;p119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4" name="Google Shape;10284;p119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5" name="Google Shape;10285;p119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6" name="Google Shape;10286;p119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7" name="Google Shape;10287;p119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8" name="Google Shape;10288;p119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9" name="Google Shape;10289;p119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0" name="Google Shape;10290;p119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1" name="Google Shape;10291;p119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2" name="Google Shape;10292;p119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3" name="Google Shape;10293;p119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4" name="Google Shape;10294;p119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5" name="Google Shape;10295;p119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6" name="Google Shape;10296;p119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7" name="Google Shape;10297;p119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8" name="Google Shape;10298;p119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9" name="Google Shape;10299;p119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0" name="Google Shape;10300;p119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1" name="Google Shape;10301;p119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2" name="Google Shape;10302;p119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3" name="Google Shape;10303;p119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04" name="Google Shape;10304;p119"/>
          <p:cNvGrpSpPr/>
          <p:nvPr/>
        </p:nvGrpSpPr>
        <p:grpSpPr>
          <a:xfrm>
            <a:off x="7782400" y="1560560"/>
            <a:ext cx="648376" cy="880878"/>
            <a:chOff x="638276" y="3526008"/>
            <a:chExt cx="714936" cy="971200"/>
          </a:xfrm>
        </p:grpSpPr>
        <p:sp>
          <p:nvSpPr>
            <p:cNvPr id="10305" name="Google Shape;10305;p119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06" name="Google Shape;10306;p119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10307" name="Google Shape;10307;p119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8" name="Google Shape;10308;p119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9" name="Google Shape;10309;p119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0" name="Google Shape;10310;p119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1" name="Google Shape;10311;p119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2" name="Google Shape;10312;p119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3" name="Google Shape;10313;p119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4" name="Google Shape;10314;p119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5" name="Google Shape;10315;p119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6" name="Google Shape;10316;p119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7" name="Google Shape;10317;p119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8" name="Google Shape;10318;p119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9" name="Google Shape;10319;p119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0" name="Google Shape;10320;p119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1" name="Google Shape;10321;p119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2" name="Google Shape;10322;p119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3" name="Google Shape;10323;p119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4" name="Google Shape;10324;p119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5" name="Google Shape;10325;p119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6" name="Google Shape;10326;p119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7" name="Google Shape;10327;p119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8" name="Google Shape;10328;p119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9" name="Google Shape;10329;p119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0" name="Google Shape;10330;p119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1" name="Google Shape;10331;p119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2" name="Google Shape;10332;p119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" name="Google Shape;5969;p87"/>
          <p:cNvSpPr/>
          <p:nvPr/>
        </p:nvSpPr>
        <p:spPr>
          <a:xfrm>
            <a:off x="6975890" y="1362267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87"/>
          <p:cNvGrpSpPr/>
          <p:nvPr/>
        </p:nvGrpSpPr>
        <p:grpSpPr>
          <a:xfrm>
            <a:off x="713263" y="859708"/>
            <a:ext cx="3268775" cy="380199"/>
            <a:chOff x="975489" y="863689"/>
            <a:chExt cx="3268775" cy="380199"/>
          </a:xfrm>
        </p:grpSpPr>
        <p:grpSp>
          <p:nvGrpSpPr>
            <p:cNvPr id="5971" name="Google Shape;5971;p87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5972" name="Google Shape;5972;p87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87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87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87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87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87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87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87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87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87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87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87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87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87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87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87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87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87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87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87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87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87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87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87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87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87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87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87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87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87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87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87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87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87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87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87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87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87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87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87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87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87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87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87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87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87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87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87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87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87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87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87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87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87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87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87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87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87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87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87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87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87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87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87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87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87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87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87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87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87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87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87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87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87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87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87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87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87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87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87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87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87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87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87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87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87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87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87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87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87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87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87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87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87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87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87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87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87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87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87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87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87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87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87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87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87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8" name="Google Shape;6078;p87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87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87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87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87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87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87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87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87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87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8" name="Google Shape;6088;p87"/>
          <p:cNvGrpSpPr/>
          <p:nvPr/>
        </p:nvGrpSpPr>
        <p:grpSpPr>
          <a:xfrm flipH="1">
            <a:off x="5161963" y="859708"/>
            <a:ext cx="3268775" cy="380199"/>
            <a:chOff x="975489" y="863689"/>
            <a:chExt cx="3268775" cy="380199"/>
          </a:xfrm>
        </p:grpSpPr>
        <p:grpSp>
          <p:nvGrpSpPr>
            <p:cNvPr id="6089" name="Google Shape;6089;p87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6090" name="Google Shape;6090;p87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87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87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87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87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87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87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87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87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87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87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87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87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87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87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87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87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87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87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87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87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87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87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87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87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87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87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87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87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87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87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87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87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87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87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87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87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87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87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87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87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87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87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87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87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87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87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87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87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87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87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87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87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87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87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87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87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87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87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87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87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87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87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87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87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87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87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87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87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87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87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87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87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87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87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87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87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87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87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87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87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87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87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87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87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87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87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87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87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87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87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87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87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87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87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87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87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87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87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87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87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87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87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87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87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87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96" name="Google Shape;6196;p87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87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87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87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87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87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87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87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87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87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6" name="Google Shape;6206;p87"/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7" name="Google Shape;6207;p87"/>
          <p:cNvGrpSpPr/>
          <p:nvPr/>
        </p:nvGrpSpPr>
        <p:grpSpPr>
          <a:xfrm>
            <a:off x="3075330" y="4098610"/>
            <a:ext cx="795165" cy="401643"/>
            <a:chOff x="760658" y="4632187"/>
            <a:chExt cx="795165" cy="401643"/>
          </a:xfrm>
        </p:grpSpPr>
        <p:sp>
          <p:nvSpPr>
            <p:cNvPr id="6208" name="Google Shape;6208;p87"/>
            <p:cNvSpPr/>
            <p:nvPr/>
          </p:nvSpPr>
          <p:spPr>
            <a:xfrm>
              <a:off x="932345" y="4784242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09" name="Google Shape;6209;p87"/>
            <p:cNvGrpSpPr/>
            <p:nvPr/>
          </p:nvGrpSpPr>
          <p:grpSpPr>
            <a:xfrm>
              <a:off x="932345" y="4632187"/>
              <a:ext cx="623479" cy="173211"/>
              <a:chOff x="932345" y="4632187"/>
              <a:chExt cx="623479" cy="173211"/>
            </a:xfrm>
          </p:grpSpPr>
          <p:sp>
            <p:nvSpPr>
              <p:cNvPr id="6210" name="Google Shape;6210;p87"/>
              <p:cNvSpPr/>
              <p:nvPr/>
            </p:nvSpPr>
            <p:spPr>
              <a:xfrm>
                <a:off x="949826" y="4642384"/>
                <a:ext cx="312847" cy="153510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2213" extrusionOk="0">
                    <a:moveTo>
                      <a:pt x="0" y="0"/>
                    </a:moveTo>
                    <a:cubicBezTo>
                      <a:pt x="483" y="588"/>
                      <a:pt x="462" y="1657"/>
                      <a:pt x="0" y="2213"/>
                    </a:cubicBezTo>
                    <a:lnTo>
                      <a:pt x="4237" y="2213"/>
                    </a:lnTo>
                    <a:cubicBezTo>
                      <a:pt x="4510" y="2213"/>
                      <a:pt x="4510" y="0"/>
                      <a:pt x="4237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87"/>
              <p:cNvSpPr/>
              <p:nvPr/>
            </p:nvSpPr>
            <p:spPr>
              <a:xfrm>
                <a:off x="1194974" y="4632187"/>
                <a:ext cx="360850" cy="173211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2497" extrusionOk="0">
                    <a:moveTo>
                      <a:pt x="126" y="1"/>
                    </a:moveTo>
                    <a:cubicBezTo>
                      <a:pt x="53" y="1"/>
                      <a:pt x="0" y="74"/>
                      <a:pt x="11" y="147"/>
                    </a:cubicBezTo>
                    <a:cubicBezTo>
                      <a:pt x="0" y="221"/>
                      <a:pt x="53" y="284"/>
                      <a:pt x="126" y="294"/>
                    </a:cubicBezTo>
                    <a:lnTo>
                      <a:pt x="262" y="294"/>
                    </a:lnTo>
                    <a:cubicBezTo>
                      <a:pt x="619" y="294"/>
                      <a:pt x="619" y="2192"/>
                      <a:pt x="262" y="2192"/>
                    </a:cubicBezTo>
                    <a:lnTo>
                      <a:pt x="126" y="2192"/>
                    </a:lnTo>
                    <a:cubicBezTo>
                      <a:pt x="53" y="2203"/>
                      <a:pt x="0" y="2266"/>
                      <a:pt x="11" y="2339"/>
                    </a:cubicBezTo>
                    <a:cubicBezTo>
                      <a:pt x="0" y="2412"/>
                      <a:pt x="53" y="2486"/>
                      <a:pt x="126" y="2496"/>
                    </a:cubicBezTo>
                    <a:lnTo>
                      <a:pt x="4258" y="2496"/>
                    </a:lnTo>
                    <a:cubicBezTo>
                      <a:pt x="5202" y="2496"/>
                      <a:pt x="5202" y="1"/>
                      <a:pt x="4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87"/>
              <p:cNvSpPr/>
              <p:nvPr/>
            </p:nvSpPr>
            <p:spPr>
              <a:xfrm>
                <a:off x="932345" y="4632187"/>
                <a:ext cx="301263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295" extrusionOk="0">
                    <a:moveTo>
                      <a:pt x="85" y="1"/>
                    </a:moveTo>
                    <a:cubicBezTo>
                      <a:pt x="43" y="1"/>
                      <a:pt x="1" y="63"/>
                      <a:pt x="1" y="147"/>
                    </a:cubicBezTo>
                    <a:cubicBezTo>
                      <a:pt x="1" y="231"/>
                      <a:pt x="43" y="294"/>
                      <a:pt x="85" y="294"/>
                    </a:cubicBezTo>
                    <a:lnTo>
                      <a:pt x="4342" y="294"/>
                    </a:lnTo>
                    <a:lnTo>
                      <a:pt x="43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87"/>
              <p:cNvSpPr/>
              <p:nvPr/>
            </p:nvSpPr>
            <p:spPr>
              <a:xfrm>
                <a:off x="963630" y="4696214"/>
                <a:ext cx="211016" cy="79773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50" extrusionOk="0">
                    <a:moveTo>
                      <a:pt x="127" y="0"/>
                    </a:moveTo>
                    <a:cubicBezTo>
                      <a:pt x="189" y="367"/>
                      <a:pt x="147" y="745"/>
                      <a:pt x="1" y="1091"/>
                    </a:cubicBezTo>
                    <a:lnTo>
                      <a:pt x="231" y="1112"/>
                    </a:lnTo>
                    <a:cubicBezTo>
                      <a:pt x="570" y="1138"/>
                      <a:pt x="896" y="1150"/>
                      <a:pt x="1197" y="1150"/>
                    </a:cubicBezTo>
                    <a:cubicBezTo>
                      <a:pt x="2247" y="1150"/>
                      <a:pt x="3004" y="1002"/>
                      <a:pt x="3021" y="766"/>
                    </a:cubicBezTo>
                    <a:cubicBezTo>
                      <a:pt x="3042" y="462"/>
                      <a:pt x="1836" y="126"/>
                      <a:pt x="315" y="11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87"/>
              <p:cNvSpPr/>
              <p:nvPr/>
            </p:nvSpPr>
            <p:spPr>
              <a:xfrm>
                <a:off x="1043681" y="4671449"/>
                <a:ext cx="157187" cy="6659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96" extrusionOk="0">
                    <a:moveTo>
                      <a:pt x="1133" y="1"/>
                    </a:moveTo>
                    <a:cubicBezTo>
                      <a:pt x="504" y="1"/>
                      <a:pt x="0" y="22"/>
                      <a:pt x="0" y="53"/>
                    </a:cubicBezTo>
                    <a:cubicBezTo>
                      <a:pt x="0" y="74"/>
                      <a:pt x="504" y="95"/>
                      <a:pt x="1133" y="95"/>
                    </a:cubicBezTo>
                    <a:cubicBezTo>
                      <a:pt x="1751" y="95"/>
                      <a:pt x="2265" y="74"/>
                      <a:pt x="2265" y="53"/>
                    </a:cubicBezTo>
                    <a:cubicBezTo>
                      <a:pt x="2265" y="22"/>
                      <a:pt x="1751" y="1"/>
                      <a:pt x="1133" y="1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87"/>
              <p:cNvSpPr/>
              <p:nvPr/>
            </p:nvSpPr>
            <p:spPr>
              <a:xfrm>
                <a:off x="1008026" y="4730413"/>
                <a:ext cx="203039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64" extrusionOk="0">
                    <a:moveTo>
                      <a:pt x="1458" y="0"/>
                    </a:moveTo>
                    <a:cubicBezTo>
                      <a:pt x="650" y="0"/>
                      <a:pt x="0" y="11"/>
                      <a:pt x="0" y="32"/>
                    </a:cubicBezTo>
                    <a:cubicBezTo>
                      <a:pt x="0" y="42"/>
                      <a:pt x="650" y="63"/>
                      <a:pt x="1458" y="63"/>
                    </a:cubicBezTo>
                    <a:cubicBezTo>
                      <a:pt x="2265" y="63"/>
                      <a:pt x="2926" y="42"/>
                      <a:pt x="2926" y="32"/>
                    </a:cubicBezTo>
                    <a:cubicBezTo>
                      <a:pt x="2926" y="11"/>
                      <a:pt x="2265" y="0"/>
                      <a:pt x="1458" y="0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16" name="Google Shape;6216;p87"/>
            <p:cNvSpPr/>
            <p:nvPr/>
          </p:nvSpPr>
          <p:spPr>
            <a:xfrm>
              <a:off x="760658" y="4803874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17" name="Google Shape;6217;p87"/>
            <p:cNvGrpSpPr/>
            <p:nvPr/>
          </p:nvGrpSpPr>
          <p:grpSpPr>
            <a:xfrm>
              <a:off x="760658" y="4803874"/>
              <a:ext cx="700615" cy="229956"/>
              <a:chOff x="760658" y="4803874"/>
              <a:chExt cx="700615" cy="229956"/>
            </a:xfrm>
          </p:grpSpPr>
          <p:sp>
            <p:nvSpPr>
              <p:cNvPr id="6218" name="Google Shape;6218;p87"/>
              <p:cNvSpPr/>
              <p:nvPr/>
            </p:nvSpPr>
            <p:spPr>
              <a:xfrm>
                <a:off x="786186" y="4821355"/>
                <a:ext cx="283019" cy="200819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2895" extrusionOk="0">
                    <a:moveTo>
                      <a:pt x="0" y="0"/>
                    </a:moveTo>
                    <a:cubicBezTo>
                      <a:pt x="325" y="923"/>
                      <a:pt x="262" y="1898"/>
                      <a:pt x="0" y="2894"/>
                    </a:cubicBezTo>
                    <a:lnTo>
                      <a:pt x="3775" y="2894"/>
                    </a:lnTo>
                    <a:cubicBezTo>
                      <a:pt x="3776" y="2894"/>
                      <a:pt x="3776" y="2894"/>
                      <a:pt x="3777" y="2894"/>
                    </a:cubicBezTo>
                    <a:cubicBezTo>
                      <a:pt x="4079" y="2894"/>
                      <a:pt x="4079" y="0"/>
                      <a:pt x="3775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87"/>
              <p:cNvSpPr/>
              <p:nvPr/>
            </p:nvSpPr>
            <p:spPr>
              <a:xfrm>
                <a:off x="781052" y="4812614"/>
                <a:ext cx="283019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073" extrusionOk="0">
                    <a:moveTo>
                      <a:pt x="1" y="0"/>
                    </a:moveTo>
                    <a:cubicBezTo>
                      <a:pt x="126" y="294"/>
                      <a:pt x="221" y="598"/>
                      <a:pt x="263" y="913"/>
                    </a:cubicBezTo>
                    <a:cubicBezTo>
                      <a:pt x="1825" y="1122"/>
                      <a:pt x="3000" y="1668"/>
                      <a:pt x="2947" y="2181"/>
                    </a:cubicBezTo>
                    <a:cubicBezTo>
                      <a:pt x="2901" y="2642"/>
                      <a:pt x="1925" y="2932"/>
                      <a:pt x="622" y="2932"/>
                    </a:cubicBezTo>
                    <a:cubicBezTo>
                      <a:pt x="442" y="2932"/>
                      <a:pt x="255" y="2927"/>
                      <a:pt x="64" y="2915"/>
                    </a:cubicBezTo>
                    <a:cubicBezTo>
                      <a:pt x="53" y="2968"/>
                      <a:pt x="32" y="3020"/>
                      <a:pt x="11" y="3073"/>
                    </a:cubicBezTo>
                    <a:lnTo>
                      <a:pt x="3786" y="3073"/>
                    </a:lnTo>
                    <a:cubicBezTo>
                      <a:pt x="4080" y="3073"/>
                      <a:pt x="4080" y="0"/>
                      <a:pt x="3776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87"/>
              <p:cNvSpPr/>
              <p:nvPr/>
            </p:nvSpPr>
            <p:spPr>
              <a:xfrm>
                <a:off x="989088" y="4803874"/>
                <a:ext cx="472185" cy="229953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3315" extrusionOk="0">
                    <a:moveTo>
                      <a:pt x="137" y="0"/>
                    </a:moveTo>
                    <a:cubicBezTo>
                      <a:pt x="64" y="0"/>
                      <a:pt x="1" y="53"/>
                      <a:pt x="1" y="126"/>
                    </a:cubicBezTo>
                    <a:cubicBezTo>
                      <a:pt x="1" y="200"/>
                      <a:pt x="64" y="252"/>
                      <a:pt x="137" y="252"/>
                    </a:cubicBezTo>
                    <a:lnTo>
                      <a:pt x="284" y="252"/>
                    </a:lnTo>
                    <a:cubicBezTo>
                      <a:pt x="693" y="252"/>
                      <a:pt x="693" y="3062"/>
                      <a:pt x="284" y="3062"/>
                    </a:cubicBezTo>
                    <a:lnTo>
                      <a:pt x="137" y="3062"/>
                    </a:lnTo>
                    <a:cubicBezTo>
                      <a:pt x="64" y="3062"/>
                      <a:pt x="1" y="3115"/>
                      <a:pt x="1" y="3188"/>
                    </a:cubicBezTo>
                    <a:cubicBezTo>
                      <a:pt x="1" y="3262"/>
                      <a:pt x="64" y="3314"/>
                      <a:pt x="137" y="3314"/>
                    </a:cubicBezTo>
                    <a:lnTo>
                      <a:pt x="5737" y="3314"/>
                    </a:lnTo>
                    <a:cubicBezTo>
                      <a:pt x="6806" y="3304"/>
                      <a:pt x="6806" y="0"/>
                      <a:pt x="5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87"/>
              <p:cNvSpPr/>
              <p:nvPr/>
            </p:nvSpPr>
            <p:spPr>
              <a:xfrm>
                <a:off x="761421" y="5016280"/>
                <a:ext cx="270672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53" extrusionOk="0">
                    <a:moveTo>
                      <a:pt x="105" y="0"/>
                    </a:moveTo>
                    <a:cubicBezTo>
                      <a:pt x="42" y="0"/>
                      <a:pt x="0" y="63"/>
                      <a:pt x="11" y="126"/>
                    </a:cubicBezTo>
                    <a:cubicBezTo>
                      <a:pt x="0" y="189"/>
                      <a:pt x="42" y="242"/>
                      <a:pt x="105" y="252"/>
                    </a:cubicBezTo>
                    <a:lnTo>
                      <a:pt x="3901" y="252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87"/>
              <p:cNvSpPr/>
              <p:nvPr/>
            </p:nvSpPr>
            <p:spPr>
              <a:xfrm>
                <a:off x="760658" y="4803874"/>
                <a:ext cx="483838" cy="149903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2161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577" y="252"/>
                    </a:lnTo>
                    <a:cubicBezTo>
                      <a:pt x="3828" y="252"/>
                      <a:pt x="3933" y="1343"/>
                      <a:pt x="3870" y="2161"/>
                    </a:cubicBezTo>
                    <a:cubicBezTo>
                      <a:pt x="5045" y="1888"/>
                      <a:pt x="6094" y="1206"/>
                      <a:pt x="6807" y="231"/>
                    </a:cubicBezTo>
                    <a:cubicBezTo>
                      <a:pt x="6870" y="158"/>
                      <a:pt x="6922" y="74"/>
                      <a:pt x="69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87"/>
              <p:cNvSpPr/>
              <p:nvPr/>
            </p:nvSpPr>
            <p:spPr>
              <a:xfrm>
                <a:off x="1072053" y="4857704"/>
                <a:ext cx="48072" cy="12229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63" extrusionOk="0">
                    <a:moveTo>
                      <a:pt x="0" y="0"/>
                    </a:moveTo>
                    <a:cubicBezTo>
                      <a:pt x="84" y="0"/>
                      <a:pt x="84" y="1762"/>
                      <a:pt x="0" y="1762"/>
                    </a:cubicBezTo>
                    <a:lnTo>
                      <a:pt x="598" y="1762"/>
                    </a:lnTo>
                    <a:cubicBezTo>
                      <a:pt x="692" y="1762"/>
                      <a:pt x="692" y="0"/>
                      <a:pt x="59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87"/>
              <p:cNvSpPr/>
              <p:nvPr/>
            </p:nvSpPr>
            <p:spPr>
              <a:xfrm>
                <a:off x="1138230" y="4878792"/>
                <a:ext cx="31354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154" extrusionOk="0">
                    <a:moveTo>
                      <a:pt x="0" y="0"/>
                    </a:moveTo>
                    <a:cubicBezTo>
                      <a:pt x="53" y="0"/>
                      <a:pt x="53" y="1154"/>
                      <a:pt x="0" y="1154"/>
                    </a:cubicBezTo>
                    <a:lnTo>
                      <a:pt x="388" y="1154"/>
                    </a:lnTo>
                    <a:cubicBezTo>
                      <a:pt x="451" y="1154"/>
                      <a:pt x="451" y="0"/>
                      <a:pt x="38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25" name="Google Shape;6225;p87"/>
          <p:cNvSpPr txBox="1">
            <a:spLocks noGrp="1"/>
          </p:cNvSpPr>
          <p:nvPr>
            <p:ph type="title"/>
          </p:nvPr>
        </p:nvSpPr>
        <p:spPr>
          <a:xfrm>
            <a:off x="3951986" y="2933124"/>
            <a:ext cx="48552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Linguagens utilizadas</a:t>
            </a:r>
            <a:endParaRPr sz="3600" dirty="0"/>
          </a:p>
        </p:txBody>
      </p:sp>
      <p:sp>
        <p:nvSpPr>
          <p:cNvPr id="6226" name="Google Shape;6226;p87"/>
          <p:cNvSpPr txBox="1">
            <a:spLocks noGrp="1"/>
          </p:cNvSpPr>
          <p:nvPr>
            <p:ph type="title" idx="2"/>
          </p:nvPr>
        </p:nvSpPr>
        <p:spPr>
          <a:xfrm>
            <a:off x="7078905" y="1697868"/>
            <a:ext cx="130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228" name="Google Shape;6228;p87"/>
          <p:cNvGrpSpPr/>
          <p:nvPr/>
        </p:nvGrpSpPr>
        <p:grpSpPr>
          <a:xfrm flipH="1">
            <a:off x="713237" y="1771251"/>
            <a:ext cx="1785137" cy="2727071"/>
            <a:chOff x="4276575" y="4080625"/>
            <a:chExt cx="2331075" cy="3561075"/>
          </a:xfrm>
        </p:grpSpPr>
        <p:sp>
          <p:nvSpPr>
            <p:cNvPr id="6229" name="Google Shape;6229;p87"/>
            <p:cNvSpPr/>
            <p:nvPr/>
          </p:nvSpPr>
          <p:spPr>
            <a:xfrm>
              <a:off x="5912975" y="4879250"/>
              <a:ext cx="14200" cy="603550"/>
            </a:xfrm>
            <a:custGeom>
              <a:avLst/>
              <a:gdLst/>
              <a:ahLst/>
              <a:cxnLst/>
              <a:rect l="l" t="t" r="r" b="b"/>
              <a:pathLst>
                <a:path w="568" h="24142" extrusionOk="0">
                  <a:moveTo>
                    <a:pt x="1" y="0"/>
                  </a:moveTo>
                  <a:lnTo>
                    <a:pt x="1" y="24141"/>
                  </a:lnTo>
                  <a:lnTo>
                    <a:pt x="568" y="2414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87"/>
            <p:cNvSpPr/>
            <p:nvPr/>
          </p:nvSpPr>
          <p:spPr>
            <a:xfrm>
              <a:off x="5569350" y="4713850"/>
              <a:ext cx="35125" cy="2823900"/>
            </a:xfrm>
            <a:custGeom>
              <a:avLst/>
              <a:gdLst/>
              <a:ahLst/>
              <a:cxnLst/>
              <a:rect l="l" t="t" r="r" b="b"/>
              <a:pathLst>
                <a:path w="1405" h="112956" extrusionOk="0">
                  <a:moveTo>
                    <a:pt x="1" y="0"/>
                  </a:moveTo>
                  <a:lnTo>
                    <a:pt x="1" y="112955"/>
                  </a:lnTo>
                  <a:lnTo>
                    <a:pt x="1405" y="112955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87"/>
            <p:cNvSpPr/>
            <p:nvPr/>
          </p:nvSpPr>
          <p:spPr>
            <a:xfrm>
              <a:off x="5569350" y="4874525"/>
              <a:ext cx="35125" cy="615700"/>
            </a:xfrm>
            <a:custGeom>
              <a:avLst/>
              <a:gdLst/>
              <a:ahLst/>
              <a:cxnLst/>
              <a:rect l="l" t="t" r="r" b="b"/>
              <a:pathLst>
                <a:path w="1405" h="24628" extrusionOk="0">
                  <a:moveTo>
                    <a:pt x="1" y="0"/>
                  </a:moveTo>
                  <a:lnTo>
                    <a:pt x="1" y="24627"/>
                  </a:lnTo>
                  <a:lnTo>
                    <a:pt x="1405" y="246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A33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87"/>
            <p:cNvSpPr/>
            <p:nvPr/>
          </p:nvSpPr>
          <p:spPr>
            <a:xfrm>
              <a:off x="5569350" y="6403575"/>
              <a:ext cx="35125" cy="1134175"/>
            </a:xfrm>
            <a:custGeom>
              <a:avLst/>
              <a:gdLst/>
              <a:ahLst/>
              <a:cxnLst/>
              <a:rect l="l" t="t" r="r" b="b"/>
              <a:pathLst>
                <a:path w="1405" h="45367" extrusionOk="0">
                  <a:moveTo>
                    <a:pt x="1" y="1"/>
                  </a:moveTo>
                  <a:lnTo>
                    <a:pt x="1" y="45366"/>
                  </a:lnTo>
                  <a:lnTo>
                    <a:pt x="1405" y="4536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87"/>
            <p:cNvSpPr/>
            <p:nvPr/>
          </p:nvSpPr>
          <p:spPr>
            <a:xfrm>
              <a:off x="5029300" y="4080625"/>
              <a:ext cx="1114575" cy="720325"/>
            </a:xfrm>
            <a:custGeom>
              <a:avLst/>
              <a:gdLst/>
              <a:ahLst/>
              <a:cxnLst/>
              <a:rect l="l" t="t" r="r" b="b"/>
              <a:pathLst>
                <a:path w="44583" h="28813" extrusionOk="0">
                  <a:moveTo>
                    <a:pt x="6400" y="0"/>
                  </a:moveTo>
                  <a:cubicBezTo>
                    <a:pt x="4402" y="0"/>
                    <a:pt x="0" y="14582"/>
                    <a:pt x="0" y="28813"/>
                  </a:cubicBezTo>
                  <a:lnTo>
                    <a:pt x="44583" y="28813"/>
                  </a:lnTo>
                  <a:cubicBezTo>
                    <a:pt x="44583" y="16796"/>
                    <a:pt x="39938" y="0"/>
                    <a:pt x="38156" y="0"/>
                  </a:cubicBezTo>
                  <a:close/>
                </a:path>
              </a:pathLst>
            </a:custGeom>
            <a:solidFill>
              <a:srgbClr val="A0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87"/>
            <p:cNvSpPr/>
            <p:nvPr/>
          </p:nvSpPr>
          <p:spPr>
            <a:xfrm>
              <a:off x="5012400" y="4773325"/>
              <a:ext cx="1169175" cy="214050"/>
            </a:xfrm>
            <a:custGeom>
              <a:avLst/>
              <a:gdLst/>
              <a:ahLst/>
              <a:cxnLst/>
              <a:rect l="l" t="t" r="r" b="b"/>
              <a:pathLst>
                <a:path w="46767" h="8562" extrusionOk="0">
                  <a:moveTo>
                    <a:pt x="33637" y="0"/>
                  </a:moveTo>
                  <a:cubicBezTo>
                    <a:pt x="20452" y="0"/>
                    <a:pt x="757" y="24"/>
                    <a:pt x="757" y="24"/>
                  </a:cubicBezTo>
                  <a:cubicBezTo>
                    <a:pt x="649" y="2293"/>
                    <a:pt x="28" y="3427"/>
                    <a:pt x="1" y="4966"/>
                  </a:cubicBezTo>
                  <a:cubicBezTo>
                    <a:pt x="1" y="5749"/>
                    <a:pt x="298" y="7207"/>
                    <a:pt x="1810" y="7234"/>
                  </a:cubicBezTo>
                  <a:cubicBezTo>
                    <a:pt x="1851" y="7237"/>
                    <a:pt x="1892" y="7238"/>
                    <a:pt x="1933" y="7238"/>
                  </a:cubicBezTo>
                  <a:cubicBezTo>
                    <a:pt x="2772" y="7238"/>
                    <a:pt x="3498" y="6711"/>
                    <a:pt x="3781" y="5938"/>
                  </a:cubicBezTo>
                  <a:cubicBezTo>
                    <a:pt x="3843" y="6388"/>
                    <a:pt x="4213" y="7116"/>
                    <a:pt x="4788" y="7116"/>
                  </a:cubicBezTo>
                  <a:cubicBezTo>
                    <a:pt x="4972" y="7116"/>
                    <a:pt x="5178" y="7040"/>
                    <a:pt x="5402" y="6856"/>
                  </a:cubicBezTo>
                  <a:lnTo>
                    <a:pt x="5402" y="6856"/>
                  </a:lnTo>
                  <a:cubicBezTo>
                    <a:pt x="5243" y="7745"/>
                    <a:pt x="5804" y="8140"/>
                    <a:pt x="6475" y="8140"/>
                  </a:cubicBezTo>
                  <a:cubicBezTo>
                    <a:pt x="7292" y="8140"/>
                    <a:pt x="8274" y="7553"/>
                    <a:pt x="8318" y="6559"/>
                  </a:cubicBezTo>
                  <a:cubicBezTo>
                    <a:pt x="8345" y="7018"/>
                    <a:pt x="8669" y="7396"/>
                    <a:pt x="9101" y="7504"/>
                  </a:cubicBezTo>
                  <a:cubicBezTo>
                    <a:pt x="9140" y="7509"/>
                    <a:pt x="9178" y="7511"/>
                    <a:pt x="9215" y="7511"/>
                  </a:cubicBezTo>
                  <a:cubicBezTo>
                    <a:pt x="10051" y="7511"/>
                    <a:pt x="10411" y="6379"/>
                    <a:pt x="10721" y="5965"/>
                  </a:cubicBezTo>
                  <a:cubicBezTo>
                    <a:pt x="10848" y="6389"/>
                    <a:pt x="11241" y="6646"/>
                    <a:pt x="11653" y="6646"/>
                  </a:cubicBezTo>
                  <a:cubicBezTo>
                    <a:pt x="11766" y="6646"/>
                    <a:pt x="11880" y="6627"/>
                    <a:pt x="11990" y="6586"/>
                  </a:cubicBezTo>
                  <a:lnTo>
                    <a:pt x="11990" y="6586"/>
                  </a:lnTo>
                  <a:cubicBezTo>
                    <a:pt x="11936" y="7207"/>
                    <a:pt x="11693" y="8207"/>
                    <a:pt x="12693" y="8504"/>
                  </a:cubicBezTo>
                  <a:cubicBezTo>
                    <a:pt x="12825" y="8543"/>
                    <a:pt x="12959" y="8562"/>
                    <a:pt x="13090" y="8562"/>
                  </a:cubicBezTo>
                  <a:cubicBezTo>
                    <a:pt x="13679" y="8562"/>
                    <a:pt x="14217" y="8182"/>
                    <a:pt x="14394" y="7585"/>
                  </a:cubicBezTo>
                  <a:cubicBezTo>
                    <a:pt x="14419" y="8106"/>
                    <a:pt x="14854" y="8513"/>
                    <a:pt x="15385" y="8513"/>
                  </a:cubicBezTo>
                  <a:cubicBezTo>
                    <a:pt x="15432" y="8513"/>
                    <a:pt x="15480" y="8510"/>
                    <a:pt x="15528" y="8504"/>
                  </a:cubicBezTo>
                  <a:cubicBezTo>
                    <a:pt x="16635" y="8450"/>
                    <a:pt x="16797" y="7126"/>
                    <a:pt x="16932" y="6532"/>
                  </a:cubicBezTo>
                  <a:cubicBezTo>
                    <a:pt x="17369" y="7260"/>
                    <a:pt x="17900" y="7611"/>
                    <a:pt x="18516" y="7611"/>
                  </a:cubicBezTo>
                  <a:cubicBezTo>
                    <a:pt x="19043" y="7611"/>
                    <a:pt x="19633" y="7354"/>
                    <a:pt x="20281" y="6856"/>
                  </a:cubicBezTo>
                  <a:cubicBezTo>
                    <a:pt x="20411" y="7471"/>
                    <a:pt x="20914" y="8137"/>
                    <a:pt x="21541" y="8137"/>
                  </a:cubicBezTo>
                  <a:cubicBezTo>
                    <a:pt x="21823" y="8137"/>
                    <a:pt x="22131" y="8002"/>
                    <a:pt x="22441" y="7666"/>
                  </a:cubicBezTo>
                  <a:cubicBezTo>
                    <a:pt x="22466" y="8213"/>
                    <a:pt x="22834" y="8451"/>
                    <a:pt x="23245" y="8451"/>
                  </a:cubicBezTo>
                  <a:cubicBezTo>
                    <a:pt x="23727" y="8451"/>
                    <a:pt x="24268" y="8125"/>
                    <a:pt x="24385" y="7585"/>
                  </a:cubicBezTo>
                  <a:cubicBezTo>
                    <a:pt x="24503" y="7674"/>
                    <a:pt x="24734" y="7745"/>
                    <a:pt x="24966" y="7745"/>
                  </a:cubicBezTo>
                  <a:cubicBezTo>
                    <a:pt x="25370" y="7745"/>
                    <a:pt x="25781" y="7532"/>
                    <a:pt x="25627" y="6829"/>
                  </a:cubicBezTo>
                  <a:lnTo>
                    <a:pt x="25627" y="6829"/>
                  </a:lnTo>
                  <a:cubicBezTo>
                    <a:pt x="25809" y="6927"/>
                    <a:pt x="26033" y="6971"/>
                    <a:pt x="26261" y="6971"/>
                  </a:cubicBezTo>
                  <a:cubicBezTo>
                    <a:pt x="26981" y="6971"/>
                    <a:pt x="27757" y="6533"/>
                    <a:pt x="27490" y="5938"/>
                  </a:cubicBezTo>
                  <a:lnTo>
                    <a:pt x="27490" y="5938"/>
                  </a:lnTo>
                  <a:cubicBezTo>
                    <a:pt x="27624" y="6179"/>
                    <a:pt x="27936" y="6326"/>
                    <a:pt x="28272" y="6326"/>
                  </a:cubicBezTo>
                  <a:cubicBezTo>
                    <a:pt x="28616" y="6326"/>
                    <a:pt x="28987" y="6172"/>
                    <a:pt x="29219" y="5803"/>
                  </a:cubicBezTo>
                  <a:cubicBezTo>
                    <a:pt x="29444" y="6358"/>
                    <a:pt x="30237" y="6946"/>
                    <a:pt x="30933" y="6946"/>
                  </a:cubicBezTo>
                  <a:cubicBezTo>
                    <a:pt x="31321" y="6946"/>
                    <a:pt x="31679" y="6763"/>
                    <a:pt x="31892" y="6289"/>
                  </a:cubicBezTo>
                  <a:cubicBezTo>
                    <a:pt x="32054" y="7018"/>
                    <a:pt x="32945" y="8072"/>
                    <a:pt x="34052" y="8072"/>
                  </a:cubicBezTo>
                  <a:cubicBezTo>
                    <a:pt x="35321" y="8072"/>
                    <a:pt x="35213" y="7288"/>
                    <a:pt x="35943" y="6802"/>
                  </a:cubicBezTo>
                  <a:cubicBezTo>
                    <a:pt x="36206" y="7204"/>
                    <a:pt x="36724" y="7386"/>
                    <a:pt x="37261" y="7386"/>
                  </a:cubicBezTo>
                  <a:cubicBezTo>
                    <a:pt x="37988" y="7386"/>
                    <a:pt x="38750" y="7053"/>
                    <a:pt x="38967" y="6478"/>
                  </a:cubicBezTo>
                  <a:cubicBezTo>
                    <a:pt x="39173" y="6846"/>
                    <a:pt x="39802" y="7149"/>
                    <a:pt x="40368" y="7149"/>
                  </a:cubicBezTo>
                  <a:cubicBezTo>
                    <a:pt x="40842" y="7149"/>
                    <a:pt x="41272" y="6936"/>
                    <a:pt x="41370" y="6370"/>
                  </a:cubicBezTo>
                  <a:lnTo>
                    <a:pt x="41370" y="6370"/>
                  </a:lnTo>
                  <a:cubicBezTo>
                    <a:pt x="41274" y="7728"/>
                    <a:pt x="42035" y="8285"/>
                    <a:pt x="42796" y="8285"/>
                  </a:cubicBezTo>
                  <a:cubicBezTo>
                    <a:pt x="43534" y="8285"/>
                    <a:pt x="44272" y="7761"/>
                    <a:pt x="44233" y="6937"/>
                  </a:cubicBezTo>
                  <a:lnTo>
                    <a:pt x="44233" y="6937"/>
                  </a:lnTo>
                  <a:cubicBezTo>
                    <a:pt x="44516" y="7153"/>
                    <a:pt x="44810" y="7252"/>
                    <a:pt x="45088" y="7252"/>
                  </a:cubicBezTo>
                  <a:cubicBezTo>
                    <a:pt x="46026" y="7252"/>
                    <a:pt x="46767" y="6118"/>
                    <a:pt x="46204" y="4534"/>
                  </a:cubicBezTo>
                  <a:cubicBezTo>
                    <a:pt x="45664" y="2995"/>
                    <a:pt x="45259" y="1726"/>
                    <a:pt x="45259" y="24"/>
                  </a:cubicBezTo>
                  <a:cubicBezTo>
                    <a:pt x="45196" y="6"/>
                    <a:pt x="40230" y="0"/>
                    <a:pt x="33637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87"/>
            <p:cNvSpPr/>
            <p:nvPr/>
          </p:nvSpPr>
          <p:spPr>
            <a:xfrm>
              <a:off x="5012400" y="4763800"/>
              <a:ext cx="1153075" cy="50650"/>
            </a:xfrm>
            <a:custGeom>
              <a:avLst/>
              <a:gdLst/>
              <a:ahLst/>
              <a:cxnLst/>
              <a:rect l="l" t="t" r="r" b="b"/>
              <a:pathLst>
                <a:path w="46123" h="2026" extrusionOk="0">
                  <a:moveTo>
                    <a:pt x="757" y="0"/>
                  </a:moveTo>
                  <a:cubicBezTo>
                    <a:pt x="325" y="0"/>
                    <a:pt x="1" y="324"/>
                    <a:pt x="1" y="757"/>
                  </a:cubicBezTo>
                  <a:lnTo>
                    <a:pt x="1" y="1270"/>
                  </a:lnTo>
                  <a:cubicBezTo>
                    <a:pt x="1" y="1675"/>
                    <a:pt x="325" y="2026"/>
                    <a:pt x="757" y="2026"/>
                  </a:cubicBezTo>
                  <a:lnTo>
                    <a:pt x="45394" y="2026"/>
                  </a:lnTo>
                  <a:cubicBezTo>
                    <a:pt x="45799" y="2026"/>
                    <a:pt x="46123" y="1675"/>
                    <a:pt x="46123" y="1270"/>
                  </a:cubicBezTo>
                  <a:lnTo>
                    <a:pt x="46123" y="757"/>
                  </a:lnTo>
                  <a:cubicBezTo>
                    <a:pt x="46123" y="324"/>
                    <a:pt x="45799" y="0"/>
                    <a:pt x="45394" y="0"/>
                  </a:cubicBezTo>
                  <a:close/>
                </a:path>
              </a:pathLst>
            </a:custGeom>
            <a:solidFill>
              <a:srgbClr val="E2B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87"/>
            <p:cNvSpPr/>
            <p:nvPr/>
          </p:nvSpPr>
          <p:spPr>
            <a:xfrm>
              <a:off x="5865050" y="5453275"/>
              <a:ext cx="96550" cy="83525"/>
            </a:xfrm>
            <a:custGeom>
              <a:avLst/>
              <a:gdLst/>
              <a:ahLst/>
              <a:cxnLst/>
              <a:rect l="l" t="t" r="r" b="b"/>
              <a:pathLst>
                <a:path w="3862" h="3341" extrusionOk="0">
                  <a:moveTo>
                    <a:pt x="2200" y="1"/>
                  </a:moveTo>
                  <a:cubicBezTo>
                    <a:pt x="1786" y="1"/>
                    <a:pt x="1365" y="157"/>
                    <a:pt x="1026" y="505"/>
                  </a:cubicBezTo>
                  <a:cubicBezTo>
                    <a:pt x="0" y="1558"/>
                    <a:pt x="729" y="3313"/>
                    <a:pt x="2215" y="3340"/>
                  </a:cubicBezTo>
                  <a:cubicBezTo>
                    <a:pt x="3133" y="3313"/>
                    <a:pt x="3862" y="2557"/>
                    <a:pt x="3862" y="1639"/>
                  </a:cubicBezTo>
                  <a:cubicBezTo>
                    <a:pt x="3844" y="644"/>
                    <a:pt x="3038" y="1"/>
                    <a:pt x="2200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87"/>
            <p:cNvSpPr/>
            <p:nvPr/>
          </p:nvSpPr>
          <p:spPr>
            <a:xfrm>
              <a:off x="5121775" y="4080625"/>
              <a:ext cx="845900" cy="581075"/>
            </a:xfrm>
            <a:custGeom>
              <a:avLst/>
              <a:gdLst/>
              <a:ahLst/>
              <a:cxnLst/>
              <a:rect l="l" t="t" r="r" b="b"/>
              <a:pathLst>
                <a:path w="33836" h="23243" extrusionOk="0">
                  <a:moveTo>
                    <a:pt x="4240" y="0"/>
                  </a:moveTo>
                  <a:cubicBezTo>
                    <a:pt x="3160" y="0"/>
                    <a:pt x="1351" y="4861"/>
                    <a:pt x="1" y="11719"/>
                  </a:cubicBezTo>
                  <a:cubicBezTo>
                    <a:pt x="1" y="18088"/>
                    <a:pt x="7808" y="23242"/>
                    <a:pt x="15922" y="23242"/>
                  </a:cubicBezTo>
                  <a:cubicBezTo>
                    <a:pt x="24699" y="23242"/>
                    <a:pt x="33836" y="17211"/>
                    <a:pt x="33836" y="162"/>
                  </a:cubicBezTo>
                  <a:cubicBezTo>
                    <a:pt x="33755" y="81"/>
                    <a:pt x="33647" y="27"/>
                    <a:pt x="33539" y="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87"/>
            <p:cNvSpPr/>
            <p:nvPr/>
          </p:nvSpPr>
          <p:spPr>
            <a:xfrm>
              <a:off x="5015100" y="4857950"/>
              <a:ext cx="1155100" cy="129675"/>
            </a:xfrm>
            <a:custGeom>
              <a:avLst/>
              <a:gdLst/>
              <a:ahLst/>
              <a:cxnLst/>
              <a:rect l="l" t="t" r="r" b="b"/>
              <a:pathLst>
                <a:path w="46204" h="5187" extrusionOk="0">
                  <a:moveTo>
                    <a:pt x="33179" y="1"/>
                  </a:moveTo>
                  <a:cubicBezTo>
                    <a:pt x="32597" y="1"/>
                    <a:pt x="32072" y="397"/>
                    <a:pt x="31919" y="987"/>
                  </a:cubicBezTo>
                  <a:cubicBezTo>
                    <a:pt x="31869" y="441"/>
                    <a:pt x="31455" y="32"/>
                    <a:pt x="30948" y="32"/>
                  </a:cubicBezTo>
                  <a:cubicBezTo>
                    <a:pt x="30903" y="32"/>
                    <a:pt x="30858" y="35"/>
                    <a:pt x="30812" y="42"/>
                  </a:cubicBezTo>
                  <a:cubicBezTo>
                    <a:pt x="29678" y="96"/>
                    <a:pt x="29516" y="1419"/>
                    <a:pt x="29381" y="2013"/>
                  </a:cubicBezTo>
                  <a:cubicBezTo>
                    <a:pt x="28944" y="1285"/>
                    <a:pt x="28413" y="934"/>
                    <a:pt x="27797" y="934"/>
                  </a:cubicBezTo>
                  <a:cubicBezTo>
                    <a:pt x="27270" y="934"/>
                    <a:pt x="26680" y="1191"/>
                    <a:pt x="26032" y="1689"/>
                  </a:cubicBezTo>
                  <a:cubicBezTo>
                    <a:pt x="25902" y="1075"/>
                    <a:pt x="25399" y="409"/>
                    <a:pt x="24772" y="409"/>
                  </a:cubicBezTo>
                  <a:cubicBezTo>
                    <a:pt x="24490" y="409"/>
                    <a:pt x="24182" y="544"/>
                    <a:pt x="23872" y="879"/>
                  </a:cubicBezTo>
                  <a:cubicBezTo>
                    <a:pt x="23847" y="345"/>
                    <a:pt x="23485" y="108"/>
                    <a:pt x="23077" y="108"/>
                  </a:cubicBezTo>
                  <a:cubicBezTo>
                    <a:pt x="22599" y="108"/>
                    <a:pt x="22059" y="433"/>
                    <a:pt x="21928" y="987"/>
                  </a:cubicBezTo>
                  <a:cubicBezTo>
                    <a:pt x="21816" y="886"/>
                    <a:pt x="21583" y="807"/>
                    <a:pt x="21347" y="807"/>
                  </a:cubicBezTo>
                  <a:cubicBezTo>
                    <a:pt x="20953" y="807"/>
                    <a:pt x="20551" y="1025"/>
                    <a:pt x="20686" y="1716"/>
                  </a:cubicBezTo>
                  <a:cubicBezTo>
                    <a:pt x="20504" y="1619"/>
                    <a:pt x="20282" y="1575"/>
                    <a:pt x="20055" y="1575"/>
                  </a:cubicBezTo>
                  <a:cubicBezTo>
                    <a:pt x="19335" y="1575"/>
                    <a:pt x="18562" y="2019"/>
                    <a:pt x="18849" y="2634"/>
                  </a:cubicBezTo>
                  <a:cubicBezTo>
                    <a:pt x="18702" y="2380"/>
                    <a:pt x="18384" y="2226"/>
                    <a:pt x="18044" y="2226"/>
                  </a:cubicBezTo>
                  <a:cubicBezTo>
                    <a:pt x="17696" y="2226"/>
                    <a:pt x="17326" y="2387"/>
                    <a:pt x="17094" y="2769"/>
                  </a:cubicBezTo>
                  <a:cubicBezTo>
                    <a:pt x="16886" y="2196"/>
                    <a:pt x="16085" y="1601"/>
                    <a:pt x="15383" y="1601"/>
                  </a:cubicBezTo>
                  <a:cubicBezTo>
                    <a:pt x="14993" y="1601"/>
                    <a:pt x="14633" y="1784"/>
                    <a:pt x="14421" y="2256"/>
                  </a:cubicBezTo>
                  <a:cubicBezTo>
                    <a:pt x="14259" y="1527"/>
                    <a:pt x="13368" y="474"/>
                    <a:pt x="12261" y="474"/>
                  </a:cubicBezTo>
                  <a:cubicBezTo>
                    <a:pt x="10991" y="474"/>
                    <a:pt x="11099" y="1284"/>
                    <a:pt x="10397" y="1743"/>
                  </a:cubicBezTo>
                  <a:cubicBezTo>
                    <a:pt x="10133" y="1341"/>
                    <a:pt x="9616" y="1159"/>
                    <a:pt x="9077" y="1159"/>
                  </a:cubicBezTo>
                  <a:cubicBezTo>
                    <a:pt x="8347" y="1159"/>
                    <a:pt x="7579" y="1493"/>
                    <a:pt x="7346" y="2067"/>
                  </a:cubicBezTo>
                  <a:cubicBezTo>
                    <a:pt x="7140" y="1700"/>
                    <a:pt x="6510" y="1396"/>
                    <a:pt x="5944" y="1396"/>
                  </a:cubicBezTo>
                  <a:cubicBezTo>
                    <a:pt x="5470" y="1396"/>
                    <a:pt x="5041" y="1609"/>
                    <a:pt x="4943" y="2175"/>
                  </a:cubicBezTo>
                  <a:cubicBezTo>
                    <a:pt x="5039" y="818"/>
                    <a:pt x="4278" y="261"/>
                    <a:pt x="3517" y="261"/>
                  </a:cubicBezTo>
                  <a:cubicBezTo>
                    <a:pt x="2779" y="261"/>
                    <a:pt x="2040" y="784"/>
                    <a:pt x="2080" y="1608"/>
                  </a:cubicBezTo>
                  <a:cubicBezTo>
                    <a:pt x="1801" y="1392"/>
                    <a:pt x="1510" y="1293"/>
                    <a:pt x="1235" y="1293"/>
                  </a:cubicBezTo>
                  <a:cubicBezTo>
                    <a:pt x="685" y="1293"/>
                    <a:pt x="199" y="1689"/>
                    <a:pt x="1" y="2337"/>
                  </a:cubicBezTo>
                  <a:cubicBezTo>
                    <a:pt x="163" y="3066"/>
                    <a:pt x="649" y="3849"/>
                    <a:pt x="1729" y="3849"/>
                  </a:cubicBezTo>
                  <a:cubicBezTo>
                    <a:pt x="1770" y="3852"/>
                    <a:pt x="1811" y="3853"/>
                    <a:pt x="1852" y="3853"/>
                  </a:cubicBezTo>
                  <a:cubicBezTo>
                    <a:pt x="2691" y="3853"/>
                    <a:pt x="3417" y="3326"/>
                    <a:pt x="3700" y="2553"/>
                  </a:cubicBezTo>
                  <a:cubicBezTo>
                    <a:pt x="3762" y="3003"/>
                    <a:pt x="4132" y="3731"/>
                    <a:pt x="4707" y="3731"/>
                  </a:cubicBezTo>
                  <a:cubicBezTo>
                    <a:pt x="4891" y="3731"/>
                    <a:pt x="5097" y="3655"/>
                    <a:pt x="5321" y="3471"/>
                  </a:cubicBezTo>
                  <a:lnTo>
                    <a:pt x="5321" y="3471"/>
                  </a:lnTo>
                  <a:cubicBezTo>
                    <a:pt x="5162" y="4360"/>
                    <a:pt x="5717" y="4755"/>
                    <a:pt x="6384" y="4755"/>
                  </a:cubicBezTo>
                  <a:cubicBezTo>
                    <a:pt x="7198" y="4755"/>
                    <a:pt x="8178" y="4168"/>
                    <a:pt x="8237" y="3174"/>
                  </a:cubicBezTo>
                  <a:cubicBezTo>
                    <a:pt x="8237" y="3633"/>
                    <a:pt x="8588" y="4011"/>
                    <a:pt x="9020" y="4119"/>
                  </a:cubicBezTo>
                  <a:cubicBezTo>
                    <a:pt x="9059" y="4124"/>
                    <a:pt x="9097" y="4126"/>
                    <a:pt x="9134" y="4126"/>
                  </a:cubicBezTo>
                  <a:cubicBezTo>
                    <a:pt x="9970" y="4126"/>
                    <a:pt x="10330" y="2995"/>
                    <a:pt x="10640" y="2607"/>
                  </a:cubicBezTo>
                  <a:cubicBezTo>
                    <a:pt x="10767" y="3009"/>
                    <a:pt x="11159" y="3262"/>
                    <a:pt x="11569" y="3262"/>
                  </a:cubicBezTo>
                  <a:cubicBezTo>
                    <a:pt x="11683" y="3262"/>
                    <a:pt x="11798" y="3242"/>
                    <a:pt x="11909" y="3201"/>
                  </a:cubicBezTo>
                  <a:lnTo>
                    <a:pt x="11909" y="3201"/>
                  </a:lnTo>
                  <a:cubicBezTo>
                    <a:pt x="11855" y="3822"/>
                    <a:pt x="11612" y="4822"/>
                    <a:pt x="12612" y="5119"/>
                  </a:cubicBezTo>
                  <a:cubicBezTo>
                    <a:pt x="12750" y="5165"/>
                    <a:pt x="12890" y="5187"/>
                    <a:pt x="13026" y="5187"/>
                  </a:cubicBezTo>
                  <a:cubicBezTo>
                    <a:pt x="13609" y="5187"/>
                    <a:pt x="14138" y="4791"/>
                    <a:pt x="14313" y="4200"/>
                  </a:cubicBezTo>
                  <a:cubicBezTo>
                    <a:pt x="14338" y="4759"/>
                    <a:pt x="14793" y="5150"/>
                    <a:pt x="15319" y="5150"/>
                  </a:cubicBezTo>
                  <a:cubicBezTo>
                    <a:pt x="15352" y="5150"/>
                    <a:pt x="15386" y="5149"/>
                    <a:pt x="15420" y="5146"/>
                  </a:cubicBezTo>
                  <a:cubicBezTo>
                    <a:pt x="16554" y="5065"/>
                    <a:pt x="16716" y="3741"/>
                    <a:pt x="16851" y="3174"/>
                  </a:cubicBezTo>
                  <a:cubicBezTo>
                    <a:pt x="17283" y="3895"/>
                    <a:pt x="17808" y="4238"/>
                    <a:pt x="18416" y="4238"/>
                  </a:cubicBezTo>
                  <a:cubicBezTo>
                    <a:pt x="18948" y="4238"/>
                    <a:pt x="19544" y="3975"/>
                    <a:pt x="20200" y="3471"/>
                  </a:cubicBezTo>
                  <a:cubicBezTo>
                    <a:pt x="20330" y="4086"/>
                    <a:pt x="20833" y="4752"/>
                    <a:pt x="21460" y="4752"/>
                  </a:cubicBezTo>
                  <a:cubicBezTo>
                    <a:pt x="21742" y="4752"/>
                    <a:pt x="22050" y="4617"/>
                    <a:pt x="22360" y="4281"/>
                  </a:cubicBezTo>
                  <a:cubicBezTo>
                    <a:pt x="22385" y="4828"/>
                    <a:pt x="22747" y="5066"/>
                    <a:pt x="23155" y="5066"/>
                  </a:cubicBezTo>
                  <a:cubicBezTo>
                    <a:pt x="23633" y="5066"/>
                    <a:pt x="24173" y="4740"/>
                    <a:pt x="24304" y="4200"/>
                  </a:cubicBezTo>
                  <a:cubicBezTo>
                    <a:pt x="24413" y="4289"/>
                    <a:pt x="24637" y="4360"/>
                    <a:pt x="24867" y="4360"/>
                  </a:cubicBezTo>
                  <a:cubicBezTo>
                    <a:pt x="25266" y="4360"/>
                    <a:pt x="25683" y="4147"/>
                    <a:pt x="25546" y="3444"/>
                  </a:cubicBezTo>
                  <a:lnTo>
                    <a:pt x="25546" y="3444"/>
                  </a:lnTo>
                  <a:cubicBezTo>
                    <a:pt x="25728" y="3542"/>
                    <a:pt x="25952" y="3586"/>
                    <a:pt x="26180" y="3586"/>
                  </a:cubicBezTo>
                  <a:cubicBezTo>
                    <a:pt x="26900" y="3586"/>
                    <a:pt x="27676" y="3148"/>
                    <a:pt x="27409" y="2553"/>
                  </a:cubicBezTo>
                  <a:lnTo>
                    <a:pt x="27409" y="2553"/>
                  </a:lnTo>
                  <a:cubicBezTo>
                    <a:pt x="27544" y="2796"/>
                    <a:pt x="27862" y="2952"/>
                    <a:pt x="28203" y="2952"/>
                  </a:cubicBezTo>
                  <a:cubicBezTo>
                    <a:pt x="28544" y="2952"/>
                    <a:pt x="28908" y="2796"/>
                    <a:pt x="29138" y="2418"/>
                  </a:cubicBezTo>
                  <a:cubicBezTo>
                    <a:pt x="29346" y="2973"/>
                    <a:pt x="30143" y="3561"/>
                    <a:pt x="30845" y="3561"/>
                  </a:cubicBezTo>
                  <a:cubicBezTo>
                    <a:pt x="31237" y="3561"/>
                    <a:pt x="31598" y="3378"/>
                    <a:pt x="31811" y="2904"/>
                  </a:cubicBezTo>
                  <a:cubicBezTo>
                    <a:pt x="31973" y="3633"/>
                    <a:pt x="32864" y="4687"/>
                    <a:pt x="33971" y="4687"/>
                  </a:cubicBezTo>
                  <a:cubicBezTo>
                    <a:pt x="35240" y="4687"/>
                    <a:pt x="35132" y="3903"/>
                    <a:pt x="35835" y="3444"/>
                  </a:cubicBezTo>
                  <a:cubicBezTo>
                    <a:pt x="36110" y="3834"/>
                    <a:pt x="36629" y="4015"/>
                    <a:pt x="37165" y="4015"/>
                  </a:cubicBezTo>
                  <a:cubicBezTo>
                    <a:pt x="37893" y="4015"/>
                    <a:pt x="38653" y="3684"/>
                    <a:pt x="38886" y="3093"/>
                  </a:cubicBezTo>
                  <a:cubicBezTo>
                    <a:pt x="39092" y="3461"/>
                    <a:pt x="39721" y="3764"/>
                    <a:pt x="40287" y="3764"/>
                  </a:cubicBezTo>
                  <a:cubicBezTo>
                    <a:pt x="40761" y="3764"/>
                    <a:pt x="41191" y="3551"/>
                    <a:pt x="41289" y="2985"/>
                  </a:cubicBezTo>
                  <a:lnTo>
                    <a:pt x="41289" y="2985"/>
                  </a:lnTo>
                  <a:cubicBezTo>
                    <a:pt x="41193" y="4343"/>
                    <a:pt x="41954" y="4900"/>
                    <a:pt x="42715" y="4900"/>
                  </a:cubicBezTo>
                  <a:cubicBezTo>
                    <a:pt x="43453" y="4900"/>
                    <a:pt x="44191" y="4376"/>
                    <a:pt x="44152" y="3552"/>
                  </a:cubicBezTo>
                  <a:lnTo>
                    <a:pt x="44152" y="3552"/>
                  </a:lnTo>
                  <a:cubicBezTo>
                    <a:pt x="44431" y="3768"/>
                    <a:pt x="44722" y="3867"/>
                    <a:pt x="44996" y="3867"/>
                  </a:cubicBezTo>
                  <a:cubicBezTo>
                    <a:pt x="45544" y="3867"/>
                    <a:pt x="46024" y="3471"/>
                    <a:pt x="46204" y="2823"/>
                  </a:cubicBezTo>
                  <a:cubicBezTo>
                    <a:pt x="46042" y="2094"/>
                    <a:pt x="45583" y="1338"/>
                    <a:pt x="44476" y="1311"/>
                  </a:cubicBezTo>
                  <a:cubicBezTo>
                    <a:pt x="44436" y="1309"/>
                    <a:pt x="44396" y="1307"/>
                    <a:pt x="44357" y="1307"/>
                  </a:cubicBezTo>
                  <a:cubicBezTo>
                    <a:pt x="43538" y="1307"/>
                    <a:pt x="42788" y="1836"/>
                    <a:pt x="42504" y="2634"/>
                  </a:cubicBezTo>
                  <a:cubicBezTo>
                    <a:pt x="42443" y="2164"/>
                    <a:pt x="42072" y="1430"/>
                    <a:pt x="41497" y="1430"/>
                  </a:cubicBezTo>
                  <a:cubicBezTo>
                    <a:pt x="41312" y="1430"/>
                    <a:pt x="41107" y="1506"/>
                    <a:pt x="40884" y="1689"/>
                  </a:cubicBezTo>
                  <a:cubicBezTo>
                    <a:pt x="41042" y="801"/>
                    <a:pt x="40488" y="406"/>
                    <a:pt x="39820" y="406"/>
                  </a:cubicBezTo>
                  <a:cubicBezTo>
                    <a:pt x="39007" y="406"/>
                    <a:pt x="38027" y="992"/>
                    <a:pt x="37968" y="1986"/>
                  </a:cubicBezTo>
                  <a:cubicBezTo>
                    <a:pt x="37968" y="1527"/>
                    <a:pt x="37617" y="1149"/>
                    <a:pt x="37185" y="1068"/>
                  </a:cubicBezTo>
                  <a:cubicBezTo>
                    <a:pt x="37137" y="1061"/>
                    <a:pt x="37090" y="1058"/>
                    <a:pt x="37045" y="1058"/>
                  </a:cubicBezTo>
                  <a:cubicBezTo>
                    <a:pt x="36227" y="1058"/>
                    <a:pt x="35872" y="2171"/>
                    <a:pt x="35564" y="2580"/>
                  </a:cubicBezTo>
                  <a:cubicBezTo>
                    <a:pt x="35440" y="2167"/>
                    <a:pt x="35063" y="1912"/>
                    <a:pt x="34663" y="1912"/>
                  </a:cubicBezTo>
                  <a:cubicBezTo>
                    <a:pt x="34540" y="1912"/>
                    <a:pt x="34416" y="1936"/>
                    <a:pt x="34295" y="1986"/>
                  </a:cubicBezTo>
                  <a:cubicBezTo>
                    <a:pt x="34349" y="1365"/>
                    <a:pt x="34592" y="366"/>
                    <a:pt x="33593" y="69"/>
                  </a:cubicBezTo>
                  <a:cubicBezTo>
                    <a:pt x="33455" y="23"/>
                    <a:pt x="33315" y="1"/>
                    <a:pt x="33179" y="1"/>
                  </a:cubicBezTo>
                  <a:close/>
                </a:path>
              </a:pathLst>
            </a:custGeom>
            <a:solidFill>
              <a:srgbClr val="EFA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87"/>
            <p:cNvSpPr/>
            <p:nvPr/>
          </p:nvSpPr>
          <p:spPr>
            <a:xfrm>
              <a:off x="5495100" y="7451300"/>
              <a:ext cx="182975" cy="99950"/>
            </a:xfrm>
            <a:custGeom>
              <a:avLst/>
              <a:gdLst/>
              <a:ahLst/>
              <a:cxnLst/>
              <a:rect l="l" t="t" r="r" b="b"/>
              <a:pathLst>
                <a:path w="7319" h="3998" extrusionOk="0">
                  <a:moveTo>
                    <a:pt x="3403" y="1"/>
                  </a:moveTo>
                  <a:cubicBezTo>
                    <a:pt x="1540" y="1"/>
                    <a:pt x="0" y="1513"/>
                    <a:pt x="27" y="3403"/>
                  </a:cubicBezTo>
                  <a:lnTo>
                    <a:pt x="27" y="3998"/>
                  </a:lnTo>
                  <a:lnTo>
                    <a:pt x="7318" y="3998"/>
                  </a:lnTo>
                  <a:lnTo>
                    <a:pt x="7318" y="3403"/>
                  </a:lnTo>
                  <a:cubicBezTo>
                    <a:pt x="7318" y="1513"/>
                    <a:pt x="5779" y="1"/>
                    <a:pt x="3916" y="1"/>
                  </a:cubicBezTo>
                  <a:close/>
                </a:path>
              </a:pathLst>
            </a:custGeom>
            <a:solidFill>
              <a:srgbClr val="993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87"/>
            <p:cNvSpPr/>
            <p:nvPr/>
          </p:nvSpPr>
          <p:spPr>
            <a:xfrm>
              <a:off x="5135950" y="7584300"/>
              <a:ext cx="901275" cy="56725"/>
            </a:xfrm>
            <a:custGeom>
              <a:avLst/>
              <a:gdLst/>
              <a:ahLst/>
              <a:cxnLst/>
              <a:rect l="l" t="t" r="r" b="b"/>
              <a:pathLst>
                <a:path w="36051" h="2269" extrusionOk="0">
                  <a:moveTo>
                    <a:pt x="1810" y="1"/>
                  </a:moveTo>
                  <a:cubicBezTo>
                    <a:pt x="811" y="1"/>
                    <a:pt x="1" y="811"/>
                    <a:pt x="1" y="1810"/>
                  </a:cubicBezTo>
                  <a:lnTo>
                    <a:pt x="1" y="2269"/>
                  </a:lnTo>
                  <a:lnTo>
                    <a:pt x="36050" y="2269"/>
                  </a:lnTo>
                  <a:lnTo>
                    <a:pt x="36050" y="1810"/>
                  </a:lnTo>
                  <a:cubicBezTo>
                    <a:pt x="36050" y="811"/>
                    <a:pt x="35240" y="1"/>
                    <a:pt x="34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87"/>
            <p:cNvSpPr/>
            <p:nvPr/>
          </p:nvSpPr>
          <p:spPr>
            <a:xfrm>
              <a:off x="5199400" y="7520850"/>
              <a:ext cx="774350" cy="85075"/>
            </a:xfrm>
            <a:custGeom>
              <a:avLst/>
              <a:gdLst/>
              <a:ahLst/>
              <a:cxnLst/>
              <a:rect l="l" t="t" r="r" b="b"/>
              <a:pathLst>
                <a:path w="30974" h="3403" extrusionOk="0">
                  <a:moveTo>
                    <a:pt x="11153" y="0"/>
                  </a:moveTo>
                  <a:lnTo>
                    <a:pt x="1" y="3403"/>
                  </a:lnTo>
                  <a:lnTo>
                    <a:pt x="30974" y="3403"/>
                  </a:lnTo>
                  <a:lnTo>
                    <a:pt x="19821" y="0"/>
                  </a:lnTo>
                  <a:close/>
                </a:path>
              </a:pathLst>
            </a:custGeom>
            <a:solidFill>
              <a:srgbClr val="993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87"/>
            <p:cNvSpPr/>
            <p:nvPr/>
          </p:nvSpPr>
          <p:spPr>
            <a:xfrm>
              <a:off x="5082625" y="4763800"/>
              <a:ext cx="594775" cy="50650"/>
            </a:xfrm>
            <a:custGeom>
              <a:avLst/>
              <a:gdLst/>
              <a:ahLst/>
              <a:cxnLst/>
              <a:rect l="l" t="t" r="r" b="b"/>
              <a:pathLst>
                <a:path w="23791" h="2026" extrusionOk="0">
                  <a:moveTo>
                    <a:pt x="540" y="0"/>
                  </a:moveTo>
                  <a:cubicBezTo>
                    <a:pt x="243" y="0"/>
                    <a:pt x="0" y="243"/>
                    <a:pt x="0" y="541"/>
                  </a:cubicBezTo>
                  <a:lnTo>
                    <a:pt x="0" y="1486"/>
                  </a:lnTo>
                  <a:cubicBezTo>
                    <a:pt x="0" y="1783"/>
                    <a:pt x="243" y="2026"/>
                    <a:pt x="540" y="2026"/>
                  </a:cubicBezTo>
                  <a:lnTo>
                    <a:pt x="23250" y="2026"/>
                  </a:lnTo>
                  <a:cubicBezTo>
                    <a:pt x="23547" y="2026"/>
                    <a:pt x="23790" y="1783"/>
                    <a:pt x="23790" y="1486"/>
                  </a:cubicBezTo>
                  <a:lnTo>
                    <a:pt x="23790" y="541"/>
                  </a:lnTo>
                  <a:cubicBezTo>
                    <a:pt x="23790" y="243"/>
                    <a:pt x="23547" y="0"/>
                    <a:pt x="23250" y="0"/>
                  </a:cubicBezTo>
                  <a:close/>
                </a:path>
              </a:pathLst>
            </a:custGeom>
            <a:solidFill>
              <a:srgbClr val="F4D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87"/>
            <p:cNvSpPr/>
            <p:nvPr/>
          </p:nvSpPr>
          <p:spPr>
            <a:xfrm>
              <a:off x="5752975" y="4763800"/>
              <a:ext cx="336225" cy="50650"/>
            </a:xfrm>
            <a:custGeom>
              <a:avLst/>
              <a:gdLst/>
              <a:ahLst/>
              <a:cxnLst/>
              <a:rect l="l" t="t" r="r" b="b"/>
              <a:pathLst>
                <a:path w="13449" h="2026" extrusionOk="0">
                  <a:moveTo>
                    <a:pt x="406" y="0"/>
                  </a:moveTo>
                  <a:cubicBezTo>
                    <a:pt x="190" y="0"/>
                    <a:pt x="1" y="189"/>
                    <a:pt x="1" y="405"/>
                  </a:cubicBezTo>
                  <a:lnTo>
                    <a:pt x="1" y="1621"/>
                  </a:lnTo>
                  <a:cubicBezTo>
                    <a:pt x="1" y="1837"/>
                    <a:pt x="190" y="2026"/>
                    <a:pt x="406" y="2026"/>
                  </a:cubicBezTo>
                  <a:lnTo>
                    <a:pt x="13043" y="2026"/>
                  </a:lnTo>
                  <a:cubicBezTo>
                    <a:pt x="13286" y="2026"/>
                    <a:pt x="13448" y="1837"/>
                    <a:pt x="13448" y="1621"/>
                  </a:cubicBezTo>
                  <a:lnTo>
                    <a:pt x="13448" y="405"/>
                  </a:lnTo>
                  <a:cubicBezTo>
                    <a:pt x="13448" y="189"/>
                    <a:pt x="13286" y="0"/>
                    <a:pt x="13043" y="0"/>
                  </a:cubicBezTo>
                  <a:close/>
                </a:path>
              </a:pathLst>
            </a:custGeom>
            <a:solidFill>
              <a:srgbClr val="F4D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87"/>
            <p:cNvSpPr/>
            <p:nvPr/>
          </p:nvSpPr>
          <p:spPr>
            <a:xfrm>
              <a:off x="5768500" y="4202125"/>
              <a:ext cx="268700" cy="457725"/>
            </a:xfrm>
            <a:custGeom>
              <a:avLst/>
              <a:gdLst/>
              <a:ahLst/>
              <a:cxnLst/>
              <a:rect l="l" t="t" r="r" b="b"/>
              <a:pathLst>
                <a:path w="10748" h="18309" extrusionOk="0">
                  <a:moveTo>
                    <a:pt x="8777" y="1"/>
                  </a:moveTo>
                  <a:lnTo>
                    <a:pt x="8777" y="1"/>
                  </a:lnTo>
                  <a:cubicBezTo>
                    <a:pt x="9884" y="11639"/>
                    <a:pt x="1" y="18309"/>
                    <a:pt x="1" y="18309"/>
                  </a:cubicBezTo>
                  <a:cubicBezTo>
                    <a:pt x="1" y="18309"/>
                    <a:pt x="6212" y="15852"/>
                    <a:pt x="8237" y="10667"/>
                  </a:cubicBezTo>
                  <a:cubicBezTo>
                    <a:pt x="10748" y="4268"/>
                    <a:pt x="8777" y="1"/>
                    <a:pt x="8777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87"/>
            <p:cNvSpPr/>
            <p:nvPr/>
          </p:nvSpPr>
          <p:spPr>
            <a:xfrm>
              <a:off x="5108275" y="4464725"/>
              <a:ext cx="217400" cy="204200"/>
            </a:xfrm>
            <a:custGeom>
              <a:avLst/>
              <a:gdLst/>
              <a:ahLst/>
              <a:cxnLst/>
              <a:rect l="l" t="t" r="r" b="b"/>
              <a:pathLst>
                <a:path w="8696" h="8168" extrusionOk="0">
                  <a:moveTo>
                    <a:pt x="378" y="1"/>
                  </a:moveTo>
                  <a:lnTo>
                    <a:pt x="378" y="1"/>
                  </a:lnTo>
                  <a:cubicBezTo>
                    <a:pt x="378" y="1"/>
                    <a:pt x="1" y="3566"/>
                    <a:pt x="2512" y="5996"/>
                  </a:cubicBezTo>
                  <a:cubicBezTo>
                    <a:pt x="4534" y="7975"/>
                    <a:pt x="7310" y="8167"/>
                    <a:pt x="8314" y="8167"/>
                  </a:cubicBezTo>
                  <a:cubicBezTo>
                    <a:pt x="8556" y="8167"/>
                    <a:pt x="8696" y="8156"/>
                    <a:pt x="8696" y="8156"/>
                  </a:cubicBezTo>
                  <a:cubicBezTo>
                    <a:pt x="4969" y="6644"/>
                    <a:pt x="1972" y="3700"/>
                    <a:pt x="378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87"/>
            <p:cNvSpPr/>
            <p:nvPr/>
          </p:nvSpPr>
          <p:spPr>
            <a:xfrm>
              <a:off x="5067100" y="4366850"/>
              <a:ext cx="1032225" cy="56725"/>
            </a:xfrm>
            <a:custGeom>
              <a:avLst/>
              <a:gdLst/>
              <a:ahLst/>
              <a:cxnLst/>
              <a:rect l="l" t="t" r="r" b="b"/>
              <a:pathLst>
                <a:path w="41289" h="2269" extrusionOk="0">
                  <a:moveTo>
                    <a:pt x="40883" y="0"/>
                  </a:moveTo>
                  <a:cubicBezTo>
                    <a:pt x="34376" y="270"/>
                    <a:pt x="27355" y="432"/>
                    <a:pt x="20010" y="432"/>
                  </a:cubicBezTo>
                  <a:cubicBezTo>
                    <a:pt x="13151" y="432"/>
                    <a:pt x="6535" y="297"/>
                    <a:pt x="378" y="54"/>
                  </a:cubicBezTo>
                  <a:cubicBezTo>
                    <a:pt x="243" y="649"/>
                    <a:pt x="108" y="1270"/>
                    <a:pt x="0" y="1891"/>
                  </a:cubicBezTo>
                  <a:cubicBezTo>
                    <a:pt x="6265" y="2134"/>
                    <a:pt x="13016" y="2269"/>
                    <a:pt x="20010" y="2269"/>
                  </a:cubicBezTo>
                  <a:cubicBezTo>
                    <a:pt x="27490" y="2269"/>
                    <a:pt x="34646" y="2107"/>
                    <a:pt x="41288" y="1837"/>
                  </a:cubicBezTo>
                  <a:cubicBezTo>
                    <a:pt x="41153" y="1216"/>
                    <a:pt x="41018" y="595"/>
                    <a:pt x="40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87"/>
            <p:cNvSpPr/>
            <p:nvPr/>
          </p:nvSpPr>
          <p:spPr>
            <a:xfrm>
              <a:off x="4504075" y="6198350"/>
              <a:ext cx="757475" cy="113450"/>
            </a:xfrm>
            <a:custGeom>
              <a:avLst/>
              <a:gdLst/>
              <a:ahLst/>
              <a:cxnLst/>
              <a:rect l="l" t="t" r="r" b="b"/>
              <a:pathLst>
                <a:path w="30299" h="4538" extrusionOk="0">
                  <a:moveTo>
                    <a:pt x="14015" y="1"/>
                  </a:moveTo>
                  <a:cubicBezTo>
                    <a:pt x="10613" y="1"/>
                    <a:pt x="10586" y="2431"/>
                    <a:pt x="2647" y="3295"/>
                  </a:cubicBezTo>
                  <a:cubicBezTo>
                    <a:pt x="1648" y="3376"/>
                    <a:pt x="702" y="3808"/>
                    <a:pt x="0" y="4537"/>
                  </a:cubicBezTo>
                  <a:lnTo>
                    <a:pt x="29704" y="4537"/>
                  </a:lnTo>
                  <a:cubicBezTo>
                    <a:pt x="29704" y="4537"/>
                    <a:pt x="30298" y="3106"/>
                    <a:pt x="29272" y="3106"/>
                  </a:cubicBezTo>
                  <a:cubicBezTo>
                    <a:pt x="24249" y="3106"/>
                    <a:pt x="24006" y="811"/>
                    <a:pt x="22143" y="352"/>
                  </a:cubicBezTo>
                  <a:cubicBezTo>
                    <a:pt x="22011" y="319"/>
                    <a:pt x="21869" y="303"/>
                    <a:pt x="21719" y="303"/>
                  </a:cubicBezTo>
                  <a:cubicBezTo>
                    <a:pt x="19786" y="303"/>
                    <a:pt x="16516" y="2859"/>
                    <a:pt x="15338" y="3160"/>
                  </a:cubicBezTo>
                  <a:cubicBezTo>
                    <a:pt x="15283" y="3174"/>
                    <a:pt x="15233" y="3181"/>
                    <a:pt x="15188" y="3181"/>
                  </a:cubicBezTo>
                  <a:cubicBezTo>
                    <a:pt x="14220" y="3181"/>
                    <a:pt x="15486" y="1"/>
                    <a:pt x="14015" y="1"/>
                  </a:cubicBezTo>
                  <a:close/>
                </a:path>
              </a:pathLst>
            </a:custGeom>
            <a:solidFill>
              <a:srgbClr val="C6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8" name="Google Shape;6248;p87"/>
            <p:cNvGrpSpPr/>
            <p:nvPr/>
          </p:nvGrpSpPr>
          <p:grpSpPr>
            <a:xfrm>
              <a:off x="4318425" y="5794625"/>
              <a:ext cx="927600" cy="546200"/>
              <a:chOff x="4318425" y="5794625"/>
              <a:chExt cx="927600" cy="546200"/>
            </a:xfrm>
          </p:grpSpPr>
          <p:sp>
            <p:nvSpPr>
              <p:cNvPr id="6249" name="Google Shape;6249;p87"/>
              <p:cNvSpPr/>
              <p:nvPr/>
            </p:nvSpPr>
            <p:spPr>
              <a:xfrm>
                <a:off x="4362300" y="6010000"/>
                <a:ext cx="76325" cy="314625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12585" extrusionOk="0">
                    <a:moveTo>
                      <a:pt x="2242" y="1"/>
                    </a:moveTo>
                    <a:lnTo>
                      <a:pt x="1" y="12584"/>
                    </a:lnTo>
                    <a:lnTo>
                      <a:pt x="2512" y="12233"/>
                    </a:lnTo>
                    <a:lnTo>
                      <a:pt x="3052" y="487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rgbClr val="6D3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87"/>
              <p:cNvSpPr/>
              <p:nvPr/>
            </p:nvSpPr>
            <p:spPr>
              <a:xfrm>
                <a:off x="4318425" y="5883150"/>
                <a:ext cx="923550" cy="457675"/>
              </a:xfrm>
              <a:custGeom>
                <a:avLst/>
                <a:gdLst/>
                <a:ahLst/>
                <a:cxnLst/>
                <a:rect l="l" t="t" r="r" b="b"/>
                <a:pathLst>
                  <a:path w="36942" h="18307" extrusionOk="0">
                    <a:moveTo>
                      <a:pt x="15778" y="0"/>
                    </a:moveTo>
                    <a:cubicBezTo>
                      <a:pt x="12922" y="0"/>
                      <a:pt x="0" y="781"/>
                      <a:pt x="0" y="781"/>
                    </a:cubicBezTo>
                    <a:cubicBezTo>
                      <a:pt x="162" y="2212"/>
                      <a:pt x="4213" y="13446"/>
                      <a:pt x="6751" y="17766"/>
                    </a:cubicBezTo>
                    <a:lnTo>
                      <a:pt x="15932" y="18306"/>
                    </a:lnTo>
                    <a:lnTo>
                      <a:pt x="36941" y="17091"/>
                    </a:lnTo>
                    <a:lnTo>
                      <a:pt x="27814" y="25"/>
                    </a:lnTo>
                    <a:cubicBezTo>
                      <a:pt x="27814" y="25"/>
                      <a:pt x="23001" y="121"/>
                      <a:pt x="19593" y="121"/>
                    </a:cubicBezTo>
                    <a:cubicBezTo>
                      <a:pt x="17889" y="121"/>
                      <a:pt x="16536" y="97"/>
                      <a:pt x="16311" y="25"/>
                    </a:cubicBezTo>
                    <a:cubicBezTo>
                      <a:pt x="16249" y="8"/>
                      <a:pt x="16064" y="0"/>
                      <a:pt x="15778" y="0"/>
                    </a:cubicBezTo>
                    <a:close/>
                  </a:path>
                </a:pathLst>
              </a:custGeom>
              <a:solidFill>
                <a:srgbClr val="5C4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87"/>
              <p:cNvSpPr/>
              <p:nvPr/>
            </p:nvSpPr>
            <p:spPr>
              <a:xfrm>
                <a:off x="4344750" y="5794625"/>
                <a:ext cx="901275" cy="516500"/>
              </a:xfrm>
              <a:custGeom>
                <a:avLst/>
                <a:gdLst/>
                <a:ahLst/>
                <a:cxnLst/>
                <a:rect l="l" t="t" r="r" b="b"/>
                <a:pathLst>
                  <a:path w="36051" h="20660" extrusionOk="0">
                    <a:moveTo>
                      <a:pt x="1" y="4673"/>
                    </a:moveTo>
                    <a:cubicBezTo>
                      <a:pt x="1" y="4673"/>
                      <a:pt x="1" y="4673"/>
                      <a:pt x="1" y="4673"/>
                    </a:cubicBezTo>
                    <a:lnTo>
                      <a:pt x="1" y="4673"/>
                    </a:lnTo>
                    <a:cubicBezTo>
                      <a:pt x="1" y="4673"/>
                      <a:pt x="1" y="4673"/>
                      <a:pt x="1" y="4673"/>
                    </a:cubicBezTo>
                    <a:close/>
                    <a:moveTo>
                      <a:pt x="19546" y="0"/>
                    </a:moveTo>
                    <a:cubicBezTo>
                      <a:pt x="17100" y="0"/>
                      <a:pt x="15068" y="3377"/>
                      <a:pt x="15068" y="3377"/>
                    </a:cubicBezTo>
                    <a:cubicBezTo>
                      <a:pt x="14329" y="1763"/>
                      <a:pt x="12715" y="764"/>
                      <a:pt x="10999" y="764"/>
                    </a:cubicBezTo>
                    <a:cubicBezTo>
                      <a:pt x="10647" y="764"/>
                      <a:pt x="10291" y="806"/>
                      <a:pt x="9938" y="893"/>
                    </a:cubicBezTo>
                    <a:cubicBezTo>
                      <a:pt x="7705" y="1323"/>
                      <a:pt x="62" y="4673"/>
                      <a:pt x="1" y="4673"/>
                    </a:cubicBezTo>
                    <a:cubicBezTo>
                      <a:pt x="1" y="4673"/>
                      <a:pt x="1" y="4673"/>
                      <a:pt x="1" y="4673"/>
                    </a:cubicBezTo>
                    <a:lnTo>
                      <a:pt x="1" y="4673"/>
                    </a:lnTo>
                    <a:cubicBezTo>
                      <a:pt x="244" y="5430"/>
                      <a:pt x="6076" y="20335"/>
                      <a:pt x="6373" y="20659"/>
                    </a:cubicBezTo>
                    <a:lnTo>
                      <a:pt x="20604" y="20173"/>
                    </a:lnTo>
                    <a:lnTo>
                      <a:pt x="36050" y="19336"/>
                    </a:lnTo>
                    <a:lnTo>
                      <a:pt x="27409" y="2432"/>
                    </a:lnTo>
                    <a:cubicBezTo>
                      <a:pt x="27409" y="2432"/>
                      <a:pt x="22089" y="83"/>
                      <a:pt x="19632" y="2"/>
                    </a:cubicBezTo>
                    <a:cubicBezTo>
                      <a:pt x="19603" y="1"/>
                      <a:pt x="19575" y="0"/>
                      <a:pt x="19546" y="0"/>
                    </a:cubicBezTo>
                    <a:close/>
                  </a:path>
                </a:pathLst>
              </a:custGeom>
              <a:solidFill>
                <a:srgbClr val="F2E7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87"/>
              <p:cNvSpPr/>
              <p:nvPr/>
            </p:nvSpPr>
            <p:spPr>
              <a:xfrm>
                <a:off x="4536475" y="6155825"/>
                <a:ext cx="98600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159" extrusionOk="0">
                    <a:moveTo>
                      <a:pt x="1" y="0"/>
                    </a:moveTo>
                    <a:lnTo>
                      <a:pt x="2647" y="5158"/>
                    </a:lnTo>
                    <a:lnTo>
                      <a:pt x="3943" y="4996"/>
                    </a:lnTo>
                    <a:cubicBezTo>
                      <a:pt x="1891" y="3376"/>
                      <a:pt x="1" y="2"/>
                      <a:pt x="1" y="0"/>
                    </a:cubicBezTo>
                    <a:close/>
                  </a:path>
                </a:pathLst>
              </a:custGeom>
              <a:solidFill>
                <a:srgbClr val="E5D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87"/>
              <p:cNvSpPr/>
              <p:nvPr/>
            </p:nvSpPr>
            <p:spPr>
              <a:xfrm>
                <a:off x="4344750" y="5891200"/>
                <a:ext cx="249125" cy="420600"/>
              </a:xfrm>
              <a:custGeom>
                <a:avLst/>
                <a:gdLst/>
                <a:ahLst/>
                <a:cxnLst/>
                <a:rect l="l" t="t" r="r" b="b"/>
                <a:pathLst>
                  <a:path w="9965" h="16824" extrusionOk="0">
                    <a:moveTo>
                      <a:pt x="1972" y="0"/>
                    </a:moveTo>
                    <a:cubicBezTo>
                      <a:pt x="325" y="675"/>
                      <a:pt x="1" y="837"/>
                      <a:pt x="1" y="837"/>
                    </a:cubicBezTo>
                    <a:cubicBezTo>
                      <a:pt x="244" y="1566"/>
                      <a:pt x="6076" y="16472"/>
                      <a:pt x="6373" y="16823"/>
                    </a:cubicBezTo>
                    <a:lnTo>
                      <a:pt x="9965" y="16688"/>
                    </a:lnTo>
                    <a:lnTo>
                      <a:pt x="1972" y="0"/>
                    </a:lnTo>
                    <a:close/>
                  </a:path>
                </a:pathLst>
              </a:custGeom>
              <a:solidFill>
                <a:srgbClr val="E5D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87"/>
              <p:cNvSpPr/>
              <p:nvPr/>
            </p:nvSpPr>
            <p:spPr>
              <a:xfrm>
                <a:off x="4722800" y="5795275"/>
                <a:ext cx="523225" cy="490200"/>
              </a:xfrm>
              <a:custGeom>
                <a:avLst/>
                <a:gdLst/>
                <a:ahLst/>
                <a:cxnLst/>
                <a:rect l="l" t="t" r="r" b="b"/>
                <a:pathLst>
                  <a:path w="20929" h="19608" extrusionOk="0">
                    <a:moveTo>
                      <a:pt x="4415" y="1"/>
                    </a:moveTo>
                    <a:cubicBezTo>
                      <a:pt x="2188" y="1"/>
                      <a:pt x="320" y="2764"/>
                      <a:pt x="1" y="3270"/>
                    </a:cubicBezTo>
                    <a:lnTo>
                      <a:pt x="5860" y="16475"/>
                    </a:lnTo>
                    <a:lnTo>
                      <a:pt x="6103" y="19607"/>
                    </a:lnTo>
                    <a:lnTo>
                      <a:pt x="20928" y="19337"/>
                    </a:lnTo>
                    <a:lnTo>
                      <a:pt x="12287" y="2433"/>
                    </a:lnTo>
                    <a:cubicBezTo>
                      <a:pt x="12287" y="2433"/>
                      <a:pt x="6967" y="84"/>
                      <a:pt x="4510" y="3"/>
                    </a:cubicBezTo>
                    <a:cubicBezTo>
                      <a:pt x="4478" y="2"/>
                      <a:pt x="4446" y="1"/>
                      <a:pt x="4415" y="1"/>
                    </a:cubicBezTo>
                    <a:close/>
                  </a:path>
                </a:pathLst>
              </a:custGeom>
              <a:solidFill>
                <a:srgbClr val="E5D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87"/>
              <p:cNvSpPr/>
              <p:nvPr/>
            </p:nvSpPr>
            <p:spPr>
              <a:xfrm>
                <a:off x="4817975" y="5795075"/>
                <a:ext cx="355800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14820" extrusionOk="0">
                    <a:moveTo>
                      <a:pt x="508" y="0"/>
                    </a:moveTo>
                    <a:cubicBezTo>
                      <a:pt x="332" y="0"/>
                      <a:pt x="159" y="25"/>
                      <a:pt x="1" y="65"/>
                    </a:cubicBezTo>
                    <a:cubicBezTo>
                      <a:pt x="433" y="2360"/>
                      <a:pt x="1243" y="4547"/>
                      <a:pt x="2323" y="6572"/>
                    </a:cubicBezTo>
                    <a:cubicBezTo>
                      <a:pt x="5002" y="11572"/>
                      <a:pt x="8861" y="14819"/>
                      <a:pt x="11766" y="14819"/>
                    </a:cubicBezTo>
                    <a:cubicBezTo>
                      <a:pt x="12375" y="14819"/>
                      <a:pt x="12943" y="14676"/>
                      <a:pt x="13449" y="14376"/>
                    </a:cubicBezTo>
                    <a:cubicBezTo>
                      <a:pt x="13746" y="14187"/>
                      <a:pt x="14016" y="13971"/>
                      <a:pt x="14232" y="13701"/>
                    </a:cubicBezTo>
                    <a:lnTo>
                      <a:pt x="8480" y="2441"/>
                    </a:lnTo>
                    <a:cubicBezTo>
                      <a:pt x="8480" y="2441"/>
                      <a:pt x="3160" y="92"/>
                      <a:pt x="703" y="11"/>
                    </a:cubicBezTo>
                    <a:cubicBezTo>
                      <a:pt x="638" y="3"/>
                      <a:pt x="573" y="0"/>
                      <a:pt x="508" y="0"/>
                    </a:cubicBezTo>
                    <a:close/>
                  </a:path>
                </a:pathLst>
              </a:custGeom>
              <a:solidFill>
                <a:srgbClr val="F2E7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87"/>
              <p:cNvSpPr/>
              <p:nvPr/>
            </p:nvSpPr>
            <p:spPr>
              <a:xfrm>
                <a:off x="4432525" y="6064025"/>
                <a:ext cx="1255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9398" extrusionOk="0">
                    <a:moveTo>
                      <a:pt x="0" y="0"/>
                    </a:moveTo>
                    <a:lnTo>
                      <a:pt x="4051" y="9397"/>
                    </a:lnTo>
                    <a:lnTo>
                      <a:pt x="5023" y="9100"/>
                    </a:lnTo>
                    <a:cubicBezTo>
                      <a:pt x="3132" y="6184"/>
                      <a:pt x="1458" y="3132"/>
                      <a:pt x="0" y="0"/>
                    </a:cubicBezTo>
                    <a:close/>
                  </a:path>
                </a:pathLst>
              </a:custGeom>
              <a:solidFill>
                <a:srgbClr val="C6B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87"/>
              <p:cNvSpPr/>
              <p:nvPr/>
            </p:nvSpPr>
            <p:spPr>
              <a:xfrm>
                <a:off x="4369050" y="5893900"/>
                <a:ext cx="86450" cy="168775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6751" extrusionOk="0">
                    <a:moveTo>
                      <a:pt x="757" y="0"/>
                    </a:moveTo>
                    <a:lnTo>
                      <a:pt x="1" y="297"/>
                    </a:lnTo>
                    <a:lnTo>
                      <a:pt x="3457" y="6751"/>
                    </a:lnTo>
                    <a:cubicBezTo>
                      <a:pt x="3457" y="6751"/>
                      <a:pt x="1918" y="3214"/>
                      <a:pt x="757" y="0"/>
                    </a:cubicBezTo>
                    <a:close/>
                  </a:path>
                </a:pathLst>
              </a:custGeom>
              <a:solidFill>
                <a:srgbClr val="C6B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8" name="Google Shape;6258;p87"/>
            <p:cNvSpPr/>
            <p:nvPr/>
          </p:nvSpPr>
          <p:spPr>
            <a:xfrm>
              <a:off x="4959750" y="6222975"/>
              <a:ext cx="144500" cy="50350"/>
            </a:xfrm>
            <a:custGeom>
              <a:avLst/>
              <a:gdLst/>
              <a:ahLst/>
              <a:cxnLst/>
              <a:rect l="l" t="t" r="r" b="b"/>
              <a:pathLst>
                <a:path w="5780" h="2014" extrusionOk="0">
                  <a:moveTo>
                    <a:pt x="2975" y="0"/>
                  </a:moveTo>
                  <a:cubicBezTo>
                    <a:pt x="2732" y="0"/>
                    <a:pt x="2481" y="65"/>
                    <a:pt x="2188" y="177"/>
                  </a:cubicBezTo>
                  <a:cubicBezTo>
                    <a:pt x="1378" y="555"/>
                    <a:pt x="649" y="1068"/>
                    <a:pt x="1" y="1662"/>
                  </a:cubicBezTo>
                  <a:cubicBezTo>
                    <a:pt x="886" y="1446"/>
                    <a:pt x="1725" y="1342"/>
                    <a:pt x="2517" y="1342"/>
                  </a:cubicBezTo>
                  <a:cubicBezTo>
                    <a:pt x="3706" y="1342"/>
                    <a:pt x="4791" y="1576"/>
                    <a:pt x="5779" y="2013"/>
                  </a:cubicBezTo>
                  <a:cubicBezTo>
                    <a:pt x="4318" y="532"/>
                    <a:pt x="3673" y="0"/>
                    <a:pt x="2975" y="0"/>
                  </a:cubicBezTo>
                  <a:close/>
                </a:path>
              </a:pathLst>
            </a:custGeom>
            <a:solidFill>
              <a:srgbClr val="AA9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87"/>
            <p:cNvSpPr/>
            <p:nvPr/>
          </p:nvSpPr>
          <p:spPr>
            <a:xfrm>
              <a:off x="4755200" y="6217350"/>
              <a:ext cx="95475" cy="32325"/>
            </a:xfrm>
            <a:custGeom>
              <a:avLst/>
              <a:gdLst/>
              <a:ahLst/>
              <a:cxnLst/>
              <a:rect l="l" t="t" r="r" b="b"/>
              <a:pathLst>
                <a:path w="3819" h="1293" extrusionOk="0">
                  <a:moveTo>
                    <a:pt x="2934" y="0"/>
                  </a:moveTo>
                  <a:cubicBezTo>
                    <a:pt x="2360" y="0"/>
                    <a:pt x="1425" y="332"/>
                    <a:pt x="1" y="1185"/>
                  </a:cubicBezTo>
                  <a:cubicBezTo>
                    <a:pt x="943" y="886"/>
                    <a:pt x="1860" y="603"/>
                    <a:pt x="2541" y="603"/>
                  </a:cubicBezTo>
                  <a:cubicBezTo>
                    <a:pt x="3091" y="603"/>
                    <a:pt x="3487" y="787"/>
                    <a:pt x="3619" y="1293"/>
                  </a:cubicBezTo>
                  <a:cubicBezTo>
                    <a:pt x="3818" y="573"/>
                    <a:pt x="3687" y="0"/>
                    <a:pt x="2934" y="0"/>
                  </a:cubicBezTo>
                  <a:close/>
                </a:path>
              </a:pathLst>
            </a:custGeom>
            <a:solidFill>
              <a:srgbClr val="AA9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87"/>
            <p:cNvSpPr/>
            <p:nvPr/>
          </p:nvSpPr>
          <p:spPr>
            <a:xfrm>
              <a:off x="4674200" y="6252350"/>
              <a:ext cx="122200" cy="27000"/>
            </a:xfrm>
            <a:custGeom>
              <a:avLst/>
              <a:gdLst/>
              <a:ahLst/>
              <a:cxnLst/>
              <a:rect l="l" t="t" r="r" b="b"/>
              <a:pathLst>
                <a:path w="4888" h="1080" extrusionOk="0">
                  <a:moveTo>
                    <a:pt x="4888" y="1"/>
                  </a:moveTo>
                  <a:lnTo>
                    <a:pt x="4888" y="1"/>
                  </a:lnTo>
                  <a:cubicBezTo>
                    <a:pt x="3376" y="568"/>
                    <a:pt x="0" y="1027"/>
                    <a:pt x="0" y="1027"/>
                  </a:cubicBezTo>
                  <a:cubicBezTo>
                    <a:pt x="0" y="1027"/>
                    <a:pt x="908" y="1080"/>
                    <a:pt x="1858" y="1080"/>
                  </a:cubicBezTo>
                  <a:cubicBezTo>
                    <a:pt x="2571" y="1080"/>
                    <a:pt x="3306" y="1050"/>
                    <a:pt x="3700" y="946"/>
                  </a:cubicBezTo>
                  <a:cubicBezTo>
                    <a:pt x="4213" y="811"/>
                    <a:pt x="4645" y="460"/>
                    <a:pt x="4888" y="1"/>
                  </a:cubicBezTo>
                  <a:close/>
                </a:path>
              </a:pathLst>
            </a:custGeom>
            <a:solidFill>
              <a:srgbClr val="AA9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87"/>
            <p:cNvSpPr/>
            <p:nvPr/>
          </p:nvSpPr>
          <p:spPr>
            <a:xfrm>
              <a:off x="4765325" y="6712775"/>
              <a:ext cx="93200" cy="625825"/>
            </a:xfrm>
            <a:custGeom>
              <a:avLst/>
              <a:gdLst/>
              <a:ahLst/>
              <a:cxnLst/>
              <a:rect l="l" t="t" r="r" b="b"/>
              <a:pathLst>
                <a:path w="3728" h="25033" extrusionOk="0">
                  <a:moveTo>
                    <a:pt x="1" y="0"/>
                  </a:moveTo>
                  <a:cubicBezTo>
                    <a:pt x="1270" y="0"/>
                    <a:pt x="1270" y="25032"/>
                    <a:pt x="1" y="25032"/>
                  </a:cubicBezTo>
                  <a:lnTo>
                    <a:pt x="3727" y="25032"/>
                  </a:lnTo>
                  <a:cubicBezTo>
                    <a:pt x="2458" y="25032"/>
                    <a:pt x="2458" y="0"/>
                    <a:pt x="3727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87"/>
            <p:cNvSpPr/>
            <p:nvPr/>
          </p:nvSpPr>
          <p:spPr>
            <a:xfrm>
              <a:off x="4765325" y="6712775"/>
              <a:ext cx="93200" cy="371325"/>
            </a:xfrm>
            <a:custGeom>
              <a:avLst/>
              <a:gdLst/>
              <a:ahLst/>
              <a:cxnLst/>
              <a:rect l="l" t="t" r="r" b="b"/>
              <a:pathLst>
                <a:path w="3728" h="14853" extrusionOk="0">
                  <a:moveTo>
                    <a:pt x="1" y="0"/>
                  </a:moveTo>
                  <a:cubicBezTo>
                    <a:pt x="622" y="0"/>
                    <a:pt x="919" y="5536"/>
                    <a:pt x="973" y="11396"/>
                  </a:cubicBezTo>
                  <a:cubicBezTo>
                    <a:pt x="1054" y="11315"/>
                    <a:pt x="1162" y="11261"/>
                    <a:pt x="1270" y="11261"/>
                  </a:cubicBezTo>
                  <a:cubicBezTo>
                    <a:pt x="1864" y="11261"/>
                    <a:pt x="2404" y="12638"/>
                    <a:pt x="2782" y="14852"/>
                  </a:cubicBezTo>
                  <a:cubicBezTo>
                    <a:pt x="2701" y="7939"/>
                    <a:pt x="3025" y="0"/>
                    <a:pt x="3727" y="0"/>
                  </a:cubicBezTo>
                  <a:close/>
                </a:path>
              </a:pathLst>
            </a:custGeom>
            <a:solidFill>
              <a:srgbClr val="23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87"/>
            <p:cNvSpPr/>
            <p:nvPr/>
          </p:nvSpPr>
          <p:spPr>
            <a:xfrm>
              <a:off x="4755875" y="7348025"/>
              <a:ext cx="112775" cy="170825"/>
            </a:xfrm>
            <a:custGeom>
              <a:avLst/>
              <a:gdLst/>
              <a:ahLst/>
              <a:cxnLst/>
              <a:rect l="l" t="t" r="r" b="b"/>
              <a:pathLst>
                <a:path w="4511" h="6833" extrusionOk="0">
                  <a:moveTo>
                    <a:pt x="1" y="0"/>
                  </a:moveTo>
                  <a:cubicBezTo>
                    <a:pt x="1540" y="0"/>
                    <a:pt x="1540" y="6832"/>
                    <a:pt x="1" y="6832"/>
                  </a:cubicBezTo>
                  <a:lnTo>
                    <a:pt x="4510" y="6832"/>
                  </a:lnTo>
                  <a:cubicBezTo>
                    <a:pt x="2944" y="6832"/>
                    <a:pt x="2944" y="0"/>
                    <a:pt x="4510" y="0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87"/>
            <p:cNvSpPr/>
            <p:nvPr/>
          </p:nvSpPr>
          <p:spPr>
            <a:xfrm>
              <a:off x="4743725" y="6699950"/>
              <a:ext cx="136400" cy="126250"/>
            </a:xfrm>
            <a:custGeom>
              <a:avLst/>
              <a:gdLst/>
              <a:ahLst/>
              <a:cxnLst/>
              <a:rect l="l" t="t" r="r" b="b"/>
              <a:pathLst>
                <a:path w="5456" h="5050" extrusionOk="0">
                  <a:moveTo>
                    <a:pt x="2728" y="0"/>
                  </a:moveTo>
                  <a:cubicBezTo>
                    <a:pt x="1216" y="0"/>
                    <a:pt x="1" y="1134"/>
                    <a:pt x="1" y="2539"/>
                  </a:cubicBezTo>
                  <a:cubicBezTo>
                    <a:pt x="1" y="3916"/>
                    <a:pt x="1216" y="5050"/>
                    <a:pt x="2728" y="5050"/>
                  </a:cubicBezTo>
                  <a:cubicBezTo>
                    <a:pt x="4240" y="5050"/>
                    <a:pt x="5455" y="3916"/>
                    <a:pt x="5455" y="2539"/>
                  </a:cubicBezTo>
                  <a:cubicBezTo>
                    <a:pt x="5455" y="1134"/>
                    <a:pt x="4240" y="0"/>
                    <a:pt x="2728" y="0"/>
                  </a:cubicBezTo>
                  <a:close/>
                </a:path>
              </a:pathLst>
            </a:custGeom>
            <a:solidFill>
              <a:srgbClr val="23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87"/>
            <p:cNvSpPr/>
            <p:nvPr/>
          </p:nvSpPr>
          <p:spPr>
            <a:xfrm>
              <a:off x="4730225" y="7263650"/>
              <a:ext cx="164075" cy="155275"/>
            </a:xfrm>
            <a:custGeom>
              <a:avLst/>
              <a:gdLst/>
              <a:ahLst/>
              <a:cxnLst/>
              <a:rect l="l" t="t" r="r" b="b"/>
              <a:pathLst>
                <a:path w="6563" h="6211" extrusionOk="0">
                  <a:moveTo>
                    <a:pt x="3268" y="0"/>
                  </a:moveTo>
                  <a:cubicBezTo>
                    <a:pt x="1459" y="0"/>
                    <a:pt x="1" y="1404"/>
                    <a:pt x="1" y="3105"/>
                  </a:cubicBezTo>
                  <a:cubicBezTo>
                    <a:pt x="1" y="4834"/>
                    <a:pt x="1459" y="6211"/>
                    <a:pt x="3268" y="6211"/>
                  </a:cubicBezTo>
                  <a:cubicBezTo>
                    <a:pt x="5077" y="6211"/>
                    <a:pt x="6562" y="4834"/>
                    <a:pt x="6562" y="3105"/>
                  </a:cubicBezTo>
                  <a:cubicBezTo>
                    <a:pt x="6562" y="1404"/>
                    <a:pt x="5077" y="0"/>
                    <a:pt x="3268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87"/>
            <p:cNvSpPr/>
            <p:nvPr/>
          </p:nvSpPr>
          <p:spPr>
            <a:xfrm>
              <a:off x="4470350" y="7489800"/>
              <a:ext cx="684025" cy="151900"/>
            </a:xfrm>
            <a:custGeom>
              <a:avLst/>
              <a:gdLst/>
              <a:ahLst/>
              <a:cxnLst/>
              <a:rect l="l" t="t" r="r" b="b"/>
              <a:pathLst>
                <a:path w="27361" h="6076" extrusionOk="0">
                  <a:moveTo>
                    <a:pt x="13312" y="0"/>
                  </a:moveTo>
                  <a:cubicBezTo>
                    <a:pt x="13258" y="0"/>
                    <a:pt x="13177" y="0"/>
                    <a:pt x="13123" y="27"/>
                  </a:cubicBezTo>
                  <a:cubicBezTo>
                    <a:pt x="10515" y="623"/>
                    <a:pt x="7817" y="4827"/>
                    <a:pt x="4880" y="4827"/>
                  </a:cubicBezTo>
                  <a:cubicBezTo>
                    <a:pt x="4623" y="4827"/>
                    <a:pt x="4364" y="4795"/>
                    <a:pt x="4104" y="4726"/>
                  </a:cubicBezTo>
                  <a:cubicBezTo>
                    <a:pt x="3351" y="4529"/>
                    <a:pt x="2702" y="4443"/>
                    <a:pt x="2167" y="4443"/>
                  </a:cubicBezTo>
                  <a:cubicBezTo>
                    <a:pt x="575" y="4443"/>
                    <a:pt x="0" y="5207"/>
                    <a:pt x="728" y="6076"/>
                  </a:cubicBezTo>
                  <a:lnTo>
                    <a:pt x="26598" y="6076"/>
                  </a:lnTo>
                  <a:cubicBezTo>
                    <a:pt x="27361" y="5192"/>
                    <a:pt x="26794" y="4428"/>
                    <a:pt x="25220" y="4428"/>
                  </a:cubicBezTo>
                  <a:cubicBezTo>
                    <a:pt x="24678" y="4428"/>
                    <a:pt x="24017" y="4518"/>
                    <a:pt x="23249" y="4726"/>
                  </a:cubicBezTo>
                  <a:cubicBezTo>
                    <a:pt x="22989" y="4795"/>
                    <a:pt x="22730" y="4827"/>
                    <a:pt x="22473" y="4827"/>
                  </a:cubicBezTo>
                  <a:cubicBezTo>
                    <a:pt x="19536" y="4827"/>
                    <a:pt x="16837" y="623"/>
                    <a:pt x="14230" y="27"/>
                  </a:cubicBezTo>
                  <a:cubicBezTo>
                    <a:pt x="14176" y="0"/>
                    <a:pt x="14095" y="0"/>
                    <a:pt x="14014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87"/>
            <p:cNvSpPr/>
            <p:nvPr/>
          </p:nvSpPr>
          <p:spPr>
            <a:xfrm>
              <a:off x="4276575" y="6283425"/>
              <a:ext cx="1071375" cy="533975"/>
            </a:xfrm>
            <a:custGeom>
              <a:avLst/>
              <a:gdLst/>
              <a:ahLst/>
              <a:cxnLst/>
              <a:rect l="l" t="t" r="r" b="b"/>
              <a:pathLst>
                <a:path w="42855" h="21359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20928"/>
                  </a:lnTo>
                  <a:cubicBezTo>
                    <a:pt x="562" y="21216"/>
                    <a:pt x="1186" y="21358"/>
                    <a:pt x="1814" y="21358"/>
                  </a:cubicBezTo>
                  <a:cubicBezTo>
                    <a:pt x="2362" y="21358"/>
                    <a:pt x="2914" y="21250"/>
                    <a:pt x="3430" y="21036"/>
                  </a:cubicBezTo>
                  <a:cubicBezTo>
                    <a:pt x="4306" y="20675"/>
                    <a:pt x="5218" y="20552"/>
                    <a:pt x="6118" y="20552"/>
                  </a:cubicBezTo>
                  <a:cubicBezTo>
                    <a:pt x="8045" y="20552"/>
                    <a:pt x="9917" y="21117"/>
                    <a:pt x="11261" y="21117"/>
                  </a:cubicBezTo>
                  <a:cubicBezTo>
                    <a:pt x="13120" y="21117"/>
                    <a:pt x="14908" y="18713"/>
                    <a:pt x="17394" y="18713"/>
                  </a:cubicBezTo>
                  <a:cubicBezTo>
                    <a:pt x="17543" y="18713"/>
                    <a:pt x="17695" y="18722"/>
                    <a:pt x="17850" y="18740"/>
                  </a:cubicBezTo>
                  <a:cubicBezTo>
                    <a:pt x="20503" y="19056"/>
                    <a:pt x="23234" y="20905"/>
                    <a:pt x="25917" y="20905"/>
                  </a:cubicBezTo>
                  <a:cubicBezTo>
                    <a:pt x="25991" y="20905"/>
                    <a:pt x="26065" y="20904"/>
                    <a:pt x="26140" y="20901"/>
                  </a:cubicBezTo>
                  <a:cubicBezTo>
                    <a:pt x="28658" y="20801"/>
                    <a:pt x="32948" y="19136"/>
                    <a:pt x="35015" y="19136"/>
                  </a:cubicBezTo>
                  <a:cubicBezTo>
                    <a:pt x="35187" y="19136"/>
                    <a:pt x="35344" y="19148"/>
                    <a:pt x="35483" y="19173"/>
                  </a:cubicBezTo>
                  <a:cubicBezTo>
                    <a:pt x="37256" y="19485"/>
                    <a:pt x="38551" y="20906"/>
                    <a:pt x="40412" y="20906"/>
                  </a:cubicBezTo>
                  <a:cubicBezTo>
                    <a:pt x="40479" y="20906"/>
                    <a:pt x="40546" y="20904"/>
                    <a:pt x="40613" y="20901"/>
                  </a:cubicBezTo>
                  <a:cubicBezTo>
                    <a:pt x="42558" y="20793"/>
                    <a:pt x="42855" y="19497"/>
                    <a:pt x="42855" y="19497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rgbClr val="A5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87"/>
            <p:cNvSpPr/>
            <p:nvPr/>
          </p:nvSpPr>
          <p:spPr>
            <a:xfrm>
              <a:off x="4276575" y="6302325"/>
              <a:ext cx="39850" cy="514425"/>
            </a:xfrm>
            <a:custGeom>
              <a:avLst/>
              <a:gdLst/>
              <a:ahLst/>
              <a:cxnLst/>
              <a:rect l="l" t="t" r="r" b="b"/>
              <a:pathLst>
                <a:path w="1594" h="20577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567" y="162"/>
                    <a:pt x="0" y="351"/>
                    <a:pt x="0" y="540"/>
                  </a:cubicBezTo>
                  <a:lnTo>
                    <a:pt x="0" y="20172"/>
                  </a:lnTo>
                  <a:cubicBezTo>
                    <a:pt x="432" y="20415"/>
                    <a:pt x="918" y="20550"/>
                    <a:pt x="1404" y="20577"/>
                  </a:cubicBezTo>
                  <a:cubicBezTo>
                    <a:pt x="1161" y="17552"/>
                    <a:pt x="1026" y="14393"/>
                    <a:pt x="1026" y="11153"/>
                  </a:cubicBezTo>
                  <a:cubicBezTo>
                    <a:pt x="999" y="7426"/>
                    <a:pt x="1188" y="3727"/>
                    <a:pt x="1593" y="0"/>
                  </a:cubicBezTo>
                  <a:close/>
                </a:path>
              </a:pathLst>
            </a:custGeom>
            <a:solidFill>
              <a:srgbClr val="8E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87"/>
            <p:cNvSpPr/>
            <p:nvPr/>
          </p:nvSpPr>
          <p:spPr>
            <a:xfrm>
              <a:off x="5293250" y="6305025"/>
              <a:ext cx="54700" cy="500250"/>
            </a:xfrm>
            <a:custGeom>
              <a:avLst/>
              <a:gdLst/>
              <a:ahLst/>
              <a:cxnLst/>
              <a:rect l="l" t="t" r="r" b="b"/>
              <a:pathLst>
                <a:path w="2188" h="20010" extrusionOk="0">
                  <a:moveTo>
                    <a:pt x="0" y="0"/>
                  </a:moveTo>
                  <a:lnTo>
                    <a:pt x="0" y="0"/>
                  </a:lnTo>
                  <a:cubicBezTo>
                    <a:pt x="378" y="3673"/>
                    <a:pt x="567" y="7345"/>
                    <a:pt x="567" y="11045"/>
                  </a:cubicBezTo>
                  <a:cubicBezTo>
                    <a:pt x="567" y="14123"/>
                    <a:pt x="432" y="17120"/>
                    <a:pt x="189" y="20010"/>
                  </a:cubicBezTo>
                  <a:cubicBezTo>
                    <a:pt x="1918" y="19821"/>
                    <a:pt x="2188" y="18633"/>
                    <a:pt x="2188" y="18633"/>
                  </a:cubicBezTo>
                  <a:lnTo>
                    <a:pt x="1054" y="432"/>
                  </a:lnTo>
                  <a:cubicBezTo>
                    <a:pt x="1054" y="270"/>
                    <a:pt x="675" y="108"/>
                    <a:pt x="0" y="0"/>
                  </a:cubicBezTo>
                  <a:close/>
                </a:path>
              </a:pathLst>
            </a:custGeom>
            <a:solidFill>
              <a:srgbClr val="8E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87"/>
            <p:cNvSpPr/>
            <p:nvPr/>
          </p:nvSpPr>
          <p:spPr>
            <a:xfrm>
              <a:off x="4276575" y="6283425"/>
              <a:ext cx="1045050" cy="84000"/>
            </a:xfrm>
            <a:custGeom>
              <a:avLst/>
              <a:gdLst/>
              <a:ahLst/>
              <a:cxnLst/>
              <a:rect l="l" t="t" r="r" b="b"/>
              <a:pathLst>
                <a:path w="41802" h="3360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1350"/>
                  </a:lnTo>
                  <a:cubicBezTo>
                    <a:pt x="2848" y="2653"/>
                    <a:pt x="5622" y="2981"/>
                    <a:pt x="8752" y="2981"/>
                  </a:cubicBezTo>
                  <a:cubicBezTo>
                    <a:pt x="11913" y="2981"/>
                    <a:pt x="15438" y="2646"/>
                    <a:pt x="19767" y="2646"/>
                  </a:cubicBezTo>
                  <a:cubicBezTo>
                    <a:pt x="24499" y="2646"/>
                    <a:pt x="29955" y="3359"/>
                    <a:pt x="34688" y="3359"/>
                  </a:cubicBezTo>
                  <a:cubicBezTo>
                    <a:pt x="37382" y="3359"/>
                    <a:pt x="39842" y="3128"/>
                    <a:pt x="41802" y="2403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87"/>
            <p:cNvSpPr/>
            <p:nvPr/>
          </p:nvSpPr>
          <p:spPr>
            <a:xfrm>
              <a:off x="5019150" y="6602050"/>
              <a:ext cx="196475" cy="187700"/>
            </a:xfrm>
            <a:custGeom>
              <a:avLst/>
              <a:gdLst/>
              <a:ahLst/>
              <a:cxnLst/>
              <a:rect l="l" t="t" r="r" b="b"/>
              <a:pathLst>
                <a:path w="7859" h="7508" extrusionOk="0">
                  <a:moveTo>
                    <a:pt x="3916" y="1"/>
                  </a:moveTo>
                  <a:cubicBezTo>
                    <a:pt x="1999" y="1"/>
                    <a:pt x="298" y="4969"/>
                    <a:pt x="1" y="7508"/>
                  </a:cubicBezTo>
                  <a:cubicBezTo>
                    <a:pt x="1982" y="6989"/>
                    <a:pt x="4046" y="6388"/>
                    <a:pt x="5292" y="6388"/>
                  </a:cubicBezTo>
                  <a:cubicBezTo>
                    <a:pt x="5473" y="6388"/>
                    <a:pt x="5636" y="6400"/>
                    <a:pt x="5780" y="6428"/>
                  </a:cubicBezTo>
                  <a:cubicBezTo>
                    <a:pt x="6509" y="6590"/>
                    <a:pt x="7211" y="6860"/>
                    <a:pt x="7859" y="7238"/>
                  </a:cubicBezTo>
                  <a:cubicBezTo>
                    <a:pt x="7427" y="4240"/>
                    <a:pt x="5834" y="1"/>
                    <a:pt x="3916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87"/>
            <p:cNvSpPr/>
            <p:nvPr/>
          </p:nvSpPr>
          <p:spPr>
            <a:xfrm>
              <a:off x="4598575" y="6383325"/>
              <a:ext cx="281550" cy="416550"/>
            </a:xfrm>
            <a:custGeom>
              <a:avLst/>
              <a:gdLst/>
              <a:ahLst/>
              <a:cxnLst/>
              <a:rect l="l" t="t" r="r" b="b"/>
              <a:pathLst>
                <a:path w="11262" h="16662" extrusionOk="0">
                  <a:moveTo>
                    <a:pt x="5456" y="1"/>
                  </a:moveTo>
                  <a:cubicBezTo>
                    <a:pt x="2755" y="1"/>
                    <a:pt x="649" y="10451"/>
                    <a:pt x="1" y="16635"/>
                  </a:cubicBezTo>
                  <a:cubicBezTo>
                    <a:pt x="1341" y="15915"/>
                    <a:pt x="2750" y="14716"/>
                    <a:pt x="4501" y="14716"/>
                  </a:cubicBezTo>
                  <a:cubicBezTo>
                    <a:pt x="4654" y="14716"/>
                    <a:pt x="4810" y="14725"/>
                    <a:pt x="4970" y="14744"/>
                  </a:cubicBezTo>
                  <a:cubicBezTo>
                    <a:pt x="7049" y="14988"/>
                    <a:pt x="9182" y="16176"/>
                    <a:pt x="11261" y="16662"/>
                  </a:cubicBezTo>
                  <a:cubicBezTo>
                    <a:pt x="10640" y="10451"/>
                    <a:pt x="8183" y="1"/>
                    <a:pt x="5456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87"/>
            <p:cNvSpPr/>
            <p:nvPr/>
          </p:nvSpPr>
          <p:spPr>
            <a:xfrm>
              <a:off x="4323150" y="6456900"/>
              <a:ext cx="123575" cy="360525"/>
            </a:xfrm>
            <a:custGeom>
              <a:avLst/>
              <a:gdLst/>
              <a:ahLst/>
              <a:cxnLst/>
              <a:rect l="l" t="t" r="r" b="b"/>
              <a:pathLst>
                <a:path w="4943" h="14421" extrusionOk="0">
                  <a:moveTo>
                    <a:pt x="2134" y="1"/>
                  </a:moveTo>
                  <a:cubicBezTo>
                    <a:pt x="919" y="1"/>
                    <a:pt x="298" y="8804"/>
                    <a:pt x="0" y="14421"/>
                  </a:cubicBezTo>
                  <a:cubicBezTo>
                    <a:pt x="541" y="14421"/>
                    <a:pt x="1081" y="14313"/>
                    <a:pt x="1567" y="14097"/>
                  </a:cubicBezTo>
                  <a:cubicBezTo>
                    <a:pt x="2429" y="13774"/>
                    <a:pt x="3325" y="13605"/>
                    <a:pt x="4242" y="13605"/>
                  </a:cubicBezTo>
                  <a:cubicBezTo>
                    <a:pt x="4474" y="13605"/>
                    <a:pt x="4708" y="13616"/>
                    <a:pt x="4942" y="13638"/>
                  </a:cubicBezTo>
                  <a:cubicBezTo>
                    <a:pt x="4591" y="8426"/>
                    <a:pt x="3268" y="1"/>
                    <a:pt x="2134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87"/>
            <p:cNvSpPr/>
            <p:nvPr/>
          </p:nvSpPr>
          <p:spPr>
            <a:xfrm>
              <a:off x="4730900" y="7302800"/>
              <a:ext cx="163400" cy="116400"/>
            </a:xfrm>
            <a:custGeom>
              <a:avLst/>
              <a:gdLst/>
              <a:ahLst/>
              <a:cxnLst/>
              <a:rect l="l" t="t" r="r" b="b"/>
              <a:pathLst>
                <a:path w="6536" h="4656" extrusionOk="0">
                  <a:moveTo>
                    <a:pt x="6103" y="0"/>
                  </a:moveTo>
                  <a:lnTo>
                    <a:pt x="6103" y="0"/>
                  </a:lnTo>
                  <a:cubicBezTo>
                    <a:pt x="6130" y="162"/>
                    <a:pt x="6130" y="324"/>
                    <a:pt x="6130" y="486"/>
                  </a:cubicBezTo>
                  <a:cubicBezTo>
                    <a:pt x="6077" y="2209"/>
                    <a:pt x="4672" y="3593"/>
                    <a:pt x="2961" y="3593"/>
                  </a:cubicBezTo>
                  <a:cubicBezTo>
                    <a:pt x="2928" y="3593"/>
                    <a:pt x="2896" y="3593"/>
                    <a:pt x="2863" y="3592"/>
                  </a:cubicBezTo>
                  <a:cubicBezTo>
                    <a:pt x="2838" y="3592"/>
                    <a:pt x="2812" y="3593"/>
                    <a:pt x="2787" y="3593"/>
                  </a:cubicBezTo>
                  <a:cubicBezTo>
                    <a:pt x="1655" y="3593"/>
                    <a:pt x="608" y="3003"/>
                    <a:pt x="1" y="2026"/>
                  </a:cubicBezTo>
                  <a:lnTo>
                    <a:pt x="1" y="2026"/>
                  </a:lnTo>
                  <a:cubicBezTo>
                    <a:pt x="333" y="3558"/>
                    <a:pt x="1679" y="4656"/>
                    <a:pt x="3218" y="4656"/>
                  </a:cubicBezTo>
                  <a:cubicBezTo>
                    <a:pt x="3306" y="4656"/>
                    <a:pt x="3395" y="4652"/>
                    <a:pt x="3484" y="4645"/>
                  </a:cubicBezTo>
                  <a:cubicBezTo>
                    <a:pt x="5131" y="4537"/>
                    <a:pt x="6427" y="3187"/>
                    <a:pt x="6535" y="1539"/>
                  </a:cubicBezTo>
                  <a:cubicBezTo>
                    <a:pt x="6535" y="999"/>
                    <a:pt x="6373" y="459"/>
                    <a:pt x="6103" y="0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87"/>
            <p:cNvSpPr/>
            <p:nvPr/>
          </p:nvSpPr>
          <p:spPr>
            <a:xfrm>
              <a:off x="4478425" y="7600600"/>
              <a:ext cx="675750" cy="40425"/>
            </a:xfrm>
            <a:custGeom>
              <a:avLst/>
              <a:gdLst/>
              <a:ahLst/>
              <a:cxnLst/>
              <a:rect l="l" t="t" r="r" b="b"/>
              <a:pathLst>
                <a:path w="27030" h="1617" extrusionOk="0">
                  <a:moveTo>
                    <a:pt x="24888" y="1"/>
                  </a:moveTo>
                  <a:cubicBezTo>
                    <a:pt x="24660" y="1"/>
                    <a:pt x="24411" y="17"/>
                    <a:pt x="24141" y="51"/>
                  </a:cubicBezTo>
                  <a:cubicBezTo>
                    <a:pt x="20550" y="834"/>
                    <a:pt x="15932" y="1320"/>
                    <a:pt x="10883" y="1320"/>
                  </a:cubicBezTo>
                  <a:cubicBezTo>
                    <a:pt x="7318" y="1320"/>
                    <a:pt x="3754" y="1050"/>
                    <a:pt x="216" y="510"/>
                  </a:cubicBezTo>
                  <a:lnTo>
                    <a:pt x="216" y="510"/>
                  </a:lnTo>
                  <a:cubicBezTo>
                    <a:pt x="0" y="807"/>
                    <a:pt x="54" y="1185"/>
                    <a:pt x="405" y="1617"/>
                  </a:cubicBezTo>
                  <a:lnTo>
                    <a:pt x="26275" y="1617"/>
                  </a:lnTo>
                  <a:cubicBezTo>
                    <a:pt x="27030" y="768"/>
                    <a:pt x="26465" y="1"/>
                    <a:pt x="24888" y="1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87"/>
            <p:cNvSpPr/>
            <p:nvPr/>
          </p:nvSpPr>
          <p:spPr>
            <a:xfrm>
              <a:off x="4676900" y="7506000"/>
              <a:ext cx="135025" cy="78325"/>
            </a:xfrm>
            <a:custGeom>
              <a:avLst/>
              <a:gdLst/>
              <a:ahLst/>
              <a:cxnLst/>
              <a:rect l="l" t="t" r="r" b="b"/>
              <a:pathLst>
                <a:path w="5401" h="3133" extrusionOk="0">
                  <a:moveTo>
                    <a:pt x="4726" y="0"/>
                  </a:moveTo>
                  <a:lnTo>
                    <a:pt x="4564" y="27"/>
                  </a:lnTo>
                  <a:cubicBezTo>
                    <a:pt x="3106" y="378"/>
                    <a:pt x="1593" y="2215"/>
                    <a:pt x="0" y="3133"/>
                  </a:cubicBezTo>
                  <a:lnTo>
                    <a:pt x="513" y="3079"/>
                  </a:lnTo>
                  <a:cubicBezTo>
                    <a:pt x="3187" y="2674"/>
                    <a:pt x="5293" y="1350"/>
                    <a:pt x="5401" y="27"/>
                  </a:cubicBezTo>
                  <a:lnTo>
                    <a:pt x="5266" y="0"/>
                  </a:lnTo>
                  <a:close/>
                </a:path>
              </a:pathLst>
            </a:custGeom>
            <a:solidFill>
              <a:srgbClr val="5E4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87"/>
            <p:cNvSpPr/>
            <p:nvPr/>
          </p:nvSpPr>
          <p:spPr>
            <a:xfrm>
              <a:off x="4768025" y="7275800"/>
              <a:ext cx="83075" cy="32425"/>
            </a:xfrm>
            <a:custGeom>
              <a:avLst/>
              <a:gdLst/>
              <a:ahLst/>
              <a:cxnLst/>
              <a:rect l="l" t="t" r="r" b="b"/>
              <a:pathLst>
                <a:path w="3323" h="1297" extrusionOk="0">
                  <a:moveTo>
                    <a:pt x="1675" y="0"/>
                  </a:moveTo>
                  <a:cubicBezTo>
                    <a:pt x="730" y="0"/>
                    <a:pt x="1" y="297"/>
                    <a:pt x="1" y="648"/>
                  </a:cubicBezTo>
                  <a:cubicBezTo>
                    <a:pt x="1" y="999"/>
                    <a:pt x="730" y="1296"/>
                    <a:pt x="1675" y="1296"/>
                  </a:cubicBezTo>
                  <a:cubicBezTo>
                    <a:pt x="2593" y="1296"/>
                    <a:pt x="3322" y="999"/>
                    <a:pt x="3322" y="648"/>
                  </a:cubicBezTo>
                  <a:cubicBezTo>
                    <a:pt x="3322" y="297"/>
                    <a:pt x="2593" y="0"/>
                    <a:pt x="1675" y="0"/>
                  </a:cubicBezTo>
                  <a:close/>
                </a:path>
              </a:pathLst>
            </a:custGeom>
            <a:solidFill>
              <a:srgbClr val="5E4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87"/>
            <p:cNvSpPr/>
            <p:nvPr/>
          </p:nvSpPr>
          <p:spPr>
            <a:xfrm>
              <a:off x="4743050" y="7305875"/>
              <a:ext cx="22300" cy="24700"/>
            </a:xfrm>
            <a:custGeom>
              <a:avLst/>
              <a:gdLst/>
              <a:ahLst/>
              <a:cxnLst/>
              <a:rect l="l" t="t" r="r" b="b"/>
              <a:pathLst>
                <a:path w="892" h="988" extrusionOk="0">
                  <a:moveTo>
                    <a:pt x="529" y="0"/>
                  </a:moveTo>
                  <a:cubicBezTo>
                    <a:pt x="391" y="0"/>
                    <a:pt x="253" y="84"/>
                    <a:pt x="163" y="228"/>
                  </a:cubicBezTo>
                  <a:cubicBezTo>
                    <a:pt x="1" y="444"/>
                    <a:pt x="28" y="714"/>
                    <a:pt x="190" y="903"/>
                  </a:cubicBezTo>
                  <a:cubicBezTo>
                    <a:pt x="247" y="961"/>
                    <a:pt x="318" y="988"/>
                    <a:pt x="392" y="988"/>
                  </a:cubicBezTo>
                  <a:cubicBezTo>
                    <a:pt x="526" y="988"/>
                    <a:pt x="670" y="898"/>
                    <a:pt x="757" y="741"/>
                  </a:cubicBezTo>
                  <a:cubicBezTo>
                    <a:pt x="892" y="525"/>
                    <a:pt x="892" y="255"/>
                    <a:pt x="730" y="66"/>
                  </a:cubicBezTo>
                  <a:cubicBezTo>
                    <a:pt x="667" y="21"/>
                    <a:pt x="598" y="0"/>
                    <a:pt x="529" y="0"/>
                  </a:cubicBezTo>
                  <a:close/>
                </a:path>
              </a:pathLst>
            </a:custGeom>
            <a:solidFill>
              <a:srgbClr val="5E4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87"/>
            <p:cNvSpPr/>
            <p:nvPr/>
          </p:nvSpPr>
          <p:spPr>
            <a:xfrm>
              <a:off x="4758575" y="7299150"/>
              <a:ext cx="94600" cy="79975"/>
            </a:xfrm>
            <a:custGeom>
              <a:avLst/>
              <a:gdLst/>
              <a:ahLst/>
              <a:cxnLst/>
              <a:rect l="l" t="t" r="r" b="b"/>
              <a:pathLst>
                <a:path w="3784" h="3199" extrusionOk="0">
                  <a:moveTo>
                    <a:pt x="2125" y="0"/>
                  </a:moveTo>
                  <a:cubicBezTo>
                    <a:pt x="1750" y="0"/>
                    <a:pt x="1369" y="136"/>
                    <a:pt x="1054" y="443"/>
                  </a:cubicBezTo>
                  <a:cubicBezTo>
                    <a:pt x="1" y="1442"/>
                    <a:pt x="703" y="3198"/>
                    <a:pt x="2134" y="3198"/>
                  </a:cubicBezTo>
                  <a:cubicBezTo>
                    <a:pt x="2151" y="3198"/>
                    <a:pt x="2167" y="3198"/>
                    <a:pt x="2184" y="3198"/>
                  </a:cubicBezTo>
                  <a:cubicBezTo>
                    <a:pt x="3025" y="3198"/>
                    <a:pt x="3701" y="2533"/>
                    <a:pt x="3727" y="1685"/>
                  </a:cubicBezTo>
                  <a:cubicBezTo>
                    <a:pt x="3783" y="694"/>
                    <a:pt x="2971" y="0"/>
                    <a:pt x="2125" y="0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87"/>
            <p:cNvSpPr/>
            <p:nvPr/>
          </p:nvSpPr>
          <p:spPr>
            <a:xfrm>
              <a:off x="4789625" y="7323950"/>
              <a:ext cx="39875" cy="33550"/>
            </a:xfrm>
            <a:custGeom>
              <a:avLst/>
              <a:gdLst/>
              <a:ahLst/>
              <a:cxnLst/>
              <a:rect l="l" t="t" r="r" b="b"/>
              <a:pathLst>
                <a:path w="1595" h="1342" extrusionOk="0">
                  <a:moveTo>
                    <a:pt x="886" y="0"/>
                  </a:moveTo>
                  <a:cubicBezTo>
                    <a:pt x="727" y="0"/>
                    <a:pt x="566" y="56"/>
                    <a:pt x="433" y="180"/>
                  </a:cubicBezTo>
                  <a:cubicBezTo>
                    <a:pt x="1" y="612"/>
                    <a:pt x="298" y="1342"/>
                    <a:pt x="919" y="1342"/>
                  </a:cubicBezTo>
                  <a:cubicBezTo>
                    <a:pt x="1270" y="1342"/>
                    <a:pt x="1567" y="1071"/>
                    <a:pt x="1594" y="693"/>
                  </a:cubicBezTo>
                  <a:cubicBezTo>
                    <a:pt x="1594" y="282"/>
                    <a:pt x="1244" y="0"/>
                    <a:pt x="886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87"/>
            <p:cNvSpPr/>
            <p:nvPr/>
          </p:nvSpPr>
          <p:spPr>
            <a:xfrm>
              <a:off x="4783550" y="7601175"/>
              <a:ext cx="51350" cy="38500"/>
            </a:xfrm>
            <a:custGeom>
              <a:avLst/>
              <a:gdLst/>
              <a:ahLst/>
              <a:cxnLst/>
              <a:rect l="l" t="t" r="r" b="b"/>
              <a:pathLst>
                <a:path w="2054" h="1540" extrusionOk="0">
                  <a:moveTo>
                    <a:pt x="1000" y="1"/>
                  </a:moveTo>
                  <a:cubicBezTo>
                    <a:pt x="460" y="1"/>
                    <a:pt x="1" y="460"/>
                    <a:pt x="1" y="1027"/>
                  </a:cubicBezTo>
                  <a:lnTo>
                    <a:pt x="1" y="1540"/>
                  </a:lnTo>
                  <a:lnTo>
                    <a:pt x="2026" y="1540"/>
                  </a:lnTo>
                  <a:lnTo>
                    <a:pt x="2026" y="1027"/>
                  </a:lnTo>
                  <a:cubicBezTo>
                    <a:pt x="2053" y="460"/>
                    <a:pt x="1567" y="1"/>
                    <a:pt x="1000" y="1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87"/>
            <p:cNvSpPr/>
            <p:nvPr/>
          </p:nvSpPr>
          <p:spPr>
            <a:xfrm>
              <a:off x="4276575" y="6464650"/>
              <a:ext cx="1054500" cy="59800"/>
            </a:xfrm>
            <a:custGeom>
              <a:avLst/>
              <a:gdLst/>
              <a:ahLst/>
              <a:cxnLst/>
              <a:rect l="l" t="t" r="r" b="b"/>
              <a:pathLst>
                <a:path w="42180" h="2392" extrusionOk="0">
                  <a:moveTo>
                    <a:pt x="14432" y="0"/>
                  </a:moveTo>
                  <a:cubicBezTo>
                    <a:pt x="10155" y="0"/>
                    <a:pt x="7056" y="1095"/>
                    <a:pt x="3862" y="1095"/>
                  </a:cubicBezTo>
                  <a:cubicBezTo>
                    <a:pt x="2755" y="1095"/>
                    <a:pt x="1431" y="1041"/>
                    <a:pt x="0" y="960"/>
                  </a:cubicBezTo>
                  <a:lnTo>
                    <a:pt x="0" y="2283"/>
                  </a:lnTo>
                  <a:cubicBezTo>
                    <a:pt x="1431" y="2337"/>
                    <a:pt x="2755" y="2391"/>
                    <a:pt x="3862" y="2391"/>
                  </a:cubicBezTo>
                  <a:cubicBezTo>
                    <a:pt x="7056" y="2391"/>
                    <a:pt x="10155" y="1297"/>
                    <a:pt x="14432" y="1297"/>
                  </a:cubicBezTo>
                  <a:cubicBezTo>
                    <a:pt x="14711" y="1297"/>
                    <a:pt x="14995" y="1301"/>
                    <a:pt x="15284" y="1311"/>
                  </a:cubicBezTo>
                  <a:cubicBezTo>
                    <a:pt x="19964" y="1444"/>
                    <a:pt x="24774" y="2284"/>
                    <a:pt x="29458" y="2284"/>
                  </a:cubicBezTo>
                  <a:cubicBezTo>
                    <a:pt x="29531" y="2284"/>
                    <a:pt x="29604" y="2284"/>
                    <a:pt x="29677" y="2283"/>
                  </a:cubicBezTo>
                  <a:cubicBezTo>
                    <a:pt x="33079" y="2256"/>
                    <a:pt x="38291" y="1797"/>
                    <a:pt x="42180" y="1581"/>
                  </a:cubicBezTo>
                  <a:lnTo>
                    <a:pt x="42099" y="285"/>
                  </a:lnTo>
                  <a:cubicBezTo>
                    <a:pt x="38210" y="501"/>
                    <a:pt x="33052" y="960"/>
                    <a:pt x="29677" y="987"/>
                  </a:cubicBezTo>
                  <a:cubicBezTo>
                    <a:pt x="29538" y="989"/>
                    <a:pt x="29399" y="990"/>
                    <a:pt x="29260" y="990"/>
                  </a:cubicBezTo>
                  <a:cubicBezTo>
                    <a:pt x="24663" y="990"/>
                    <a:pt x="19897" y="146"/>
                    <a:pt x="15284" y="15"/>
                  </a:cubicBezTo>
                  <a:cubicBezTo>
                    <a:pt x="14995" y="5"/>
                    <a:pt x="14711" y="0"/>
                    <a:pt x="144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87"/>
            <p:cNvSpPr/>
            <p:nvPr/>
          </p:nvSpPr>
          <p:spPr>
            <a:xfrm>
              <a:off x="4276575" y="6520800"/>
              <a:ext cx="1058550" cy="40775"/>
            </a:xfrm>
            <a:custGeom>
              <a:avLst/>
              <a:gdLst/>
              <a:ahLst/>
              <a:cxnLst/>
              <a:rect l="l" t="t" r="r" b="b"/>
              <a:pathLst>
                <a:path w="42342" h="1631" extrusionOk="0">
                  <a:moveTo>
                    <a:pt x="14638" y="0"/>
                  </a:moveTo>
                  <a:cubicBezTo>
                    <a:pt x="10246" y="0"/>
                    <a:pt x="7116" y="1117"/>
                    <a:pt x="3889" y="1117"/>
                  </a:cubicBezTo>
                  <a:cubicBezTo>
                    <a:pt x="2782" y="1117"/>
                    <a:pt x="1458" y="1036"/>
                    <a:pt x="0" y="982"/>
                  </a:cubicBezTo>
                  <a:lnTo>
                    <a:pt x="0" y="1522"/>
                  </a:lnTo>
                  <a:cubicBezTo>
                    <a:pt x="1458" y="1577"/>
                    <a:pt x="2782" y="1631"/>
                    <a:pt x="3889" y="1631"/>
                  </a:cubicBezTo>
                  <a:cubicBezTo>
                    <a:pt x="7112" y="1631"/>
                    <a:pt x="10263" y="540"/>
                    <a:pt x="14626" y="540"/>
                  </a:cubicBezTo>
                  <a:cubicBezTo>
                    <a:pt x="14869" y="540"/>
                    <a:pt x="15115" y="543"/>
                    <a:pt x="15365" y="550"/>
                  </a:cubicBezTo>
                  <a:cubicBezTo>
                    <a:pt x="20045" y="710"/>
                    <a:pt x="24881" y="1550"/>
                    <a:pt x="29592" y="1550"/>
                  </a:cubicBezTo>
                  <a:cubicBezTo>
                    <a:pt x="29665" y="1550"/>
                    <a:pt x="29739" y="1550"/>
                    <a:pt x="29812" y="1550"/>
                  </a:cubicBezTo>
                  <a:cubicBezTo>
                    <a:pt x="33187" y="1495"/>
                    <a:pt x="38453" y="1036"/>
                    <a:pt x="42342" y="847"/>
                  </a:cubicBezTo>
                  <a:lnTo>
                    <a:pt x="42261" y="307"/>
                  </a:lnTo>
                  <a:cubicBezTo>
                    <a:pt x="38372" y="523"/>
                    <a:pt x="33187" y="955"/>
                    <a:pt x="29812" y="1009"/>
                  </a:cubicBezTo>
                  <a:cubicBezTo>
                    <a:pt x="29672" y="1011"/>
                    <a:pt x="29531" y="1012"/>
                    <a:pt x="29391" y="1012"/>
                  </a:cubicBezTo>
                  <a:cubicBezTo>
                    <a:pt x="24744" y="1012"/>
                    <a:pt x="19978" y="168"/>
                    <a:pt x="15365" y="10"/>
                  </a:cubicBezTo>
                  <a:cubicBezTo>
                    <a:pt x="15119" y="3"/>
                    <a:pt x="14876" y="0"/>
                    <a:pt x="1463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87"/>
            <p:cNvSpPr/>
            <p:nvPr/>
          </p:nvSpPr>
          <p:spPr>
            <a:xfrm>
              <a:off x="5812400" y="5793300"/>
              <a:ext cx="246425" cy="156025"/>
            </a:xfrm>
            <a:custGeom>
              <a:avLst/>
              <a:gdLst/>
              <a:ahLst/>
              <a:cxnLst/>
              <a:rect l="l" t="t" r="r" b="b"/>
              <a:pathLst>
                <a:path w="9857" h="6241" extrusionOk="0">
                  <a:moveTo>
                    <a:pt x="4942" y="1"/>
                  </a:moveTo>
                  <a:cubicBezTo>
                    <a:pt x="2214" y="1"/>
                    <a:pt x="0" y="1648"/>
                    <a:pt x="0" y="3700"/>
                  </a:cubicBezTo>
                  <a:cubicBezTo>
                    <a:pt x="0" y="4024"/>
                    <a:pt x="54" y="4348"/>
                    <a:pt x="162" y="4645"/>
                  </a:cubicBezTo>
                  <a:cubicBezTo>
                    <a:pt x="864" y="3673"/>
                    <a:pt x="1971" y="3133"/>
                    <a:pt x="3132" y="3133"/>
                  </a:cubicBezTo>
                  <a:cubicBezTo>
                    <a:pt x="5725" y="3133"/>
                    <a:pt x="6562" y="4240"/>
                    <a:pt x="6778" y="5320"/>
                  </a:cubicBezTo>
                  <a:cubicBezTo>
                    <a:pt x="6897" y="5898"/>
                    <a:pt x="7464" y="6240"/>
                    <a:pt x="8037" y="6240"/>
                  </a:cubicBezTo>
                  <a:cubicBezTo>
                    <a:pt x="8375" y="6240"/>
                    <a:pt x="8715" y="6121"/>
                    <a:pt x="8965" y="5860"/>
                  </a:cubicBezTo>
                  <a:cubicBezTo>
                    <a:pt x="9532" y="5266"/>
                    <a:pt x="9856" y="4510"/>
                    <a:pt x="9856" y="3700"/>
                  </a:cubicBezTo>
                  <a:cubicBezTo>
                    <a:pt x="9856" y="1648"/>
                    <a:pt x="7669" y="1"/>
                    <a:pt x="4942" y="1"/>
                  </a:cubicBez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87"/>
            <p:cNvSpPr/>
            <p:nvPr/>
          </p:nvSpPr>
          <p:spPr>
            <a:xfrm>
              <a:off x="6013575" y="5895925"/>
              <a:ext cx="53350" cy="53350"/>
            </a:xfrm>
            <a:custGeom>
              <a:avLst/>
              <a:gdLst/>
              <a:ahLst/>
              <a:cxnLst/>
              <a:rect l="l" t="t" r="r" b="b"/>
              <a:pathLst>
                <a:path w="2134" h="2134" extrusionOk="0">
                  <a:moveTo>
                    <a:pt x="0" y="0"/>
                  </a:moveTo>
                  <a:lnTo>
                    <a:pt x="0" y="2133"/>
                  </a:lnTo>
                  <a:lnTo>
                    <a:pt x="2133" y="2133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87"/>
            <p:cNvSpPr/>
            <p:nvPr/>
          </p:nvSpPr>
          <p:spPr>
            <a:xfrm>
              <a:off x="5883275" y="5793300"/>
              <a:ext cx="224150" cy="156025"/>
            </a:xfrm>
            <a:custGeom>
              <a:avLst/>
              <a:gdLst/>
              <a:ahLst/>
              <a:cxnLst/>
              <a:rect l="l" t="t" r="r" b="b"/>
              <a:pathLst>
                <a:path w="8966" h="6241" extrusionOk="0">
                  <a:moveTo>
                    <a:pt x="4483" y="1"/>
                  </a:moveTo>
                  <a:cubicBezTo>
                    <a:pt x="1999" y="1"/>
                    <a:pt x="0" y="1648"/>
                    <a:pt x="0" y="3700"/>
                  </a:cubicBezTo>
                  <a:cubicBezTo>
                    <a:pt x="0" y="4024"/>
                    <a:pt x="54" y="4348"/>
                    <a:pt x="162" y="4645"/>
                  </a:cubicBezTo>
                  <a:cubicBezTo>
                    <a:pt x="729" y="3700"/>
                    <a:pt x="1756" y="3133"/>
                    <a:pt x="2863" y="3133"/>
                  </a:cubicBezTo>
                  <a:cubicBezTo>
                    <a:pt x="5212" y="3133"/>
                    <a:pt x="5968" y="4240"/>
                    <a:pt x="6157" y="5320"/>
                  </a:cubicBezTo>
                  <a:cubicBezTo>
                    <a:pt x="6276" y="5898"/>
                    <a:pt x="6779" y="6240"/>
                    <a:pt x="7298" y="6240"/>
                  </a:cubicBezTo>
                  <a:cubicBezTo>
                    <a:pt x="7604" y="6240"/>
                    <a:pt x="7915" y="6121"/>
                    <a:pt x="8155" y="5860"/>
                  </a:cubicBezTo>
                  <a:cubicBezTo>
                    <a:pt x="8668" y="5266"/>
                    <a:pt x="8965" y="4510"/>
                    <a:pt x="8965" y="3727"/>
                  </a:cubicBezTo>
                  <a:cubicBezTo>
                    <a:pt x="8965" y="1648"/>
                    <a:pt x="6967" y="1"/>
                    <a:pt x="4483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87"/>
            <p:cNvSpPr/>
            <p:nvPr/>
          </p:nvSpPr>
          <p:spPr>
            <a:xfrm>
              <a:off x="6312625" y="5793300"/>
              <a:ext cx="246425" cy="156025"/>
            </a:xfrm>
            <a:custGeom>
              <a:avLst/>
              <a:gdLst/>
              <a:ahLst/>
              <a:cxnLst/>
              <a:rect l="l" t="t" r="r" b="b"/>
              <a:pathLst>
                <a:path w="9857" h="6241" extrusionOk="0">
                  <a:moveTo>
                    <a:pt x="4942" y="1"/>
                  </a:moveTo>
                  <a:cubicBezTo>
                    <a:pt x="2215" y="1"/>
                    <a:pt x="1" y="1648"/>
                    <a:pt x="1" y="3700"/>
                  </a:cubicBezTo>
                  <a:cubicBezTo>
                    <a:pt x="1" y="4024"/>
                    <a:pt x="55" y="4348"/>
                    <a:pt x="163" y="4645"/>
                  </a:cubicBezTo>
                  <a:cubicBezTo>
                    <a:pt x="865" y="3673"/>
                    <a:pt x="1972" y="3133"/>
                    <a:pt x="3133" y="3133"/>
                  </a:cubicBezTo>
                  <a:cubicBezTo>
                    <a:pt x="5725" y="3133"/>
                    <a:pt x="6562" y="4240"/>
                    <a:pt x="6778" y="5320"/>
                  </a:cubicBezTo>
                  <a:cubicBezTo>
                    <a:pt x="6897" y="5898"/>
                    <a:pt x="7465" y="6240"/>
                    <a:pt x="8037" y="6240"/>
                  </a:cubicBezTo>
                  <a:cubicBezTo>
                    <a:pt x="8375" y="6240"/>
                    <a:pt x="8715" y="6121"/>
                    <a:pt x="8966" y="5860"/>
                  </a:cubicBezTo>
                  <a:cubicBezTo>
                    <a:pt x="9533" y="5266"/>
                    <a:pt x="9857" y="4510"/>
                    <a:pt x="9857" y="3700"/>
                  </a:cubicBezTo>
                  <a:cubicBezTo>
                    <a:pt x="9857" y="1648"/>
                    <a:pt x="7642" y="1"/>
                    <a:pt x="4942" y="1"/>
                  </a:cubicBez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87"/>
            <p:cNvSpPr/>
            <p:nvPr/>
          </p:nvSpPr>
          <p:spPr>
            <a:xfrm>
              <a:off x="6513800" y="5895925"/>
              <a:ext cx="53350" cy="53350"/>
            </a:xfrm>
            <a:custGeom>
              <a:avLst/>
              <a:gdLst/>
              <a:ahLst/>
              <a:cxnLst/>
              <a:rect l="l" t="t" r="r" b="b"/>
              <a:pathLst>
                <a:path w="2134" h="2134" extrusionOk="0">
                  <a:moveTo>
                    <a:pt x="1" y="0"/>
                  </a:moveTo>
                  <a:lnTo>
                    <a:pt x="1" y="2133"/>
                  </a:lnTo>
                  <a:lnTo>
                    <a:pt x="2134" y="2133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87"/>
            <p:cNvSpPr/>
            <p:nvPr/>
          </p:nvSpPr>
          <p:spPr>
            <a:xfrm>
              <a:off x="5251400" y="6547375"/>
              <a:ext cx="182300" cy="403050"/>
            </a:xfrm>
            <a:custGeom>
              <a:avLst/>
              <a:gdLst/>
              <a:ahLst/>
              <a:cxnLst/>
              <a:rect l="l" t="t" r="r" b="b"/>
              <a:pathLst>
                <a:path w="7292" h="16122" extrusionOk="0">
                  <a:moveTo>
                    <a:pt x="0" y="0"/>
                  </a:moveTo>
                  <a:cubicBezTo>
                    <a:pt x="4132" y="4402"/>
                    <a:pt x="5644" y="9614"/>
                    <a:pt x="2836" y="16121"/>
                  </a:cubicBezTo>
                  <a:lnTo>
                    <a:pt x="7291" y="16121"/>
                  </a:lnTo>
                  <a:cubicBezTo>
                    <a:pt x="5455" y="10937"/>
                    <a:pt x="4510" y="5482"/>
                    <a:pt x="4483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87"/>
            <p:cNvSpPr/>
            <p:nvPr/>
          </p:nvSpPr>
          <p:spPr>
            <a:xfrm>
              <a:off x="5557200" y="6547375"/>
              <a:ext cx="140450" cy="403050"/>
            </a:xfrm>
            <a:custGeom>
              <a:avLst/>
              <a:gdLst/>
              <a:ahLst/>
              <a:cxnLst/>
              <a:rect l="l" t="t" r="r" b="b"/>
              <a:pathLst>
                <a:path w="5618" h="16122" extrusionOk="0">
                  <a:moveTo>
                    <a:pt x="1" y="0"/>
                  </a:moveTo>
                  <a:cubicBezTo>
                    <a:pt x="3673" y="4402"/>
                    <a:pt x="4618" y="9614"/>
                    <a:pt x="1135" y="16121"/>
                  </a:cubicBezTo>
                  <a:lnTo>
                    <a:pt x="5617" y="16121"/>
                  </a:lnTo>
                  <a:cubicBezTo>
                    <a:pt x="4294" y="10856"/>
                    <a:pt x="3916" y="5401"/>
                    <a:pt x="4456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87"/>
            <p:cNvSpPr/>
            <p:nvPr/>
          </p:nvSpPr>
          <p:spPr>
            <a:xfrm>
              <a:off x="5270300" y="6547375"/>
              <a:ext cx="182300" cy="403050"/>
            </a:xfrm>
            <a:custGeom>
              <a:avLst/>
              <a:gdLst/>
              <a:ahLst/>
              <a:cxnLst/>
              <a:rect l="l" t="t" r="r" b="b"/>
              <a:pathLst>
                <a:path w="7292" h="16122" extrusionOk="0">
                  <a:moveTo>
                    <a:pt x="0" y="0"/>
                  </a:moveTo>
                  <a:cubicBezTo>
                    <a:pt x="4159" y="4402"/>
                    <a:pt x="5644" y="9614"/>
                    <a:pt x="2836" y="16121"/>
                  </a:cubicBezTo>
                  <a:lnTo>
                    <a:pt x="7291" y="16121"/>
                  </a:lnTo>
                  <a:cubicBezTo>
                    <a:pt x="5455" y="10937"/>
                    <a:pt x="4483" y="5482"/>
                    <a:pt x="4456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87"/>
            <p:cNvSpPr/>
            <p:nvPr/>
          </p:nvSpPr>
          <p:spPr>
            <a:xfrm>
              <a:off x="5576100" y="6547375"/>
              <a:ext cx="140450" cy="403050"/>
            </a:xfrm>
            <a:custGeom>
              <a:avLst/>
              <a:gdLst/>
              <a:ahLst/>
              <a:cxnLst/>
              <a:rect l="l" t="t" r="r" b="b"/>
              <a:pathLst>
                <a:path w="5618" h="16122" extrusionOk="0">
                  <a:moveTo>
                    <a:pt x="1" y="0"/>
                  </a:moveTo>
                  <a:cubicBezTo>
                    <a:pt x="3700" y="4402"/>
                    <a:pt x="4618" y="9614"/>
                    <a:pt x="1162" y="16121"/>
                  </a:cubicBezTo>
                  <a:lnTo>
                    <a:pt x="5618" y="16121"/>
                  </a:lnTo>
                  <a:cubicBezTo>
                    <a:pt x="4294" y="10856"/>
                    <a:pt x="3916" y="5401"/>
                    <a:pt x="4456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87"/>
            <p:cNvSpPr/>
            <p:nvPr/>
          </p:nvSpPr>
          <p:spPr>
            <a:xfrm>
              <a:off x="5229200" y="6539250"/>
              <a:ext cx="489950" cy="53400"/>
            </a:xfrm>
            <a:custGeom>
              <a:avLst/>
              <a:gdLst/>
              <a:ahLst/>
              <a:cxnLst/>
              <a:rect l="l" t="t" r="r" b="b"/>
              <a:pathLst>
                <a:path w="19598" h="2136" extrusionOk="0">
                  <a:moveTo>
                    <a:pt x="845" y="0"/>
                  </a:moveTo>
                  <a:cubicBezTo>
                    <a:pt x="354" y="0"/>
                    <a:pt x="1" y="447"/>
                    <a:pt x="132" y="920"/>
                  </a:cubicBezTo>
                  <a:lnTo>
                    <a:pt x="159" y="1217"/>
                  </a:lnTo>
                  <a:cubicBezTo>
                    <a:pt x="267" y="1730"/>
                    <a:pt x="726" y="2135"/>
                    <a:pt x="1266" y="2135"/>
                  </a:cubicBezTo>
                  <a:lnTo>
                    <a:pt x="18710" y="2135"/>
                  </a:lnTo>
                  <a:cubicBezTo>
                    <a:pt x="18725" y="2135"/>
                    <a:pt x="18739" y="2136"/>
                    <a:pt x="18753" y="2136"/>
                  </a:cubicBezTo>
                  <a:cubicBezTo>
                    <a:pt x="19244" y="2136"/>
                    <a:pt x="19598" y="1689"/>
                    <a:pt x="19467" y="1217"/>
                  </a:cubicBezTo>
                  <a:lnTo>
                    <a:pt x="19440" y="920"/>
                  </a:lnTo>
                  <a:cubicBezTo>
                    <a:pt x="19331" y="406"/>
                    <a:pt x="18872" y="28"/>
                    <a:pt x="18332" y="1"/>
                  </a:cubicBezTo>
                  <a:lnTo>
                    <a:pt x="888" y="1"/>
                  </a:lnTo>
                  <a:cubicBezTo>
                    <a:pt x="874" y="1"/>
                    <a:pt x="859" y="0"/>
                    <a:pt x="845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87"/>
            <p:cNvSpPr/>
            <p:nvPr/>
          </p:nvSpPr>
          <p:spPr>
            <a:xfrm>
              <a:off x="5229125" y="6539275"/>
              <a:ext cx="99250" cy="54025"/>
            </a:xfrm>
            <a:custGeom>
              <a:avLst/>
              <a:gdLst/>
              <a:ahLst/>
              <a:cxnLst/>
              <a:rect l="l" t="t" r="r" b="b"/>
              <a:pathLst>
                <a:path w="3970" h="2161" extrusionOk="0">
                  <a:moveTo>
                    <a:pt x="891" y="0"/>
                  </a:moveTo>
                  <a:cubicBezTo>
                    <a:pt x="378" y="0"/>
                    <a:pt x="0" y="459"/>
                    <a:pt x="135" y="946"/>
                  </a:cubicBezTo>
                  <a:lnTo>
                    <a:pt x="162" y="1243"/>
                  </a:lnTo>
                  <a:cubicBezTo>
                    <a:pt x="270" y="1756"/>
                    <a:pt x="729" y="2134"/>
                    <a:pt x="1269" y="2161"/>
                  </a:cubicBezTo>
                  <a:lnTo>
                    <a:pt x="3105" y="2161"/>
                  </a:lnTo>
                  <a:cubicBezTo>
                    <a:pt x="3592" y="2161"/>
                    <a:pt x="3970" y="1702"/>
                    <a:pt x="3862" y="1243"/>
                  </a:cubicBezTo>
                  <a:lnTo>
                    <a:pt x="3808" y="946"/>
                  </a:lnTo>
                  <a:cubicBezTo>
                    <a:pt x="3700" y="405"/>
                    <a:pt x="3267" y="27"/>
                    <a:pt x="2727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87"/>
            <p:cNvSpPr/>
            <p:nvPr/>
          </p:nvSpPr>
          <p:spPr>
            <a:xfrm>
              <a:off x="5147525" y="6464325"/>
              <a:ext cx="606000" cy="97975"/>
            </a:xfrm>
            <a:custGeom>
              <a:avLst/>
              <a:gdLst/>
              <a:ahLst/>
              <a:cxnLst/>
              <a:rect l="l" t="t" r="r" b="b"/>
              <a:pathLst>
                <a:path w="24240" h="3919" extrusionOk="0">
                  <a:moveTo>
                    <a:pt x="1789" y="0"/>
                  </a:moveTo>
                  <a:cubicBezTo>
                    <a:pt x="758" y="0"/>
                    <a:pt x="0" y="933"/>
                    <a:pt x="240" y="1945"/>
                  </a:cubicBezTo>
                  <a:lnTo>
                    <a:pt x="240" y="1999"/>
                  </a:lnTo>
                  <a:cubicBezTo>
                    <a:pt x="456" y="3079"/>
                    <a:pt x="1401" y="3890"/>
                    <a:pt x="2508" y="3917"/>
                  </a:cubicBezTo>
                  <a:lnTo>
                    <a:pt x="22436" y="3917"/>
                  </a:lnTo>
                  <a:cubicBezTo>
                    <a:pt x="22464" y="3918"/>
                    <a:pt x="22491" y="3919"/>
                    <a:pt x="22518" y="3919"/>
                  </a:cubicBezTo>
                  <a:cubicBezTo>
                    <a:pt x="23504" y="3919"/>
                    <a:pt x="24240" y="2972"/>
                    <a:pt x="24030" y="1999"/>
                  </a:cubicBezTo>
                  <a:lnTo>
                    <a:pt x="24030" y="1945"/>
                  </a:lnTo>
                  <a:cubicBezTo>
                    <a:pt x="23787" y="838"/>
                    <a:pt x="22842" y="28"/>
                    <a:pt x="21734" y="1"/>
                  </a:cubicBezTo>
                  <a:lnTo>
                    <a:pt x="1833" y="1"/>
                  </a:lnTo>
                  <a:cubicBezTo>
                    <a:pt x="1818" y="1"/>
                    <a:pt x="1803" y="0"/>
                    <a:pt x="1789" y="0"/>
                  </a:cubicBezTo>
                  <a:close/>
                </a:path>
              </a:pathLst>
            </a:custGeom>
            <a:solidFill>
              <a:srgbClr val="C47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87"/>
            <p:cNvSpPr/>
            <p:nvPr/>
          </p:nvSpPr>
          <p:spPr>
            <a:xfrm>
              <a:off x="5154850" y="6464300"/>
              <a:ext cx="538075" cy="65325"/>
            </a:xfrm>
            <a:custGeom>
              <a:avLst/>
              <a:gdLst/>
              <a:ahLst/>
              <a:cxnLst/>
              <a:rect l="l" t="t" r="r" b="b"/>
              <a:pathLst>
                <a:path w="21523" h="2613" extrusionOk="0">
                  <a:moveTo>
                    <a:pt x="1478" y="1"/>
                  </a:moveTo>
                  <a:cubicBezTo>
                    <a:pt x="801" y="1"/>
                    <a:pt x="210" y="427"/>
                    <a:pt x="1" y="1082"/>
                  </a:cubicBezTo>
                  <a:cubicBezTo>
                    <a:pt x="2593" y="1703"/>
                    <a:pt x="5212" y="2108"/>
                    <a:pt x="7859" y="2351"/>
                  </a:cubicBezTo>
                  <a:cubicBezTo>
                    <a:pt x="9800" y="2528"/>
                    <a:pt x="11652" y="2613"/>
                    <a:pt x="13331" y="2613"/>
                  </a:cubicBezTo>
                  <a:cubicBezTo>
                    <a:pt x="18051" y="2613"/>
                    <a:pt x="21403" y="1947"/>
                    <a:pt x="21522" y="812"/>
                  </a:cubicBezTo>
                  <a:cubicBezTo>
                    <a:pt x="21495" y="488"/>
                    <a:pt x="21333" y="191"/>
                    <a:pt x="21063" y="2"/>
                  </a:cubicBezTo>
                  <a:lnTo>
                    <a:pt x="1540" y="2"/>
                  </a:lnTo>
                  <a:cubicBezTo>
                    <a:pt x="1519" y="1"/>
                    <a:pt x="1498" y="1"/>
                    <a:pt x="1478" y="1"/>
                  </a:cubicBezTo>
                  <a:close/>
                </a:path>
              </a:pathLst>
            </a:custGeom>
            <a:solidFill>
              <a:srgbClr val="DD9C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87"/>
            <p:cNvSpPr/>
            <p:nvPr/>
          </p:nvSpPr>
          <p:spPr>
            <a:xfrm>
              <a:off x="5147525" y="6464325"/>
              <a:ext cx="156475" cy="97950"/>
            </a:xfrm>
            <a:custGeom>
              <a:avLst/>
              <a:gdLst/>
              <a:ahLst/>
              <a:cxnLst/>
              <a:rect l="l" t="t" r="r" b="b"/>
              <a:pathLst>
                <a:path w="6259" h="3918" extrusionOk="0">
                  <a:moveTo>
                    <a:pt x="1790" y="0"/>
                  </a:moveTo>
                  <a:cubicBezTo>
                    <a:pt x="784" y="0"/>
                    <a:pt x="0" y="933"/>
                    <a:pt x="240" y="1945"/>
                  </a:cubicBezTo>
                  <a:lnTo>
                    <a:pt x="240" y="1999"/>
                  </a:lnTo>
                  <a:cubicBezTo>
                    <a:pt x="456" y="3079"/>
                    <a:pt x="1401" y="3890"/>
                    <a:pt x="2508" y="3917"/>
                  </a:cubicBezTo>
                  <a:lnTo>
                    <a:pt x="4452" y="3917"/>
                  </a:lnTo>
                  <a:cubicBezTo>
                    <a:pt x="4467" y="3917"/>
                    <a:pt x="4481" y="3917"/>
                    <a:pt x="4495" y="3917"/>
                  </a:cubicBezTo>
                  <a:cubicBezTo>
                    <a:pt x="5500" y="3917"/>
                    <a:pt x="6258" y="2984"/>
                    <a:pt x="6045" y="1999"/>
                  </a:cubicBezTo>
                  <a:lnTo>
                    <a:pt x="6045" y="1945"/>
                  </a:lnTo>
                  <a:cubicBezTo>
                    <a:pt x="5829" y="838"/>
                    <a:pt x="4884" y="28"/>
                    <a:pt x="3777" y="1"/>
                  </a:cubicBezTo>
                  <a:lnTo>
                    <a:pt x="1833" y="1"/>
                  </a:lnTo>
                  <a:cubicBezTo>
                    <a:pt x="1819" y="1"/>
                    <a:pt x="1804" y="0"/>
                    <a:pt x="1790" y="0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87"/>
            <p:cNvSpPr/>
            <p:nvPr/>
          </p:nvSpPr>
          <p:spPr>
            <a:xfrm>
              <a:off x="5710450" y="5823000"/>
              <a:ext cx="781775" cy="1019400"/>
            </a:xfrm>
            <a:custGeom>
              <a:avLst/>
              <a:gdLst/>
              <a:ahLst/>
              <a:cxnLst/>
              <a:rect l="l" t="t" r="r" b="b"/>
              <a:pathLst>
                <a:path w="31271" h="40776" extrusionOk="0">
                  <a:moveTo>
                    <a:pt x="5104" y="1"/>
                  </a:moveTo>
                  <a:cubicBezTo>
                    <a:pt x="2404" y="2728"/>
                    <a:pt x="0" y="23116"/>
                    <a:pt x="0" y="40776"/>
                  </a:cubicBezTo>
                  <a:lnTo>
                    <a:pt x="26167" y="40776"/>
                  </a:lnTo>
                  <a:cubicBezTo>
                    <a:pt x="26167" y="21063"/>
                    <a:pt x="28678" y="2593"/>
                    <a:pt x="31270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87"/>
            <p:cNvSpPr/>
            <p:nvPr/>
          </p:nvSpPr>
          <p:spPr>
            <a:xfrm>
              <a:off x="6326800" y="5823000"/>
              <a:ext cx="165425" cy="1019400"/>
            </a:xfrm>
            <a:custGeom>
              <a:avLst/>
              <a:gdLst/>
              <a:ahLst/>
              <a:cxnLst/>
              <a:rect l="l" t="t" r="r" b="b"/>
              <a:pathLst>
                <a:path w="6617" h="40776" extrusionOk="0">
                  <a:moveTo>
                    <a:pt x="4807" y="1"/>
                  </a:moveTo>
                  <a:cubicBezTo>
                    <a:pt x="2323" y="3592"/>
                    <a:pt x="28" y="21577"/>
                    <a:pt x="1" y="40776"/>
                  </a:cubicBezTo>
                  <a:lnTo>
                    <a:pt x="1513" y="40776"/>
                  </a:lnTo>
                  <a:cubicBezTo>
                    <a:pt x="1513" y="21063"/>
                    <a:pt x="4024" y="2593"/>
                    <a:pt x="6616" y="1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87"/>
            <p:cNvSpPr/>
            <p:nvPr/>
          </p:nvSpPr>
          <p:spPr>
            <a:xfrm>
              <a:off x="5708425" y="5854050"/>
              <a:ext cx="671725" cy="918150"/>
            </a:xfrm>
            <a:custGeom>
              <a:avLst/>
              <a:gdLst/>
              <a:ahLst/>
              <a:cxnLst/>
              <a:rect l="l" t="t" r="r" b="b"/>
              <a:pathLst>
                <a:path w="26869" h="36726" extrusionOk="0">
                  <a:moveTo>
                    <a:pt x="5239" y="1"/>
                  </a:moveTo>
                  <a:cubicBezTo>
                    <a:pt x="4699" y="1"/>
                    <a:pt x="4240" y="271"/>
                    <a:pt x="3997" y="730"/>
                  </a:cubicBezTo>
                  <a:cubicBezTo>
                    <a:pt x="1891" y="4862"/>
                    <a:pt x="108" y="20875"/>
                    <a:pt x="0" y="35321"/>
                  </a:cubicBezTo>
                  <a:cubicBezTo>
                    <a:pt x="0" y="36104"/>
                    <a:pt x="649" y="36726"/>
                    <a:pt x="1405" y="36726"/>
                  </a:cubicBezTo>
                  <a:lnTo>
                    <a:pt x="21630" y="36726"/>
                  </a:lnTo>
                  <a:cubicBezTo>
                    <a:pt x="22413" y="36726"/>
                    <a:pt x="23034" y="36104"/>
                    <a:pt x="23034" y="35321"/>
                  </a:cubicBezTo>
                  <a:cubicBezTo>
                    <a:pt x="23115" y="20686"/>
                    <a:pt x="24682" y="7049"/>
                    <a:pt x="26518" y="1891"/>
                  </a:cubicBezTo>
                  <a:cubicBezTo>
                    <a:pt x="26869" y="973"/>
                    <a:pt x="26194" y="1"/>
                    <a:pt x="25195" y="1"/>
                  </a:cubicBezTo>
                  <a:close/>
                </a:path>
              </a:pathLst>
            </a:custGeom>
            <a:solidFill>
              <a:srgbClr val="DD9C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87"/>
            <p:cNvSpPr/>
            <p:nvPr/>
          </p:nvSpPr>
          <p:spPr>
            <a:xfrm>
              <a:off x="5728675" y="5854050"/>
              <a:ext cx="582625" cy="571625"/>
            </a:xfrm>
            <a:custGeom>
              <a:avLst/>
              <a:gdLst/>
              <a:ahLst/>
              <a:cxnLst/>
              <a:rect l="l" t="t" r="r" b="b"/>
              <a:pathLst>
                <a:path w="23305" h="22865" extrusionOk="0">
                  <a:moveTo>
                    <a:pt x="4402" y="1"/>
                  </a:moveTo>
                  <a:cubicBezTo>
                    <a:pt x="3889" y="1"/>
                    <a:pt x="3430" y="271"/>
                    <a:pt x="3187" y="730"/>
                  </a:cubicBezTo>
                  <a:cubicBezTo>
                    <a:pt x="1891" y="3268"/>
                    <a:pt x="730" y="10289"/>
                    <a:pt x="1" y="18687"/>
                  </a:cubicBezTo>
                  <a:cubicBezTo>
                    <a:pt x="1459" y="20740"/>
                    <a:pt x="3376" y="22144"/>
                    <a:pt x="5644" y="22657"/>
                  </a:cubicBezTo>
                  <a:cubicBezTo>
                    <a:pt x="6264" y="22797"/>
                    <a:pt x="6890" y="22865"/>
                    <a:pt x="7516" y="22865"/>
                  </a:cubicBezTo>
                  <a:cubicBezTo>
                    <a:pt x="13895" y="22865"/>
                    <a:pt x="20362" y="15810"/>
                    <a:pt x="22575" y="6023"/>
                  </a:cubicBezTo>
                  <a:cubicBezTo>
                    <a:pt x="23034" y="4051"/>
                    <a:pt x="23278" y="2026"/>
                    <a:pt x="23305" y="1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87"/>
            <p:cNvSpPr/>
            <p:nvPr/>
          </p:nvSpPr>
          <p:spPr>
            <a:xfrm>
              <a:off x="5735425" y="5881750"/>
              <a:ext cx="590050" cy="863450"/>
            </a:xfrm>
            <a:custGeom>
              <a:avLst/>
              <a:gdLst/>
              <a:ahLst/>
              <a:cxnLst/>
              <a:rect l="l" t="t" r="r" b="b"/>
              <a:pathLst>
                <a:path w="23602" h="34538" extrusionOk="0">
                  <a:moveTo>
                    <a:pt x="4780" y="486"/>
                  </a:moveTo>
                  <a:lnTo>
                    <a:pt x="22062" y="513"/>
                  </a:lnTo>
                  <a:cubicBezTo>
                    <a:pt x="22359" y="513"/>
                    <a:pt x="22656" y="675"/>
                    <a:pt x="22818" y="918"/>
                  </a:cubicBezTo>
                  <a:cubicBezTo>
                    <a:pt x="23035" y="1215"/>
                    <a:pt x="23089" y="1593"/>
                    <a:pt x="22981" y="1917"/>
                  </a:cubicBezTo>
                  <a:cubicBezTo>
                    <a:pt x="21279" y="6994"/>
                    <a:pt x="20010" y="20037"/>
                    <a:pt x="19929" y="32971"/>
                  </a:cubicBezTo>
                  <a:cubicBezTo>
                    <a:pt x="19956" y="33538"/>
                    <a:pt x="19524" y="33997"/>
                    <a:pt x="18957" y="34024"/>
                  </a:cubicBezTo>
                  <a:lnTo>
                    <a:pt x="1486" y="34024"/>
                  </a:lnTo>
                  <a:cubicBezTo>
                    <a:pt x="1243" y="34024"/>
                    <a:pt x="1000" y="33916"/>
                    <a:pt x="811" y="33754"/>
                  </a:cubicBezTo>
                  <a:cubicBezTo>
                    <a:pt x="622" y="33538"/>
                    <a:pt x="514" y="33268"/>
                    <a:pt x="514" y="32971"/>
                  </a:cubicBezTo>
                  <a:cubicBezTo>
                    <a:pt x="622" y="19335"/>
                    <a:pt x="2188" y="4726"/>
                    <a:pt x="3943" y="1026"/>
                  </a:cubicBezTo>
                  <a:cubicBezTo>
                    <a:pt x="4078" y="702"/>
                    <a:pt x="4402" y="486"/>
                    <a:pt x="4780" y="486"/>
                  </a:cubicBezTo>
                  <a:close/>
                  <a:moveTo>
                    <a:pt x="4780" y="0"/>
                  </a:moveTo>
                  <a:cubicBezTo>
                    <a:pt x="4213" y="0"/>
                    <a:pt x="3727" y="324"/>
                    <a:pt x="3484" y="810"/>
                  </a:cubicBezTo>
                  <a:cubicBezTo>
                    <a:pt x="1702" y="4564"/>
                    <a:pt x="109" y="19281"/>
                    <a:pt x="28" y="32971"/>
                  </a:cubicBezTo>
                  <a:cubicBezTo>
                    <a:pt x="1" y="33403"/>
                    <a:pt x="163" y="33808"/>
                    <a:pt x="460" y="34105"/>
                  </a:cubicBezTo>
                  <a:cubicBezTo>
                    <a:pt x="730" y="34375"/>
                    <a:pt x="1108" y="34537"/>
                    <a:pt x="1486" y="34537"/>
                  </a:cubicBezTo>
                  <a:lnTo>
                    <a:pt x="18957" y="34537"/>
                  </a:lnTo>
                  <a:cubicBezTo>
                    <a:pt x="19767" y="34510"/>
                    <a:pt x="20442" y="33808"/>
                    <a:pt x="20415" y="32998"/>
                  </a:cubicBezTo>
                  <a:cubicBezTo>
                    <a:pt x="20496" y="20091"/>
                    <a:pt x="21765" y="7102"/>
                    <a:pt x="23413" y="2079"/>
                  </a:cubicBezTo>
                  <a:cubicBezTo>
                    <a:pt x="23602" y="1566"/>
                    <a:pt x="23521" y="1026"/>
                    <a:pt x="23197" y="594"/>
                  </a:cubicBezTo>
                  <a:cubicBezTo>
                    <a:pt x="22927" y="216"/>
                    <a:pt x="22521" y="0"/>
                    <a:pt x="22062" y="0"/>
                  </a:cubicBezTo>
                  <a:close/>
                </a:path>
              </a:pathLst>
            </a:custGeom>
            <a:solidFill>
              <a:srgbClr val="BA27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87"/>
            <p:cNvSpPr/>
            <p:nvPr/>
          </p:nvSpPr>
          <p:spPr>
            <a:xfrm>
              <a:off x="5223050" y="6925425"/>
              <a:ext cx="326075" cy="715600"/>
            </a:xfrm>
            <a:custGeom>
              <a:avLst/>
              <a:gdLst/>
              <a:ahLst/>
              <a:cxnLst/>
              <a:rect l="l" t="t" r="r" b="b"/>
              <a:pathLst>
                <a:path w="13043" h="28624" extrusionOk="0">
                  <a:moveTo>
                    <a:pt x="4132" y="0"/>
                  </a:moveTo>
                  <a:cubicBezTo>
                    <a:pt x="4132" y="0"/>
                    <a:pt x="4429" y="19497"/>
                    <a:pt x="2025" y="25789"/>
                  </a:cubicBezTo>
                  <a:cubicBezTo>
                    <a:pt x="837" y="26032"/>
                    <a:pt x="0" y="27058"/>
                    <a:pt x="0" y="28273"/>
                  </a:cubicBezTo>
                  <a:lnTo>
                    <a:pt x="0" y="28624"/>
                  </a:lnTo>
                  <a:lnTo>
                    <a:pt x="4294" y="28624"/>
                  </a:lnTo>
                  <a:cubicBezTo>
                    <a:pt x="4294" y="28624"/>
                    <a:pt x="4537" y="5509"/>
                    <a:pt x="13043" y="2539"/>
                  </a:cubicBezTo>
                  <a:lnTo>
                    <a:pt x="13043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87"/>
            <p:cNvSpPr/>
            <p:nvPr/>
          </p:nvSpPr>
          <p:spPr>
            <a:xfrm>
              <a:off x="5715175" y="6925425"/>
              <a:ext cx="184325" cy="715600"/>
            </a:xfrm>
            <a:custGeom>
              <a:avLst/>
              <a:gdLst/>
              <a:ahLst/>
              <a:cxnLst/>
              <a:rect l="l" t="t" r="r" b="b"/>
              <a:pathLst>
                <a:path w="7373" h="28624" extrusionOk="0">
                  <a:moveTo>
                    <a:pt x="28" y="0"/>
                  </a:moveTo>
                  <a:lnTo>
                    <a:pt x="1" y="2539"/>
                  </a:lnTo>
                  <a:cubicBezTo>
                    <a:pt x="5617" y="5509"/>
                    <a:pt x="5563" y="28624"/>
                    <a:pt x="5563" y="28624"/>
                  </a:cubicBezTo>
                  <a:lnTo>
                    <a:pt x="6076" y="28624"/>
                  </a:lnTo>
                  <a:lnTo>
                    <a:pt x="7372" y="26761"/>
                  </a:lnTo>
                  <a:cubicBezTo>
                    <a:pt x="5509" y="21819"/>
                    <a:pt x="5941" y="0"/>
                    <a:pt x="5941" y="0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87"/>
            <p:cNvSpPr/>
            <p:nvPr/>
          </p:nvSpPr>
          <p:spPr>
            <a:xfrm>
              <a:off x="5860325" y="7568775"/>
              <a:ext cx="66175" cy="72250"/>
            </a:xfrm>
            <a:custGeom>
              <a:avLst/>
              <a:gdLst/>
              <a:ahLst/>
              <a:cxnLst/>
              <a:rect l="l" t="t" r="r" b="b"/>
              <a:pathLst>
                <a:path w="2647" h="2890" extrusionOk="0">
                  <a:moveTo>
                    <a:pt x="27" y="1"/>
                  </a:moveTo>
                  <a:lnTo>
                    <a:pt x="0" y="2890"/>
                  </a:lnTo>
                  <a:lnTo>
                    <a:pt x="2620" y="2890"/>
                  </a:lnTo>
                  <a:lnTo>
                    <a:pt x="2620" y="2539"/>
                  </a:lnTo>
                  <a:cubicBezTo>
                    <a:pt x="2647" y="1135"/>
                    <a:pt x="1890" y="1"/>
                    <a:pt x="972" y="1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87"/>
            <p:cNvSpPr/>
            <p:nvPr/>
          </p:nvSpPr>
          <p:spPr>
            <a:xfrm>
              <a:off x="6235675" y="6925425"/>
              <a:ext cx="205925" cy="715600"/>
            </a:xfrm>
            <a:custGeom>
              <a:avLst/>
              <a:gdLst/>
              <a:ahLst/>
              <a:cxnLst/>
              <a:rect l="l" t="t" r="r" b="b"/>
              <a:pathLst>
                <a:path w="8237" h="28624" extrusionOk="0">
                  <a:moveTo>
                    <a:pt x="0" y="0"/>
                  </a:moveTo>
                  <a:lnTo>
                    <a:pt x="54" y="2539"/>
                  </a:lnTo>
                  <a:cubicBezTo>
                    <a:pt x="5779" y="5509"/>
                    <a:pt x="6454" y="28624"/>
                    <a:pt x="6454" y="28624"/>
                  </a:cubicBezTo>
                  <a:lnTo>
                    <a:pt x="6967" y="28624"/>
                  </a:lnTo>
                  <a:lnTo>
                    <a:pt x="8236" y="26761"/>
                  </a:lnTo>
                  <a:cubicBezTo>
                    <a:pt x="6211" y="21819"/>
                    <a:pt x="5941" y="0"/>
                    <a:pt x="5941" y="0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87"/>
            <p:cNvSpPr/>
            <p:nvPr/>
          </p:nvSpPr>
          <p:spPr>
            <a:xfrm>
              <a:off x="6401725" y="7568775"/>
              <a:ext cx="66200" cy="72250"/>
            </a:xfrm>
            <a:custGeom>
              <a:avLst/>
              <a:gdLst/>
              <a:ahLst/>
              <a:cxnLst/>
              <a:rect l="l" t="t" r="r" b="b"/>
              <a:pathLst>
                <a:path w="2648" h="2890" extrusionOk="0">
                  <a:moveTo>
                    <a:pt x="1" y="1"/>
                  </a:moveTo>
                  <a:lnTo>
                    <a:pt x="55" y="2890"/>
                  </a:lnTo>
                  <a:lnTo>
                    <a:pt x="2647" y="2890"/>
                  </a:lnTo>
                  <a:lnTo>
                    <a:pt x="2647" y="2539"/>
                  </a:lnTo>
                  <a:cubicBezTo>
                    <a:pt x="2620" y="1135"/>
                    <a:pt x="1864" y="1"/>
                    <a:pt x="919" y="1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87"/>
            <p:cNvSpPr/>
            <p:nvPr/>
          </p:nvSpPr>
          <p:spPr>
            <a:xfrm>
              <a:off x="5711125" y="6925425"/>
              <a:ext cx="328800" cy="715600"/>
            </a:xfrm>
            <a:custGeom>
              <a:avLst/>
              <a:gdLst/>
              <a:ahLst/>
              <a:cxnLst/>
              <a:rect l="l" t="t" r="r" b="b"/>
              <a:pathLst>
                <a:path w="13152" h="28624" extrusionOk="0">
                  <a:moveTo>
                    <a:pt x="4213" y="0"/>
                  </a:moveTo>
                  <a:cubicBezTo>
                    <a:pt x="4213" y="0"/>
                    <a:pt x="4537" y="19470"/>
                    <a:pt x="2134" y="25789"/>
                  </a:cubicBezTo>
                  <a:cubicBezTo>
                    <a:pt x="919" y="25978"/>
                    <a:pt x="0" y="27031"/>
                    <a:pt x="0" y="28273"/>
                  </a:cubicBezTo>
                  <a:lnTo>
                    <a:pt x="0" y="28624"/>
                  </a:lnTo>
                  <a:lnTo>
                    <a:pt x="4402" y="28624"/>
                  </a:lnTo>
                  <a:cubicBezTo>
                    <a:pt x="4402" y="28624"/>
                    <a:pt x="4645" y="5509"/>
                    <a:pt x="13151" y="2539"/>
                  </a:cubicBezTo>
                  <a:lnTo>
                    <a:pt x="13151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87"/>
            <p:cNvSpPr/>
            <p:nvPr/>
          </p:nvSpPr>
          <p:spPr>
            <a:xfrm>
              <a:off x="5387750" y="6925425"/>
              <a:ext cx="470575" cy="91150"/>
            </a:xfrm>
            <a:custGeom>
              <a:avLst/>
              <a:gdLst/>
              <a:ahLst/>
              <a:cxnLst/>
              <a:rect l="l" t="t" r="r" b="b"/>
              <a:pathLst>
                <a:path w="18823" h="3646" extrusionOk="0">
                  <a:moveTo>
                    <a:pt x="1" y="0"/>
                  </a:moveTo>
                  <a:lnTo>
                    <a:pt x="1" y="3646"/>
                  </a:lnTo>
                  <a:lnTo>
                    <a:pt x="18822" y="3646"/>
                  </a:lnTo>
                  <a:lnTo>
                    <a:pt x="18822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87"/>
            <p:cNvSpPr/>
            <p:nvPr/>
          </p:nvSpPr>
          <p:spPr>
            <a:xfrm>
              <a:off x="5913650" y="6925425"/>
              <a:ext cx="470550" cy="91150"/>
            </a:xfrm>
            <a:custGeom>
              <a:avLst/>
              <a:gdLst/>
              <a:ahLst/>
              <a:cxnLst/>
              <a:rect l="l" t="t" r="r" b="b"/>
              <a:pathLst>
                <a:path w="18822" h="3646" extrusionOk="0">
                  <a:moveTo>
                    <a:pt x="1" y="0"/>
                  </a:moveTo>
                  <a:lnTo>
                    <a:pt x="1" y="3646"/>
                  </a:lnTo>
                  <a:lnTo>
                    <a:pt x="18822" y="3646"/>
                  </a:lnTo>
                  <a:lnTo>
                    <a:pt x="18822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87"/>
            <p:cNvSpPr/>
            <p:nvPr/>
          </p:nvSpPr>
          <p:spPr>
            <a:xfrm>
              <a:off x="5752975" y="6797150"/>
              <a:ext cx="683900" cy="133700"/>
            </a:xfrm>
            <a:custGeom>
              <a:avLst/>
              <a:gdLst/>
              <a:ahLst/>
              <a:cxnLst/>
              <a:rect l="l" t="t" r="r" b="b"/>
              <a:pathLst>
                <a:path w="27356" h="5348" extrusionOk="0">
                  <a:moveTo>
                    <a:pt x="2782" y="1"/>
                  </a:moveTo>
                  <a:cubicBezTo>
                    <a:pt x="1" y="1"/>
                    <a:pt x="1" y="5347"/>
                    <a:pt x="2782" y="5347"/>
                  </a:cubicBezTo>
                  <a:lnTo>
                    <a:pt x="24493" y="5347"/>
                  </a:lnTo>
                  <a:cubicBezTo>
                    <a:pt x="27355" y="5347"/>
                    <a:pt x="27355" y="1"/>
                    <a:pt x="24493" y="1"/>
                  </a:cubicBezTo>
                  <a:close/>
                </a:path>
              </a:pathLst>
            </a:custGeom>
            <a:solidFill>
              <a:srgbClr val="C47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87"/>
            <p:cNvSpPr/>
            <p:nvPr/>
          </p:nvSpPr>
          <p:spPr>
            <a:xfrm>
              <a:off x="5256125" y="6797150"/>
              <a:ext cx="683875" cy="133700"/>
            </a:xfrm>
            <a:custGeom>
              <a:avLst/>
              <a:gdLst/>
              <a:ahLst/>
              <a:cxnLst/>
              <a:rect l="l" t="t" r="r" b="b"/>
              <a:pathLst>
                <a:path w="27355" h="5348" extrusionOk="0">
                  <a:moveTo>
                    <a:pt x="2782" y="1"/>
                  </a:moveTo>
                  <a:cubicBezTo>
                    <a:pt x="0" y="1"/>
                    <a:pt x="0" y="5347"/>
                    <a:pt x="2782" y="5347"/>
                  </a:cubicBezTo>
                  <a:lnTo>
                    <a:pt x="24465" y="5347"/>
                  </a:lnTo>
                  <a:cubicBezTo>
                    <a:pt x="27355" y="5347"/>
                    <a:pt x="27355" y="1"/>
                    <a:pt x="24465" y="1"/>
                  </a:cubicBezTo>
                  <a:close/>
                </a:path>
              </a:pathLst>
            </a:custGeom>
            <a:solidFill>
              <a:srgbClr val="E0A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87"/>
            <p:cNvSpPr/>
            <p:nvPr/>
          </p:nvSpPr>
          <p:spPr>
            <a:xfrm>
              <a:off x="5986550" y="6547375"/>
              <a:ext cx="173525" cy="403050"/>
            </a:xfrm>
            <a:custGeom>
              <a:avLst/>
              <a:gdLst/>
              <a:ahLst/>
              <a:cxnLst/>
              <a:rect l="l" t="t" r="r" b="b"/>
              <a:pathLst>
                <a:path w="6941" h="16122" extrusionOk="0">
                  <a:moveTo>
                    <a:pt x="2485" y="0"/>
                  </a:moveTo>
                  <a:cubicBezTo>
                    <a:pt x="5186" y="4402"/>
                    <a:pt x="4943" y="9614"/>
                    <a:pt x="1" y="16121"/>
                  </a:cubicBezTo>
                  <a:lnTo>
                    <a:pt x="4456" y="16121"/>
                  </a:lnTo>
                  <a:cubicBezTo>
                    <a:pt x="4321" y="10694"/>
                    <a:pt x="5240" y="5320"/>
                    <a:pt x="6941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87"/>
            <p:cNvSpPr/>
            <p:nvPr/>
          </p:nvSpPr>
          <p:spPr>
            <a:xfrm>
              <a:off x="5986550" y="6797825"/>
              <a:ext cx="121550" cy="166775"/>
            </a:xfrm>
            <a:custGeom>
              <a:avLst/>
              <a:gdLst/>
              <a:ahLst/>
              <a:cxnLst/>
              <a:rect l="l" t="t" r="r" b="b"/>
              <a:pathLst>
                <a:path w="4862" h="6671" extrusionOk="0">
                  <a:moveTo>
                    <a:pt x="3430" y="1"/>
                  </a:moveTo>
                  <a:cubicBezTo>
                    <a:pt x="2593" y="2188"/>
                    <a:pt x="1432" y="4267"/>
                    <a:pt x="1" y="6103"/>
                  </a:cubicBezTo>
                  <a:lnTo>
                    <a:pt x="4861" y="6671"/>
                  </a:lnTo>
                  <a:cubicBezTo>
                    <a:pt x="4807" y="5023"/>
                    <a:pt x="4456" y="2809"/>
                    <a:pt x="4618" y="1162"/>
                  </a:cubicBezTo>
                  <a:cubicBezTo>
                    <a:pt x="4240" y="757"/>
                    <a:pt x="3835" y="352"/>
                    <a:pt x="3430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87"/>
            <p:cNvSpPr/>
            <p:nvPr/>
          </p:nvSpPr>
          <p:spPr>
            <a:xfrm>
              <a:off x="6249850" y="6547375"/>
              <a:ext cx="216050" cy="403050"/>
            </a:xfrm>
            <a:custGeom>
              <a:avLst/>
              <a:gdLst/>
              <a:ahLst/>
              <a:cxnLst/>
              <a:rect l="l" t="t" r="r" b="b"/>
              <a:pathLst>
                <a:path w="8642" h="16122" extrusionOk="0">
                  <a:moveTo>
                    <a:pt x="4186" y="0"/>
                  </a:moveTo>
                  <a:cubicBezTo>
                    <a:pt x="6400" y="4402"/>
                    <a:pt x="5617" y="9614"/>
                    <a:pt x="0" y="16121"/>
                  </a:cubicBezTo>
                  <a:lnTo>
                    <a:pt x="4456" y="16121"/>
                  </a:lnTo>
                  <a:cubicBezTo>
                    <a:pt x="4888" y="10694"/>
                    <a:pt x="6373" y="5320"/>
                    <a:pt x="8641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87"/>
            <p:cNvSpPr/>
            <p:nvPr/>
          </p:nvSpPr>
          <p:spPr>
            <a:xfrm>
              <a:off x="6249850" y="6837650"/>
              <a:ext cx="120175" cy="125600"/>
            </a:xfrm>
            <a:custGeom>
              <a:avLst/>
              <a:gdLst/>
              <a:ahLst/>
              <a:cxnLst/>
              <a:rect l="l" t="t" r="r" b="b"/>
              <a:pathLst>
                <a:path w="4807" h="5024" extrusionOk="0">
                  <a:moveTo>
                    <a:pt x="3268" y="1"/>
                  </a:moveTo>
                  <a:cubicBezTo>
                    <a:pt x="2323" y="1594"/>
                    <a:pt x="1242" y="3106"/>
                    <a:pt x="0" y="4510"/>
                  </a:cubicBezTo>
                  <a:lnTo>
                    <a:pt x="4591" y="5024"/>
                  </a:lnTo>
                  <a:cubicBezTo>
                    <a:pt x="4672" y="4051"/>
                    <a:pt x="4672" y="2593"/>
                    <a:pt x="4807" y="1648"/>
                  </a:cubicBezTo>
                  <a:cubicBezTo>
                    <a:pt x="4348" y="1027"/>
                    <a:pt x="3835" y="487"/>
                    <a:pt x="3268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87"/>
            <p:cNvSpPr/>
            <p:nvPr/>
          </p:nvSpPr>
          <p:spPr>
            <a:xfrm>
              <a:off x="6008825" y="6547375"/>
              <a:ext cx="173525" cy="403050"/>
            </a:xfrm>
            <a:custGeom>
              <a:avLst/>
              <a:gdLst/>
              <a:ahLst/>
              <a:cxnLst/>
              <a:rect l="l" t="t" r="r" b="b"/>
              <a:pathLst>
                <a:path w="6941" h="16122" extrusionOk="0">
                  <a:moveTo>
                    <a:pt x="2485" y="0"/>
                  </a:moveTo>
                  <a:cubicBezTo>
                    <a:pt x="5186" y="4402"/>
                    <a:pt x="4943" y="9614"/>
                    <a:pt x="1" y="16121"/>
                  </a:cubicBezTo>
                  <a:lnTo>
                    <a:pt x="4457" y="16121"/>
                  </a:lnTo>
                  <a:cubicBezTo>
                    <a:pt x="4322" y="10694"/>
                    <a:pt x="5240" y="5320"/>
                    <a:pt x="6941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87"/>
            <p:cNvSpPr/>
            <p:nvPr/>
          </p:nvSpPr>
          <p:spPr>
            <a:xfrm>
              <a:off x="6272125" y="6547375"/>
              <a:ext cx="216725" cy="403050"/>
            </a:xfrm>
            <a:custGeom>
              <a:avLst/>
              <a:gdLst/>
              <a:ahLst/>
              <a:cxnLst/>
              <a:rect l="l" t="t" r="r" b="b"/>
              <a:pathLst>
                <a:path w="8669" h="16122" extrusionOk="0">
                  <a:moveTo>
                    <a:pt x="4186" y="0"/>
                  </a:moveTo>
                  <a:cubicBezTo>
                    <a:pt x="6400" y="4402"/>
                    <a:pt x="5617" y="9614"/>
                    <a:pt x="0" y="16121"/>
                  </a:cubicBezTo>
                  <a:lnTo>
                    <a:pt x="4483" y="16121"/>
                  </a:lnTo>
                  <a:cubicBezTo>
                    <a:pt x="4915" y="10694"/>
                    <a:pt x="6400" y="5320"/>
                    <a:pt x="8668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87"/>
            <p:cNvSpPr/>
            <p:nvPr/>
          </p:nvSpPr>
          <p:spPr>
            <a:xfrm>
              <a:off x="6023775" y="6539250"/>
              <a:ext cx="489300" cy="53400"/>
            </a:xfrm>
            <a:custGeom>
              <a:avLst/>
              <a:gdLst/>
              <a:ahLst/>
              <a:cxnLst/>
              <a:rect l="l" t="t" r="r" b="b"/>
              <a:pathLst>
                <a:path w="19572" h="2136" extrusionOk="0">
                  <a:moveTo>
                    <a:pt x="18724" y="0"/>
                  </a:moveTo>
                  <a:cubicBezTo>
                    <a:pt x="18711" y="0"/>
                    <a:pt x="18697" y="1"/>
                    <a:pt x="18683" y="1"/>
                  </a:cubicBezTo>
                  <a:lnTo>
                    <a:pt x="1212" y="1"/>
                  </a:lnTo>
                  <a:cubicBezTo>
                    <a:pt x="699" y="28"/>
                    <a:pt x="240" y="406"/>
                    <a:pt x="159" y="920"/>
                  </a:cubicBezTo>
                  <a:lnTo>
                    <a:pt x="105" y="1217"/>
                  </a:lnTo>
                  <a:cubicBezTo>
                    <a:pt x="0" y="1689"/>
                    <a:pt x="380" y="2136"/>
                    <a:pt x="847" y="2136"/>
                  </a:cubicBezTo>
                  <a:cubicBezTo>
                    <a:pt x="861" y="2136"/>
                    <a:pt x="874" y="2135"/>
                    <a:pt x="888" y="2135"/>
                  </a:cubicBezTo>
                  <a:lnTo>
                    <a:pt x="18359" y="2135"/>
                  </a:lnTo>
                  <a:cubicBezTo>
                    <a:pt x="18872" y="2135"/>
                    <a:pt x="19305" y="1757"/>
                    <a:pt x="19413" y="1244"/>
                  </a:cubicBezTo>
                  <a:lnTo>
                    <a:pt x="19467" y="947"/>
                  </a:lnTo>
                  <a:cubicBezTo>
                    <a:pt x="19571" y="448"/>
                    <a:pt x="19192" y="0"/>
                    <a:pt x="18724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87"/>
            <p:cNvSpPr/>
            <p:nvPr/>
          </p:nvSpPr>
          <p:spPr>
            <a:xfrm>
              <a:off x="6024375" y="6539275"/>
              <a:ext cx="102625" cy="54025"/>
            </a:xfrm>
            <a:custGeom>
              <a:avLst/>
              <a:gdLst/>
              <a:ahLst/>
              <a:cxnLst/>
              <a:rect l="l" t="t" r="r" b="b"/>
              <a:pathLst>
                <a:path w="4105" h="2161" extrusionOk="0">
                  <a:moveTo>
                    <a:pt x="1215" y="0"/>
                  </a:moveTo>
                  <a:cubicBezTo>
                    <a:pt x="675" y="27"/>
                    <a:pt x="243" y="405"/>
                    <a:pt x="135" y="946"/>
                  </a:cubicBezTo>
                  <a:lnTo>
                    <a:pt x="108" y="1243"/>
                  </a:lnTo>
                  <a:cubicBezTo>
                    <a:pt x="0" y="1729"/>
                    <a:pt x="378" y="2161"/>
                    <a:pt x="864" y="2161"/>
                  </a:cubicBezTo>
                  <a:lnTo>
                    <a:pt x="2889" y="2161"/>
                  </a:lnTo>
                  <a:cubicBezTo>
                    <a:pt x="3430" y="2134"/>
                    <a:pt x="3889" y="1756"/>
                    <a:pt x="3970" y="1243"/>
                  </a:cubicBezTo>
                  <a:lnTo>
                    <a:pt x="4024" y="946"/>
                  </a:lnTo>
                  <a:cubicBezTo>
                    <a:pt x="4105" y="432"/>
                    <a:pt x="3727" y="0"/>
                    <a:pt x="3240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87"/>
            <p:cNvSpPr/>
            <p:nvPr/>
          </p:nvSpPr>
          <p:spPr>
            <a:xfrm>
              <a:off x="5960300" y="6464275"/>
              <a:ext cx="604700" cy="98000"/>
            </a:xfrm>
            <a:custGeom>
              <a:avLst/>
              <a:gdLst/>
              <a:ahLst/>
              <a:cxnLst/>
              <a:rect l="l" t="t" r="r" b="b"/>
              <a:pathLst>
                <a:path w="24188" h="3920" extrusionOk="0">
                  <a:moveTo>
                    <a:pt x="22415" y="1"/>
                  </a:moveTo>
                  <a:cubicBezTo>
                    <a:pt x="22387" y="1"/>
                    <a:pt x="22358" y="2"/>
                    <a:pt x="22330" y="3"/>
                  </a:cubicBezTo>
                  <a:lnTo>
                    <a:pt x="2455" y="3"/>
                  </a:lnTo>
                  <a:cubicBezTo>
                    <a:pt x="1321" y="30"/>
                    <a:pt x="403" y="840"/>
                    <a:pt x="214" y="1947"/>
                  </a:cubicBezTo>
                  <a:lnTo>
                    <a:pt x="214" y="2001"/>
                  </a:lnTo>
                  <a:cubicBezTo>
                    <a:pt x="1" y="2986"/>
                    <a:pt x="785" y="3919"/>
                    <a:pt x="1817" y="3919"/>
                  </a:cubicBezTo>
                  <a:cubicBezTo>
                    <a:pt x="1832" y="3919"/>
                    <a:pt x="1846" y="3919"/>
                    <a:pt x="1861" y="3919"/>
                  </a:cubicBezTo>
                  <a:lnTo>
                    <a:pt x="21762" y="3919"/>
                  </a:lnTo>
                  <a:cubicBezTo>
                    <a:pt x="22870" y="3892"/>
                    <a:pt x="23788" y="3081"/>
                    <a:pt x="24004" y="2001"/>
                  </a:cubicBezTo>
                  <a:lnTo>
                    <a:pt x="24004" y="1947"/>
                  </a:lnTo>
                  <a:cubicBezTo>
                    <a:pt x="24188" y="923"/>
                    <a:pt x="23426" y="1"/>
                    <a:pt x="22415" y="1"/>
                  </a:cubicBezTo>
                  <a:close/>
                </a:path>
              </a:pathLst>
            </a:custGeom>
            <a:solidFill>
              <a:srgbClr val="C47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87"/>
            <p:cNvSpPr/>
            <p:nvPr/>
          </p:nvSpPr>
          <p:spPr>
            <a:xfrm>
              <a:off x="5960300" y="6464325"/>
              <a:ext cx="154475" cy="97950"/>
            </a:xfrm>
            <a:custGeom>
              <a:avLst/>
              <a:gdLst/>
              <a:ahLst/>
              <a:cxnLst/>
              <a:rect l="l" t="t" r="r" b="b"/>
              <a:pathLst>
                <a:path w="6179" h="3918" extrusionOk="0">
                  <a:moveTo>
                    <a:pt x="4389" y="0"/>
                  </a:moveTo>
                  <a:cubicBezTo>
                    <a:pt x="4375" y="0"/>
                    <a:pt x="4360" y="1"/>
                    <a:pt x="4345" y="1"/>
                  </a:cubicBezTo>
                  <a:lnTo>
                    <a:pt x="2455" y="1"/>
                  </a:lnTo>
                  <a:cubicBezTo>
                    <a:pt x="1321" y="28"/>
                    <a:pt x="403" y="838"/>
                    <a:pt x="214" y="1945"/>
                  </a:cubicBezTo>
                  <a:lnTo>
                    <a:pt x="214" y="1999"/>
                  </a:lnTo>
                  <a:cubicBezTo>
                    <a:pt x="1" y="2984"/>
                    <a:pt x="785" y="3917"/>
                    <a:pt x="1817" y="3917"/>
                  </a:cubicBezTo>
                  <a:cubicBezTo>
                    <a:pt x="1832" y="3917"/>
                    <a:pt x="1846" y="3917"/>
                    <a:pt x="1861" y="3917"/>
                  </a:cubicBezTo>
                  <a:lnTo>
                    <a:pt x="3778" y="3917"/>
                  </a:lnTo>
                  <a:cubicBezTo>
                    <a:pt x="4885" y="3863"/>
                    <a:pt x="5803" y="3079"/>
                    <a:pt x="5993" y="1999"/>
                  </a:cubicBezTo>
                  <a:lnTo>
                    <a:pt x="5993" y="1945"/>
                  </a:lnTo>
                  <a:cubicBezTo>
                    <a:pt x="6179" y="933"/>
                    <a:pt x="5420" y="0"/>
                    <a:pt x="4389" y="0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87"/>
            <p:cNvSpPr/>
            <p:nvPr/>
          </p:nvSpPr>
          <p:spPr>
            <a:xfrm>
              <a:off x="6383500" y="5793300"/>
              <a:ext cx="224150" cy="156025"/>
            </a:xfrm>
            <a:custGeom>
              <a:avLst/>
              <a:gdLst/>
              <a:ahLst/>
              <a:cxnLst/>
              <a:rect l="l" t="t" r="r" b="b"/>
              <a:pathLst>
                <a:path w="8966" h="6241" extrusionOk="0">
                  <a:moveTo>
                    <a:pt x="4483" y="1"/>
                  </a:moveTo>
                  <a:cubicBezTo>
                    <a:pt x="1999" y="1"/>
                    <a:pt x="1" y="1648"/>
                    <a:pt x="1" y="3700"/>
                  </a:cubicBezTo>
                  <a:cubicBezTo>
                    <a:pt x="1" y="4024"/>
                    <a:pt x="55" y="4321"/>
                    <a:pt x="136" y="4645"/>
                  </a:cubicBezTo>
                  <a:cubicBezTo>
                    <a:pt x="730" y="3700"/>
                    <a:pt x="1756" y="3133"/>
                    <a:pt x="2836" y="3133"/>
                  </a:cubicBezTo>
                  <a:cubicBezTo>
                    <a:pt x="5213" y="3133"/>
                    <a:pt x="5969" y="4240"/>
                    <a:pt x="6158" y="5320"/>
                  </a:cubicBezTo>
                  <a:cubicBezTo>
                    <a:pt x="6277" y="5898"/>
                    <a:pt x="6780" y="6240"/>
                    <a:pt x="7298" y="6240"/>
                  </a:cubicBezTo>
                  <a:cubicBezTo>
                    <a:pt x="7604" y="6240"/>
                    <a:pt x="7915" y="6121"/>
                    <a:pt x="8156" y="5860"/>
                  </a:cubicBezTo>
                  <a:cubicBezTo>
                    <a:pt x="8669" y="5266"/>
                    <a:pt x="8966" y="4483"/>
                    <a:pt x="8966" y="3700"/>
                  </a:cubicBezTo>
                  <a:cubicBezTo>
                    <a:pt x="8966" y="1648"/>
                    <a:pt x="6968" y="1"/>
                    <a:pt x="4483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87"/>
            <p:cNvSpPr/>
            <p:nvPr/>
          </p:nvSpPr>
          <p:spPr>
            <a:xfrm>
              <a:off x="5711125" y="6991575"/>
              <a:ext cx="157325" cy="649450"/>
            </a:xfrm>
            <a:custGeom>
              <a:avLst/>
              <a:gdLst/>
              <a:ahLst/>
              <a:cxnLst/>
              <a:rect l="l" t="t" r="r" b="b"/>
              <a:pathLst>
                <a:path w="6293" h="25978" extrusionOk="0">
                  <a:moveTo>
                    <a:pt x="4240" y="1"/>
                  </a:moveTo>
                  <a:cubicBezTo>
                    <a:pt x="4240" y="5536"/>
                    <a:pt x="3970" y="18255"/>
                    <a:pt x="2134" y="23143"/>
                  </a:cubicBezTo>
                  <a:cubicBezTo>
                    <a:pt x="919" y="23332"/>
                    <a:pt x="0" y="24385"/>
                    <a:pt x="0" y="25627"/>
                  </a:cubicBezTo>
                  <a:lnTo>
                    <a:pt x="0" y="25978"/>
                  </a:lnTo>
                  <a:lnTo>
                    <a:pt x="4402" y="25978"/>
                  </a:lnTo>
                  <a:cubicBezTo>
                    <a:pt x="4402" y="25978"/>
                    <a:pt x="4483" y="17958"/>
                    <a:pt x="6292" y="10775"/>
                  </a:cubicBezTo>
                  <a:cubicBezTo>
                    <a:pt x="6157" y="5725"/>
                    <a:pt x="5401" y="1729"/>
                    <a:pt x="4240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87"/>
            <p:cNvSpPr/>
            <p:nvPr/>
          </p:nvSpPr>
          <p:spPr>
            <a:xfrm>
              <a:off x="5273675" y="6797150"/>
              <a:ext cx="605575" cy="66200"/>
            </a:xfrm>
            <a:custGeom>
              <a:avLst/>
              <a:gdLst/>
              <a:ahLst/>
              <a:cxnLst/>
              <a:rect l="l" t="t" r="r" b="b"/>
              <a:pathLst>
                <a:path w="24223" h="2648" extrusionOk="0">
                  <a:moveTo>
                    <a:pt x="2080" y="1"/>
                  </a:moveTo>
                  <a:cubicBezTo>
                    <a:pt x="729" y="1"/>
                    <a:pt x="27" y="1297"/>
                    <a:pt x="0" y="2593"/>
                  </a:cubicBezTo>
                  <a:cubicBezTo>
                    <a:pt x="108" y="2620"/>
                    <a:pt x="243" y="2647"/>
                    <a:pt x="378" y="2647"/>
                  </a:cubicBezTo>
                  <a:lnTo>
                    <a:pt x="22089" y="2647"/>
                  </a:lnTo>
                  <a:cubicBezTo>
                    <a:pt x="23466" y="2647"/>
                    <a:pt x="24195" y="1351"/>
                    <a:pt x="24222" y="55"/>
                  </a:cubicBezTo>
                  <a:cubicBezTo>
                    <a:pt x="24087" y="28"/>
                    <a:pt x="23925" y="1"/>
                    <a:pt x="23763" y="1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87"/>
            <p:cNvSpPr/>
            <p:nvPr/>
          </p:nvSpPr>
          <p:spPr>
            <a:xfrm>
              <a:off x="5555175" y="6192275"/>
              <a:ext cx="4750" cy="2050"/>
            </a:xfrm>
            <a:custGeom>
              <a:avLst/>
              <a:gdLst/>
              <a:ahLst/>
              <a:cxnLst/>
              <a:rect l="l" t="t" r="r" b="b"/>
              <a:pathLst>
                <a:path w="190" h="82" extrusionOk="0">
                  <a:moveTo>
                    <a:pt x="1" y="1"/>
                  </a:moveTo>
                  <a:lnTo>
                    <a:pt x="1" y="82"/>
                  </a:lnTo>
                  <a:lnTo>
                    <a:pt x="190" y="82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87"/>
            <p:cNvSpPr/>
            <p:nvPr/>
          </p:nvSpPr>
          <p:spPr>
            <a:xfrm>
              <a:off x="5711125" y="7007775"/>
              <a:ext cx="168800" cy="633250"/>
            </a:xfrm>
            <a:custGeom>
              <a:avLst/>
              <a:gdLst/>
              <a:ahLst/>
              <a:cxnLst/>
              <a:rect l="l" t="t" r="r" b="b"/>
              <a:pathLst>
                <a:path w="6752" h="25330" extrusionOk="0">
                  <a:moveTo>
                    <a:pt x="4240" y="1"/>
                  </a:moveTo>
                  <a:cubicBezTo>
                    <a:pt x="4213" y="5833"/>
                    <a:pt x="3889" y="17796"/>
                    <a:pt x="2134" y="22495"/>
                  </a:cubicBezTo>
                  <a:cubicBezTo>
                    <a:pt x="919" y="22684"/>
                    <a:pt x="0" y="23737"/>
                    <a:pt x="0" y="24979"/>
                  </a:cubicBezTo>
                  <a:lnTo>
                    <a:pt x="0" y="25330"/>
                  </a:lnTo>
                  <a:lnTo>
                    <a:pt x="4402" y="25330"/>
                  </a:lnTo>
                  <a:cubicBezTo>
                    <a:pt x="4402" y="25330"/>
                    <a:pt x="4510" y="16041"/>
                    <a:pt x="6751" y="8480"/>
                  </a:cubicBezTo>
                  <a:cubicBezTo>
                    <a:pt x="6454" y="4375"/>
                    <a:pt x="5563" y="1216"/>
                    <a:pt x="4240" y="1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87"/>
            <p:cNvSpPr/>
            <p:nvPr/>
          </p:nvSpPr>
          <p:spPr>
            <a:xfrm>
              <a:off x="5223050" y="7010475"/>
              <a:ext cx="155950" cy="630550"/>
            </a:xfrm>
            <a:custGeom>
              <a:avLst/>
              <a:gdLst/>
              <a:ahLst/>
              <a:cxnLst/>
              <a:rect l="l" t="t" r="r" b="b"/>
              <a:pathLst>
                <a:path w="6238" h="25222" extrusionOk="0">
                  <a:moveTo>
                    <a:pt x="4132" y="1"/>
                  </a:moveTo>
                  <a:cubicBezTo>
                    <a:pt x="4105" y="5861"/>
                    <a:pt x="3781" y="17742"/>
                    <a:pt x="2025" y="22387"/>
                  </a:cubicBezTo>
                  <a:cubicBezTo>
                    <a:pt x="837" y="22630"/>
                    <a:pt x="0" y="23656"/>
                    <a:pt x="0" y="24871"/>
                  </a:cubicBezTo>
                  <a:lnTo>
                    <a:pt x="0" y="25222"/>
                  </a:lnTo>
                  <a:lnTo>
                    <a:pt x="4294" y="25222"/>
                  </a:lnTo>
                  <a:cubicBezTo>
                    <a:pt x="4294" y="25222"/>
                    <a:pt x="4375" y="17040"/>
                    <a:pt x="6238" y="9803"/>
                  </a:cubicBezTo>
                  <a:cubicBezTo>
                    <a:pt x="6103" y="5077"/>
                    <a:pt x="5320" y="1405"/>
                    <a:pt x="4132" y="1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87"/>
          <p:cNvGrpSpPr/>
          <p:nvPr/>
        </p:nvGrpSpPr>
        <p:grpSpPr>
          <a:xfrm rot="1321491" flipH="1">
            <a:off x="2992314" y="2219608"/>
            <a:ext cx="714934" cy="378491"/>
            <a:chOff x="-1074225" y="4512538"/>
            <a:chExt cx="714950" cy="378500"/>
          </a:xfrm>
        </p:grpSpPr>
        <p:sp>
          <p:nvSpPr>
            <p:cNvPr id="6330" name="Google Shape;6330;p87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87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87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87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87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87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87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87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87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87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87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1" name="Google Shape;6341;p87"/>
          <p:cNvGrpSpPr/>
          <p:nvPr/>
        </p:nvGrpSpPr>
        <p:grpSpPr>
          <a:xfrm>
            <a:off x="4247812" y="1317949"/>
            <a:ext cx="648376" cy="880878"/>
            <a:chOff x="638276" y="3526008"/>
            <a:chExt cx="714936" cy="971200"/>
          </a:xfrm>
        </p:grpSpPr>
        <p:sp>
          <p:nvSpPr>
            <p:cNvPr id="6342" name="Google Shape;6342;p87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3" name="Google Shape;6343;p87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344" name="Google Shape;6344;p87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87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87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87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87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87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87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87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87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87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87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87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87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87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87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87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87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87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87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87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87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87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87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87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87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87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71"/>
          <p:cNvSpPr/>
          <p:nvPr/>
        </p:nvSpPr>
        <p:spPr>
          <a:xfrm>
            <a:off x="4166194" y="1780869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71"/>
          <p:cNvSpPr/>
          <p:nvPr/>
        </p:nvSpPr>
        <p:spPr>
          <a:xfrm>
            <a:off x="6753315" y="1785457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71"/>
          <p:cNvSpPr txBox="1">
            <a:spLocks noGrp="1"/>
          </p:cNvSpPr>
          <p:nvPr>
            <p:ph type="title" idx="6"/>
          </p:nvPr>
        </p:nvSpPr>
        <p:spPr>
          <a:xfrm>
            <a:off x="720000" y="582771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Linguagens utilizadas</a:t>
            </a:r>
            <a:endParaRPr dirty="0"/>
          </a:p>
        </p:txBody>
      </p:sp>
      <p:sp>
        <p:nvSpPr>
          <p:cNvPr id="3837" name="Google Shape;3837;p71"/>
          <p:cNvSpPr txBox="1">
            <a:spLocks noGrp="1"/>
          </p:cNvSpPr>
          <p:nvPr>
            <p:ph type="title"/>
          </p:nvPr>
        </p:nvSpPr>
        <p:spPr>
          <a:xfrm>
            <a:off x="684088" y="2795978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3838" name="Google Shape;3838;p71"/>
          <p:cNvSpPr txBox="1">
            <a:spLocks noGrp="1"/>
          </p:cNvSpPr>
          <p:nvPr>
            <p:ph type="subTitle" idx="1"/>
          </p:nvPr>
        </p:nvSpPr>
        <p:spPr>
          <a:xfrm>
            <a:off x="391333" y="3287714"/>
            <a:ext cx="2839755" cy="966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HTML é uma linguagem de marcação utilizada na construção de páginas na Web. Documentos HTML podem ser interpretados por navegadores.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sp>
        <p:nvSpPr>
          <p:cNvPr id="3839" name="Google Shape;3839;p71"/>
          <p:cNvSpPr txBox="1">
            <a:spLocks noGrp="1"/>
          </p:cNvSpPr>
          <p:nvPr>
            <p:ph type="title" idx="2"/>
          </p:nvPr>
        </p:nvSpPr>
        <p:spPr>
          <a:xfrm>
            <a:off x="3285668" y="2782306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</a:t>
            </a:r>
            <a:endParaRPr dirty="0"/>
          </a:p>
        </p:txBody>
      </p:sp>
      <p:sp>
        <p:nvSpPr>
          <p:cNvPr id="3840" name="Google Shape;3840;p71"/>
          <p:cNvSpPr txBox="1">
            <a:spLocks noGrp="1"/>
          </p:cNvSpPr>
          <p:nvPr>
            <p:ph type="subTitle" idx="3"/>
          </p:nvPr>
        </p:nvSpPr>
        <p:spPr>
          <a:xfrm>
            <a:off x="3367372" y="3227195"/>
            <a:ext cx="2547000" cy="1526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Cascading Style Sheets é um mecanismo para adicionar estilos a uma página web, aplicado diretamente nas tags HTML ou ficar contido dentro das tags &lt;style&gt;.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sp>
        <p:nvSpPr>
          <p:cNvPr id="3841" name="Google Shape;3841;p71"/>
          <p:cNvSpPr txBox="1">
            <a:spLocks noGrp="1"/>
          </p:cNvSpPr>
          <p:nvPr>
            <p:ph type="title" idx="4"/>
          </p:nvPr>
        </p:nvSpPr>
        <p:spPr>
          <a:xfrm>
            <a:off x="5951350" y="2782306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JavaScrpit</a:t>
            </a:r>
            <a:endParaRPr dirty="0"/>
          </a:p>
        </p:txBody>
      </p:sp>
      <p:sp>
        <p:nvSpPr>
          <p:cNvPr id="3842" name="Google Shape;3842;p71"/>
          <p:cNvSpPr txBox="1">
            <a:spLocks noGrp="1"/>
          </p:cNvSpPr>
          <p:nvPr>
            <p:ph type="subTitle" idx="5"/>
          </p:nvPr>
        </p:nvSpPr>
        <p:spPr>
          <a:xfrm>
            <a:off x="6026050" y="3281261"/>
            <a:ext cx="2783716" cy="1038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JavaScript é uma linguagem de programação interpretada estruturada, de script em alto nível com tipagem dinâmica fraca e multiparadigma. 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grpSp>
        <p:nvGrpSpPr>
          <p:cNvPr id="3843" name="Google Shape;3843;p71"/>
          <p:cNvGrpSpPr/>
          <p:nvPr/>
        </p:nvGrpSpPr>
        <p:grpSpPr>
          <a:xfrm flipH="1">
            <a:off x="713201" y="445296"/>
            <a:ext cx="714936" cy="971200"/>
            <a:chOff x="638276" y="3526008"/>
            <a:chExt cx="714936" cy="971200"/>
          </a:xfrm>
        </p:grpSpPr>
        <p:sp>
          <p:nvSpPr>
            <p:cNvPr id="3844" name="Google Shape;3844;p71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5" name="Google Shape;3845;p71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3846" name="Google Shape;3846;p71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71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71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71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71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71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71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71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1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71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71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71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71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71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71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71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71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71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71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71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71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71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71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71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71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71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82" name="Google Shape;3882;p71"/>
          <p:cNvGrpSpPr/>
          <p:nvPr/>
        </p:nvGrpSpPr>
        <p:grpSpPr>
          <a:xfrm rot="1321491" flipH="1">
            <a:off x="8006349" y="685255"/>
            <a:ext cx="714934" cy="378491"/>
            <a:chOff x="-1074225" y="4512538"/>
            <a:chExt cx="714950" cy="378500"/>
          </a:xfrm>
        </p:grpSpPr>
        <p:sp>
          <p:nvSpPr>
            <p:cNvPr id="3883" name="Google Shape;3883;p71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5B977B8-2ABB-AB60-BC6E-8BA78B280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48" r="3736"/>
          <a:stretch/>
        </p:blipFill>
        <p:spPr>
          <a:xfrm>
            <a:off x="1336078" y="1707192"/>
            <a:ext cx="1123953" cy="979039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7FDE71D-4845-D12B-8E23-819B3268B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718" r="-2788"/>
          <a:stretch/>
        </p:blipFill>
        <p:spPr>
          <a:xfrm>
            <a:off x="4160879" y="1657185"/>
            <a:ext cx="888278" cy="1027581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73548D3-9E7F-BB85-1C7C-64850B2C9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50" y="1657185"/>
            <a:ext cx="1058477" cy="105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6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71"/>
          <p:cNvSpPr/>
          <p:nvPr/>
        </p:nvSpPr>
        <p:spPr>
          <a:xfrm>
            <a:off x="6753315" y="1785457"/>
            <a:ext cx="811613" cy="811850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FF6DB">
                  <a:alpha val="21910"/>
                </a:srgbClr>
              </a:gs>
              <a:gs pos="100000">
                <a:srgbClr val="FAD25C"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71"/>
          <p:cNvSpPr txBox="1">
            <a:spLocks noGrp="1"/>
          </p:cNvSpPr>
          <p:nvPr>
            <p:ph type="title" idx="6"/>
          </p:nvPr>
        </p:nvSpPr>
        <p:spPr>
          <a:xfrm>
            <a:off x="720000" y="582771"/>
            <a:ext cx="77040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Linguagens utilizadas</a:t>
            </a:r>
            <a:endParaRPr dirty="0"/>
          </a:p>
        </p:txBody>
      </p:sp>
      <p:sp>
        <p:nvSpPr>
          <p:cNvPr id="3837" name="Google Shape;3837;p71"/>
          <p:cNvSpPr txBox="1">
            <a:spLocks noGrp="1"/>
          </p:cNvSpPr>
          <p:nvPr>
            <p:ph type="title"/>
          </p:nvPr>
        </p:nvSpPr>
        <p:spPr>
          <a:xfrm>
            <a:off x="661937" y="2811022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PHP</a:t>
            </a:r>
            <a:endParaRPr dirty="0"/>
          </a:p>
        </p:txBody>
      </p:sp>
      <p:sp>
        <p:nvSpPr>
          <p:cNvPr id="3838" name="Google Shape;3838;p71"/>
          <p:cNvSpPr txBox="1">
            <a:spLocks noGrp="1"/>
          </p:cNvSpPr>
          <p:nvPr>
            <p:ph type="subTitle" idx="1"/>
          </p:nvPr>
        </p:nvSpPr>
        <p:spPr>
          <a:xfrm>
            <a:off x="369182" y="3314565"/>
            <a:ext cx="2839755" cy="1338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PHP é uma linguagem interpretada livre, usada originalmente apenas para o desenvolvimento de aplicações presentes e atuantes no lado do servidor, capazes de gerar conteúdo dinâmico na World </a:t>
            </a:r>
            <a:r>
              <a:rPr lang="pt-BR" sz="1200" dirty="0" err="1">
                <a:solidFill>
                  <a:srgbClr val="080808"/>
                </a:solidFill>
                <a:latin typeface="+mj-lt"/>
              </a:rPr>
              <a:t>Wide</a:t>
            </a:r>
            <a:r>
              <a:rPr lang="pt-BR" sz="1200" dirty="0">
                <a:solidFill>
                  <a:srgbClr val="080808"/>
                </a:solidFill>
                <a:latin typeface="+mj-lt"/>
              </a:rPr>
              <a:t> Web.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sp>
        <p:nvSpPr>
          <p:cNvPr id="3839" name="Google Shape;3839;p71"/>
          <p:cNvSpPr txBox="1">
            <a:spLocks noGrp="1"/>
          </p:cNvSpPr>
          <p:nvPr>
            <p:ph type="title" idx="2"/>
          </p:nvPr>
        </p:nvSpPr>
        <p:spPr>
          <a:xfrm>
            <a:off x="3429362" y="2811022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</a:t>
            </a:r>
            <a:endParaRPr dirty="0"/>
          </a:p>
        </p:txBody>
      </p:sp>
      <p:sp>
        <p:nvSpPr>
          <p:cNvPr id="3840" name="Google Shape;3840;p71"/>
          <p:cNvSpPr txBox="1">
            <a:spLocks noGrp="1"/>
          </p:cNvSpPr>
          <p:nvPr>
            <p:ph type="subTitle" idx="3"/>
          </p:nvPr>
        </p:nvSpPr>
        <p:spPr>
          <a:xfrm>
            <a:off x="3416620" y="3326901"/>
            <a:ext cx="2547000" cy="1074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 É uma linguagem de domínio específico desenvolvida para gerenciar dados relacionais em um sistema de gerenciamento de banco de dados.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grpSp>
        <p:nvGrpSpPr>
          <p:cNvPr id="3843" name="Google Shape;3843;p71"/>
          <p:cNvGrpSpPr/>
          <p:nvPr/>
        </p:nvGrpSpPr>
        <p:grpSpPr>
          <a:xfrm flipH="1">
            <a:off x="713201" y="445296"/>
            <a:ext cx="714936" cy="971200"/>
            <a:chOff x="638276" y="3526008"/>
            <a:chExt cx="714936" cy="971200"/>
          </a:xfrm>
        </p:grpSpPr>
        <p:sp>
          <p:nvSpPr>
            <p:cNvPr id="3844" name="Google Shape;3844;p71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5" name="Google Shape;3845;p71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3846" name="Google Shape;3846;p71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71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71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71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71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71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71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71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1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71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71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71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71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71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71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71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71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71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71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71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71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71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71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71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71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71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82" name="Google Shape;3882;p71"/>
          <p:cNvGrpSpPr/>
          <p:nvPr/>
        </p:nvGrpSpPr>
        <p:grpSpPr>
          <a:xfrm rot="1321491" flipH="1">
            <a:off x="8006349" y="685255"/>
            <a:ext cx="714934" cy="378491"/>
            <a:chOff x="-1074225" y="4512538"/>
            <a:chExt cx="714950" cy="378500"/>
          </a:xfrm>
        </p:grpSpPr>
        <p:sp>
          <p:nvSpPr>
            <p:cNvPr id="3883" name="Google Shape;3883;p71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912F4A9-AF9C-638E-8793-F5791626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6" y="1688763"/>
            <a:ext cx="1911443" cy="10321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D00895-320A-D259-D5AE-16FFDA2F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69" y="1785457"/>
            <a:ext cx="2057400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841;p71">
            <a:extLst>
              <a:ext uri="{FF2B5EF4-FFF2-40B4-BE49-F238E27FC236}">
                <a16:creationId xmlns:a16="http://schemas.microsoft.com/office/drawing/2014/main" id="{8E25DB20-961F-B55E-7D77-3BCDB915AF3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944429" y="2805508"/>
            <a:ext cx="25470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Sass</a:t>
            </a:r>
            <a:endParaRPr dirty="0"/>
          </a:p>
        </p:txBody>
      </p:sp>
      <p:sp>
        <p:nvSpPr>
          <p:cNvPr id="16" name="Google Shape;3842;p71">
            <a:extLst>
              <a:ext uri="{FF2B5EF4-FFF2-40B4-BE49-F238E27FC236}">
                <a16:creationId xmlns:a16="http://schemas.microsoft.com/office/drawing/2014/main" id="{D3274C60-1CC3-4321-1D97-FABB57398EA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53863" y="3326901"/>
            <a:ext cx="2783716" cy="1038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80808"/>
                </a:solidFill>
                <a:latin typeface="+mj-lt"/>
              </a:rPr>
              <a:t>Sass é uma linguagem de folhas de estilo concebida inicialmente por Hampton </a:t>
            </a:r>
            <a:r>
              <a:rPr lang="pt-BR" sz="1200" dirty="0" err="1">
                <a:solidFill>
                  <a:srgbClr val="080808"/>
                </a:solidFill>
                <a:latin typeface="+mj-lt"/>
              </a:rPr>
              <a:t>Catlin</a:t>
            </a:r>
            <a:r>
              <a:rPr lang="pt-BR" sz="1200" dirty="0">
                <a:solidFill>
                  <a:srgbClr val="080808"/>
                </a:solidFill>
                <a:latin typeface="+mj-lt"/>
              </a:rPr>
              <a:t> e desenvolvida por Natalie </a:t>
            </a:r>
            <a:r>
              <a:rPr lang="pt-BR" sz="1200" dirty="0" err="1">
                <a:solidFill>
                  <a:srgbClr val="080808"/>
                </a:solidFill>
                <a:latin typeface="+mj-lt"/>
              </a:rPr>
              <a:t>Weizenbaum</a:t>
            </a:r>
            <a:r>
              <a:rPr lang="pt-BR" sz="1200" dirty="0">
                <a:solidFill>
                  <a:srgbClr val="080808"/>
                </a:solidFill>
                <a:latin typeface="+mj-lt"/>
              </a:rPr>
              <a:t>.</a:t>
            </a:r>
            <a:endParaRPr lang="en-US" sz="1200" dirty="0">
              <a:solidFill>
                <a:srgbClr val="080808"/>
              </a:solidFill>
              <a:latin typeface="+mj-lt"/>
            </a:endParaRPr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6D27C620-B256-9094-F8AB-559799513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847" y="1745139"/>
            <a:ext cx="2270216" cy="11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1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" name="Google Shape;5969;p87"/>
          <p:cNvSpPr/>
          <p:nvPr/>
        </p:nvSpPr>
        <p:spPr>
          <a:xfrm>
            <a:off x="6975890" y="1362267"/>
            <a:ext cx="1512530" cy="1513003"/>
          </a:xfrm>
          <a:custGeom>
            <a:avLst/>
            <a:gdLst/>
            <a:ahLst/>
            <a:cxnLst/>
            <a:rect l="l" t="t" r="r" b="b"/>
            <a:pathLst>
              <a:path w="91295" h="91296" extrusionOk="0">
                <a:moveTo>
                  <a:pt x="75084" y="16212"/>
                </a:moveTo>
                <a:cubicBezTo>
                  <a:pt x="91295" y="32466"/>
                  <a:pt x="91295" y="58788"/>
                  <a:pt x="75084" y="75041"/>
                </a:cubicBezTo>
                <a:cubicBezTo>
                  <a:pt x="58830" y="91295"/>
                  <a:pt x="32466" y="91295"/>
                  <a:pt x="16255" y="75041"/>
                </a:cubicBezTo>
                <a:cubicBezTo>
                  <a:pt x="1" y="58788"/>
                  <a:pt x="1" y="32466"/>
                  <a:pt x="16255" y="16212"/>
                </a:cubicBezTo>
                <a:cubicBezTo>
                  <a:pt x="32466" y="1"/>
                  <a:pt x="58830" y="1"/>
                  <a:pt x="75084" y="16212"/>
                </a:cubicBezTo>
                <a:close/>
              </a:path>
            </a:pathLst>
          </a:custGeom>
          <a:gradFill>
            <a:gsLst>
              <a:gs pos="0">
                <a:srgbClr val="F9EBAB">
                  <a:alpha val="21960"/>
                  <a:alpha val="21910"/>
                </a:srgbClr>
              </a:gs>
              <a:gs pos="41000">
                <a:srgbClr val="F9EBAB">
                  <a:alpha val="53333"/>
                  <a:alpha val="21910"/>
                </a:srgbClr>
              </a:gs>
              <a:gs pos="100000">
                <a:srgbClr val="F9EBAB">
                  <a:alpha val="77254"/>
                  <a:alpha val="2191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87"/>
          <p:cNvGrpSpPr/>
          <p:nvPr/>
        </p:nvGrpSpPr>
        <p:grpSpPr>
          <a:xfrm>
            <a:off x="713263" y="859708"/>
            <a:ext cx="3268775" cy="380199"/>
            <a:chOff x="975489" y="863689"/>
            <a:chExt cx="3268775" cy="380199"/>
          </a:xfrm>
        </p:grpSpPr>
        <p:grpSp>
          <p:nvGrpSpPr>
            <p:cNvPr id="5971" name="Google Shape;5971;p87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5972" name="Google Shape;5972;p87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87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87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87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87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87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87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87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87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87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87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87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87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87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87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87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87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87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87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87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87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87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87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87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87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87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87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87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87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87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87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87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87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87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87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87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87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87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87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87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87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87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87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87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87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87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87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87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87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87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87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87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87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87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87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87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87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87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87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87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87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87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87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87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87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87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87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87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87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87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87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87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87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87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87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87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87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87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87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87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87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87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87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87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87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87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87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87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87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87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87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87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87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87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87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87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87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87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87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87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87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87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87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87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87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87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8" name="Google Shape;6078;p87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87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87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87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87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87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87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87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87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87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8" name="Google Shape;6088;p87"/>
          <p:cNvGrpSpPr/>
          <p:nvPr/>
        </p:nvGrpSpPr>
        <p:grpSpPr>
          <a:xfrm flipH="1">
            <a:off x="5161963" y="859708"/>
            <a:ext cx="3268775" cy="380199"/>
            <a:chOff x="975489" y="863689"/>
            <a:chExt cx="3268775" cy="380199"/>
          </a:xfrm>
        </p:grpSpPr>
        <p:grpSp>
          <p:nvGrpSpPr>
            <p:cNvPr id="6089" name="Google Shape;6089;p87"/>
            <p:cNvGrpSpPr/>
            <p:nvPr/>
          </p:nvGrpSpPr>
          <p:grpSpPr>
            <a:xfrm>
              <a:off x="975489" y="863689"/>
              <a:ext cx="3268775" cy="380199"/>
              <a:chOff x="975489" y="863689"/>
              <a:chExt cx="3268775" cy="380199"/>
            </a:xfrm>
          </p:grpSpPr>
          <p:sp>
            <p:nvSpPr>
              <p:cNvPr id="6090" name="Google Shape;6090;p87"/>
              <p:cNvSpPr/>
              <p:nvPr/>
            </p:nvSpPr>
            <p:spPr>
              <a:xfrm>
                <a:off x="2505355" y="905736"/>
                <a:ext cx="166847" cy="33815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276" extrusionOk="0">
                    <a:moveTo>
                      <a:pt x="588" y="0"/>
                    </a:moveTo>
                    <a:lnTo>
                      <a:pt x="1" y="2171"/>
                    </a:lnTo>
                    <a:lnTo>
                      <a:pt x="546" y="2276"/>
                    </a:lnTo>
                    <a:lnTo>
                      <a:pt x="1123" y="74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87"/>
              <p:cNvSpPr/>
              <p:nvPr/>
            </p:nvSpPr>
            <p:spPr>
              <a:xfrm>
                <a:off x="2536556" y="905736"/>
                <a:ext cx="135647" cy="20740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396" extrusionOk="0">
                    <a:moveTo>
                      <a:pt x="378" y="0"/>
                    </a:moveTo>
                    <a:lnTo>
                      <a:pt x="1" y="1395"/>
                    </a:lnTo>
                    <a:cubicBezTo>
                      <a:pt x="200" y="1374"/>
                      <a:pt x="399" y="1332"/>
                      <a:pt x="598" y="1280"/>
                    </a:cubicBezTo>
                    <a:lnTo>
                      <a:pt x="913" y="74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87"/>
              <p:cNvSpPr/>
              <p:nvPr/>
            </p:nvSpPr>
            <p:spPr>
              <a:xfrm>
                <a:off x="2592717" y="930696"/>
                <a:ext cx="54675" cy="4531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5" extrusionOk="0">
                    <a:moveTo>
                      <a:pt x="74" y="0"/>
                    </a:moveTo>
                    <a:lnTo>
                      <a:pt x="0" y="294"/>
                    </a:lnTo>
                    <a:lnTo>
                      <a:pt x="283" y="30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87"/>
              <p:cNvSpPr/>
              <p:nvPr/>
            </p:nvSpPr>
            <p:spPr>
              <a:xfrm>
                <a:off x="2525710" y="1186094"/>
                <a:ext cx="51555" cy="454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06" extrusionOk="0">
                    <a:moveTo>
                      <a:pt x="63" y="1"/>
                    </a:moveTo>
                    <a:lnTo>
                      <a:pt x="0" y="232"/>
                    </a:lnTo>
                    <a:lnTo>
                      <a:pt x="283" y="305"/>
                    </a:lnTo>
                    <a:lnTo>
                      <a:pt x="346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87"/>
              <p:cNvSpPr/>
              <p:nvPr/>
            </p:nvSpPr>
            <p:spPr>
              <a:xfrm>
                <a:off x="2598957" y="986708"/>
                <a:ext cx="14114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21" extrusionOk="0">
                    <a:moveTo>
                      <a:pt x="53" y="1"/>
                    </a:moveTo>
                    <a:lnTo>
                      <a:pt x="0" y="221"/>
                    </a:lnTo>
                    <a:lnTo>
                      <a:pt x="42" y="221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87"/>
              <p:cNvSpPr/>
              <p:nvPr/>
            </p:nvSpPr>
            <p:spPr>
              <a:xfrm>
                <a:off x="1664130" y="896376"/>
                <a:ext cx="115441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329" extrusionOk="0">
                    <a:moveTo>
                      <a:pt x="0" y="0"/>
                    </a:moveTo>
                    <a:lnTo>
                      <a:pt x="32" y="2328"/>
                    </a:lnTo>
                    <a:lnTo>
                      <a:pt x="776" y="232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87"/>
              <p:cNvSpPr/>
              <p:nvPr/>
            </p:nvSpPr>
            <p:spPr>
              <a:xfrm>
                <a:off x="975489" y="896376"/>
                <a:ext cx="151247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329" extrusionOk="0">
                    <a:moveTo>
                      <a:pt x="32" y="0"/>
                    </a:moveTo>
                    <a:lnTo>
                      <a:pt x="0" y="2328"/>
                    </a:lnTo>
                    <a:lnTo>
                      <a:pt x="923" y="2328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87"/>
              <p:cNvSpPr/>
              <p:nvPr/>
            </p:nvSpPr>
            <p:spPr>
              <a:xfrm>
                <a:off x="1385256" y="991463"/>
                <a:ext cx="109201" cy="25093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89" extrusionOk="0">
                    <a:moveTo>
                      <a:pt x="42" y="0"/>
                    </a:moveTo>
                    <a:lnTo>
                      <a:pt x="0" y="1688"/>
                    </a:lnTo>
                    <a:lnTo>
                      <a:pt x="734" y="1688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87"/>
              <p:cNvSpPr/>
              <p:nvPr/>
            </p:nvSpPr>
            <p:spPr>
              <a:xfrm>
                <a:off x="1280809" y="896376"/>
                <a:ext cx="88995" cy="3460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29" extrusionOk="0">
                    <a:moveTo>
                      <a:pt x="1" y="0"/>
                    </a:moveTo>
                    <a:lnTo>
                      <a:pt x="64" y="2328"/>
                    </a:lnTo>
                    <a:lnTo>
                      <a:pt x="598" y="232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87"/>
              <p:cNvSpPr/>
              <p:nvPr/>
            </p:nvSpPr>
            <p:spPr>
              <a:xfrm>
                <a:off x="1126589" y="929062"/>
                <a:ext cx="146641" cy="31333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109" extrusionOk="0">
                    <a:moveTo>
                      <a:pt x="84" y="1"/>
                    </a:moveTo>
                    <a:lnTo>
                      <a:pt x="1" y="2108"/>
                    </a:lnTo>
                    <a:lnTo>
                      <a:pt x="986" y="2108"/>
                    </a:lnTo>
                    <a:lnTo>
                      <a:pt x="902" y="64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87"/>
              <p:cNvSpPr/>
              <p:nvPr/>
            </p:nvSpPr>
            <p:spPr>
              <a:xfrm>
                <a:off x="1502036" y="924456"/>
                <a:ext cx="151247" cy="31794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2140" extrusionOk="0">
                    <a:moveTo>
                      <a:pt x="1" y="0"/>
                    </a:moveTo>
                    <a:lnTo>
                      <a:pt x="32" y="2139"/>
                    </a:lnTo>
                    <a:lnTo>
                      <a:pt x="1018" y="2139"/>
                    </a:lnTo>
                    <a:lnTo>
                      <a:pt x="913" y="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87"/>
              <p:cNvSpPr/>
              <p:nvPr/>
            </p:nvSpPr>
            <p:spPr>
              <a:xfrm>
                <a:off x="1667250" y="1116116"/>
                <a:ext cx="112321" cy="12628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50" extrusionOk="0">
                    <a:moveTo>
                      <a:pt x="0" y="0"/>
                    </a:moveTo>
                    <a:lnTo>
                      <a:pt x="11" y="839"/>
                    </a:lnTo>
                    <a:lnTo>
                      <a:pt x="755" y="849"/>
                    </a:lnTo>
                    <a:lnTo>
                      <a:pt x="713" y="315"/>
                    </a:lnTo>
                    <a:cubicBezTo>
                      <a:pt x="483" y="189"/>
                      <a:pt x="242" y="9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87"/>
              <p:cNvSpPr/>
              <p:nvPr/>
            </p:nvSpPr>
            <p:spPr>
              <a:xfrm>
                <a:off x="9754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986" y="1"/>
                    </a:moveTo>
                    <a:lnTo>
                      <a:pt x="986" y="1"/>
                    </a:lnTo>
                    <a:cubicBezTo>
                      <a:pt x="651" y="11"/>
                      <a:pt x="325" y="43"/>
                      <a:pt x="21" y="74"/>
                    </a:cubicBezTo>
                    <a:lnTo>
                      <a:pt x="0" y="1416"/>
                    </a:lnTo>
                    <a:lnTo>
                      <a:pt x="923" y="1416"/>
                    </a:lnTo>
                    <a:lnTo>
                      <a:pt x="9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87"/>
              <p:cNvSpPr/>
              <p:nvPr/>
            </p:nvSpPr>
            <p:spPr>
              <a:xfrm>
                <a:off x="1385256" y="1049109"/>
                <a:ext cx="109201" cy="194779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311" extrusionOk="0">
                    <a:moveTo>
                      <a:pt x="32" y="0"/>
                    </a:moveTo>
                    <a:lnTo>
                      <a:pt x="0" y="1311"/>
                    </a:lnTo>
                    <a:lnTo>
                      <a:pt x="734" y="1300"/>
                    </a:lnTo>
                    <a:lnTo>
                      <a:pt x="703" y="115"/>
                    </a:lnTo>
                    <a:cubicBezTo>
                      <a:pt x="483" y="74"/>
                      <a:pt x="262" y="32"/>
                      <a:pt x="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87"/>
              <p:cNvSpPr/>
              <p:nvPr/>
            </p:nvSpPr>
            <p:spPr>
              <a:xfrm>
                <a:off x="1283929" y="1036629"/>
                <a:ext cx="8587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85" extrusionOk="0">
                    <a:moveTo>
                      <a:pt x="1" y="0"/>
                    </a:moveTo>
                    <a:lnTo>
                      <a:pt x="43" y="1384"/>
                    </a:lnTo>
                    <a:lnTo>
                      <a:pt x="577" y="1384"/>
                    </a:lnTo>
                    <a:lnTo>
                      <a:pt x="556" y="53"/>
                    </a:lnTo>
                    <a:cubicBezTo>
                      <a:pt x="378" y="32"/>
                      <a:pt x="189" y="1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87"/>
              <p:cNvSpPr/>
              <p:nvPr/>
            </p:nvSpPr>
            <p:spPr>
              <a:xfrm>
                <a:off x="1126589" y="1031875"/>
                <a:ext cx="146641" cy="2105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417" extrusionOk="0">
                    <a:moveTo>
                      <a:pt x="63" y="1"/>
                    </a:moveTo>
                    <a:lnTo>
                      <a:pt x="1" y="1416"/>
                    </a:lnTo>
                    <a:lnTo>
                      <a:pt x="986" y="1416"/>
                    </a:lnTo>
                    <a:lnTo>
                      <a:pt x="934" y="22"/>
                    </a:lnTo>
                    <a:cubicBezTo>
                      <a:pt x="630" y="1"/>
                      <a:pt x="347" y="1"/>
                      <a:pt x="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87"/>
              <p:cNvSpPr/>
              <p:nvPr/>
            </p:nvSpPr>
            <p:spPr>
              <a:xfrm>
                <a:off x="1505156" y="1069315"/>
                <a:ext cx="148127" cy="17308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65" extrusionOk="0">
                    <a:moveTo>
                      <a:pt x="1" y="0"/>
                    </a:moveTo>
                    <a:lnTo>
                      <a:pt x="11" y="1164"/>
                    </a:lnTo>
                    <a:lnTo>
                      <a:pt x="997" y="1164"/>
                    </a:lnTo>
                    <a:lnTo>
                      <a:pt x="955" y="263"/>
                    </a:lnTo>
                    <a:cubicBezTo>
                      <a:pt x="640" y="158"/>
                      <a:pt x="326" y="63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87"/>
              <p:cNvSpPr/>
              <p:nvPr/>
            </p:nvSpPr>
            <p:spPr>
              <a:xfrm>
                <a:off x="995696" y="1203329"/>
                <a:ext cx="90481" cy="23474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8" extrusionOk="0">
                    <a:moveTo>
                      <a:pt x="11" y="0"/>
                    </a:moveTo>
                    <a:lnTo>
                      <a:pt x="1" y="158"/>
                    </a:lnTo>
                    <a:lnTo>
                      <a:pt x="609" y="15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87"/>
              <p:cNvSpPr/>
              <p:nvPr/>
            </p:nvSpPr>
            <p:spPr>
              <a:xfrm>
                <a:off x="997330" y="1165888"/>
                <a:ext cx="90481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8" extrusionOk="0">
                    <a:moveTo>
                      <a:pt x="0" y="1"/>
                    </a:moveTo>
                    <a:lnTo>
                      <a:pt x="0" y="147"/>
                    </a:lnTo>
                    <a:lnTo>
                      <a:pt x="598" y="14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87"/>
              <p:cNvSpPr/>
              <p:nvPr/>
            </p:nvSpPr>
            <p:spPr>
              <a:xfrm>
                <a:off x="1156155" y="1193969"/>
                <a:ext cx="85875" cy="2971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00" extrusionOk="0">
                    <a:moveTo>
                      <a:pt x="1" y="0"/>
                    </a:moveTo>
                    <a:lnTo>
                      <a:pt x="1" y="200"/>
                    </a:lnTo>
                    <a:lnTo>
                      <a:pt x="578" y="200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87"/>
              <p:cNvSpPr/>
              <p:nvPr/>
            </p:nvSpPr>
            <p:spPr>
              <a:xfrm>
                <a:off x="989455" y="910341"/>
                <a:ext cx="9984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672" y="137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87"/>
              <p:cNvSpPr/>
              <p:nvPr/>
            </p:nvSpPr>
            <p:spPr>
              <a:xfrm>
                <a:off x="1318695" y="916582"/>
                <a:ext cx="18423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17" extrusionOk="0">
                    <a:moveTo>
                      <a:pt x="63" y="0"/>
                    </a:moveTo>
                    <a:cubicBezTo>
                      <a:pt x="0" y="0"/>
                      <a:pt x="0" y="117"/>
                      <a:pt x="63" y="117"/>
                    </a:cubicBezTo>
                    <a:cubicBezTo>
                      <a:pt x="65" y="117"/>
                      <a:pt x="68" y="117"/>
                      <a:pt x="71" y="116"/>
                    </a:cubicBezTo>
                    <a:cubicBezTo>
                      <a:pt x="92" y="116"/>
                      <a:pt x="123" y="95"/>
                      <a:pt x="123" y="64"/>
                    </a:cubicBezTo>
                    <a:cubicBezTo>
                      <a:pt x="123" y="32"/>
                      <a:pt x="92" y="1"/>
                      <a:pt x="71" y="1"/>
                    </a:cubicBezTo>
                    <a:cubicBezTo>
                      <a:pt x="68" y="0"/>
                      <a:pt x="65" y="0"/>
                      <a:pt x="63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87"/>
              <p:cNvSpPr/>
              <p:nvPr/>
            </p:nvSpPr>
            <p:spPr>
              <a:xfrm>
                <a:off x="1196122" y="1158163"/>
                <a:ext cx="16343" cy="1129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6" extrusionOk="0">
                    <a:moveTo>
                      <a:pt x="57" y="0"/>
                    </a:moveTo>
                    <a:cubicBezTo>
                      <a:pt x="0" y="0"/>
                      <a:pt x="56" y="76"/>
                      <a:pt x="90" y="76"/>
                    </a:cubicBezTo>
                    <a:cubicBezTo>
                      <a:pt x="99" y="76"/>
                      <a:pt x="107" y="69"/>
                      <a:pt x="109" y="53"/>
                    </a:cubicBezTo>
                    <a:cubicBezTo>
                      <a:pt x="109" y="21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87"/>
              <p:cNvSpPr/>
              <p:nvPr/>
            </p:nvSpPr>
            <p:spPr>
              <a:xfrm>
                <a:off x="1405462" y="1207935"/>
                <a:ext cx="67155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27" extrusionOk="0">
                    <a:moveTo>
                      <a:pt x="11" y="1"/>
                    </a:moveTo>
                    <a:lnTo>
                      <a:pt x="1" y="127"/>
                    </a:lnTo>
                    <a:lnTo>
                      <a:pt x="452" y="127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87"/>
              <p:cNvSpPr/>
              <p:nvPr/>
            </p:nvSpPr>
            <p:spPr>
              <a:xfrm>
                <a:off x="1304284" y="1187729"/>
                <a:ext cx="54675" cy="4382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95" extrusionOk="0">
                    <a:moveTo>
                      <a:pt x="367" y="0"/>
                    </a:moveTo>
                    <a:lnTo>
                      <a:pt x="0" y="11"/>
                    </a:lnTo>
                    <a:lnTo>
                      <a:pt x="0" y="294"/>
                    </a:lnTo>
                    <a:lnTo>
                      <a:pt x="357" y="27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87"/>
              <p:cNvSpPr/>
              <p:nvPr/>
            </p:nvSpPr>
            <p:spPr>
              <a:xfrm>
                <a:off x="1534722" y="943176"/>
                <a:ext cx="78149" cy="3432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31" extrusionOk="0">
                    <a:moveTo>
                      <a:pt x="11" y="0"/>
                    </a:moveTo>
                    <a:lnTo>
                      <a:pt x="1" y="231"/>
                    </a:lnTo>
                    <a:lnTo>
                      <a:pt x="525" y="23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87"/>
              <p:cNvSpPr/>
              <p:nvPr/>
            </p:nvSpPr>
            <p:spPr>
              <a:xfrm>
                <a:off x="1673490" y="913462"/>
                <a:ext cx="6240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63" extrusionOk="0">
                    <a:moveTo>
                      <a:pt x="11" y="1"/>
                    </a:moveTo>
                    <a:lnTo>
                      <a:pt x="0" y="242"/>
                    </a:lnTo>
                    <a:lnTo>
                      <a:pt x="420" y="263"/>
                    </a:lnTo>
                    <a:lnTo>
                      <a:pt x="420" y="2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87"/>
              <p:cNvSpPr/>
              <p:nvPr/>
            </p:nvSpPr>
            <p:spPr>
              <a:xfrm>
                <a:off x="1523876" y="1200209"/>
                <a:ext cx="104595" cy="2822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90" extrusionOk="0">
                    <a:moveTo>
                      <a:pt x="1" y="0"/>
                    </a:moveTo>
                    <a:lnTo>
                      <a:pt x="11" y="189"/>
                    </a:lnTo>
                    <a:lnTo>
                      <a:pt x="703" y="189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87"/>
              <p:cNvSpPr/>
              <p:nvPr/>
            </p:nvSpPr>
            <p:spPr>
              <a:xfrm>
                <a:off x="1679730" y="1161283"/>
                <a:ext cx="78001" cy="7176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0" y="0"/>
                    </a:moveTo>
                    <a:lnTo>
                      <a:pt x="11" y="483"/>
                    </a:lnTo>
                    <a:lnTo>
                      <a:pt x="525" y="483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87"/>
              <p:cNvSpPr/>
              <p:nvPr/>
            </p:nvSpPr>
            <p:spPr>
              <a:xfrm>
                <a:off x="1327610" y="1144048"/>
                <a:ext cx="7874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2" extrusionOk="0">
                    <a:moveTo>
                      <a:pt x="53" y="1"/>
                    </a:moveTo>
                    <a:lnTo>
                      <a:pt x="0" y="11"/>
                    </a:lnTo>
                    <a:lnTo>
                      <a:pt x="0" y="221"/>
                    </a:lnTo>
                    <a:lnTo>
                      <a:pt x="53" y="221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87"/>
              <p:cNvSpPr/>
              <p:nvPr/>
            </p:nvSpPr>
            <p:spPr>
              <a:xfrm>
                <a:off x="1424183" y="1008252"/>
                <a:ext cx="26297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44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5" y="2"/>
                    </a:cubicBezTo>
                    <a:cubicBezTo>
                      <a:pt x="32" y="2"/>
                      <a:pt x="0" y="86"/>
                      <a:pt x="53" y="128"/>
                    </a:cubicBezTo>
                    <a:cubicBezTo>
                      <a:pt x="66" y="139"/>
                      <a:pt x="80" y="143"/>
                      <a:pt x="95" y="143"/>
                    </a:cubicBezTo>
                    <a:cubicBezTo>
                      <a:pt x="137" y="143"/>
                      <a:pt x="176" y="102"/>
                      <a:pt x="168" y="55"/>
                    </a:cubicBezTo>
                    <a:cubicBezTo>
                      <a:pt x="159" y="28"/>
                      <a:pt x="134" y="0"/>
                      <a:pt x="107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87"/>
              <p:cNvSpPr/>
              <p:nvPr/>
            </p:nvSpPr>
            <p:spPr>
              <a:xfrm>
                <a:off x="2778137" y="863689"/>
                <a:ext cx="748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49" extrusionOk="0">
                    <a:moveTo>
                      <a:pt x="0" y="0"/>
                    </a:moveTo>
                    <a:lnTo>
                      <a:pt x="21" y="2548"/>
                    </a:lnTo>
                    <a:lnTo>
                      <a:pt x="503" y="254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87"/>
              <p:cNvSpPr/>
              <p:nvPr/>
            </p:nvSpPr>
            <p:spPr>
              <a:xfrm>
                <a:off x="3683250" y="925942"/>
                <a:ext cx="1139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2130" extrusionOk="0">
                    <a:moveTo>
                      <a:pt x="1" y="1"/>
                    </a:moveTo>
                    <a:lnTo>
                      <a:pt x="32" y="2129"/>
                    </a:lnTo>
                    <a:lnTo>
                      <a:pt x="766" y="2129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87"/>
              <p:cNvSpPr/>
              <p:nvPr/>
            </p:nvSpPr>
            <p:spPr>
              <a:xfrm>
                <a:off x="3801663" y="925942"/>
                <a:ext cx="98355" cy="31645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2130" extrusionOk="0">
                    <a:moveTo>
                      <a:pt x="22" y="1"/>
                    </a:moveTo>
                    <a:lnTo>
                      <a:pt x="1" y="2129"/>
                    </a:lnTo>
                    <a:lnTo>
                      <a:pt x="598" y="2129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87"/>
              <p:cNvSpPr/>
              <p:nvPr/>
            </p:nvSpPr>
            <p:spPr>
              <a:xfrm>
                <a:off x="3683250" y="925942"/>
                <a:ext cx="106081" cy="22300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501" extrusionOk="0">
                    <a:moveTo>
                      <a:pt x="1" y="1"/>
                    </a:moveTo>
                    <a:lnTo>
                      <a:pt x="22" y="1500"/>
                    </a:lnTo>
                    <a:lnTo>
                      <a:pt x="74" y="1500"/>
                    </a:lnTo>
                    <a:cubicBezTo>
                      <a:pt x="294" y="1500"/>
                      <a:pt x="504" y="1490"/>
                      <a:pt x="714" y="1479"/>
                    </a:cubicBez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87"/>
              <p:cNvSpPr/>
              <p:nvPr/>
            </p:nvSpPr>
            <p:spPr>
              <a:xfrm>
                <a:off x="3801663" y="925942"/>
                <a:ext cx="98355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469" extrusionOk="0">
                    <a:moveTo>
                      <a:pt x="22" y="1"/>
                    </a:moveTo>
                    <a:lnTo>
                      <a:pt x="1" y="1469"/>
                    </a:lnTo>
                    <a:cubicBezTo>
                      <a:pt x="221" y="1448"/>
                      <a:pt x="431" y="1416"/>
                      <a:pt x="619" y="1385"/>
                    </a:cubicBez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87"/>
              <p:cNvSpPr/>
              <p:nvPr/>
            </p:nvSpPr>
            <p:spPr>
              <a:xfrm>
                <a:off x="3692610" y="940056"/>
                <a:ext cx="67155" cy="249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68" extrusionOk="0">
                    <a:moveTo>
                      <a:pt x="1" y="0"/>
                    </a:moveTo>
                    <a:lnTo>
                      <a:pt x="11" y="168"/>
                    </a:lnTo>
                    <a:lnTo>
                      <a:pt x="451" y="168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87"/>
              <p:cNvSpPr/>
              <p:nvPr/>
            </p:nvSpPr>
            <p:spPr>
              <a:xfrm>
                <a:off x="3817263" y="1189214"/>
                <a:ext cx="57795" cy="3610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3" extrusionOk="0">
                    <a:moveTo>
                      <a:pt x="0" y="1"/>
                    </a:moveTo>
                    <a:lnTo>
                      <a:pt x="11" y="242"/>
                    </a:lnTo>
                    <a:lnTo>
                      <a:pt x="388" y="242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87"/>
              <p:cNvSpPr/>
              <p:nvPr/>
            </p:nvSpPr>
            <p:spPr>
              <a:xfrm>
                <a:off x="3821869" y="941542"/>
                <a:ext cx="70275" cy="21989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48" extrusionOk="0">
                    <a:moveTo>
                      <a:pt x="1" y="1"/>
                    </a:moveTo>
                    <a:lnTo>
                      <a:pt x="11" y="147"/>
                    </a:lnTo>
                    <a:lnTo>
                      <a:pt x="473" y="14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87"/>
              <p:cNvSpPr/>
              <p:nvPr/>
            </p:nvSpPr>
            <p:spPr>
              <a:xfrm>
                <a:off x="3734656" y="1203329"/>
                <a:ext cx="11143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5" h="95" extrusionOk="0">
                    <a:moveTo>
                      <a:pt x="32" y="0"/>
                    </a:moveTo>
                    <a:cubicBezTo>
                      <a:pt x="11" y="0"/>
                      <a:pt x="1" y="21"/>
                      <a:pt x="1" y="42"/>
                    </a:cubicBezTo>
                    <a:cubicBezTo>
                      <a:pt x="1" y="74"/>
                      <a:pt x="11" y="95"/>
                      <a:pt x="32" y="95"/>
                    </a:cubicBezTo>
                    <a:cubicBezTo>
                      <a:pt x="64" y="95"/>
                      <a:pt x="74" y="74"/>
                      <a:pt x="74" y="42"/>
                    </a:cubicBezTo>
                    <a:cubicBezTo>
                      <a:pt x="74" y="21"/>
                      <a:pt x="64" y="0"/>
                      <a:pt x="3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87"/>
              <p:cNvSpPr/>
              <p:nvPr/>
            </p:nvSpPr>
            <p:spPr>
              <a:xfrm>
                <a:off x="3723810" y="985223"/>
                <a:ext cx="10994" cy="141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95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74"/>
                      <a:pt x="21" y="95"/>
                      <a:pt x="42" y="95"/>
                    </a:cubicBezTo>
                    <a:cubicBezTo>
                      <a:pt x="63" y="95"/>
                      <a:pt x="74" y="74"/>
                      <a:pt x="74" y="42"/>
                    </a:cubicBezTo>
                    <a:cubicBezTo>
                      <a:pt x="7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87"/>
              <p:cNvSpPr/>
              <p:nvPr/>
            </p:nvSpPr>
            <p:spPr>
              <a:xfrm>
                <a:off x="3839104" y="1156528"/>
                <a:ext cx="1262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85" h="117" extrusionOk="0">
                    <a:moveTo>
                      <a:pt x="42" y="1"/>
                    </a:moveTo>
                    <a:cubicBezTo>
                      <a:pt x="21" y="1"/>
                      <a:pt x="0" y="32"/>
                      <a:pt x="0" y="64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84" y="85"/>
                      <a:pt x="84" y="64"/>
                    </a:cubicBezTo>
                    <a:cubicBezTo>
                      <a:pt x="84" y="3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87"/>
              <p:cNvSpPr/>
              <p:nvPr/>
            </p:nvSpPr>
            <p:spPr>
              <a:xfrm>
                <a:off x="3918591" y="1013155"/>
                <a:ext cx="112321" cy="22924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543" extrusionOk="0">
                    <a:moveTo>
                      <a:pt x="0" y="1"/>
                    </a:moveTo>
                    <a:lnTo>
                      <a:pt x="0" y="1542"/>
                    </a:lnTo>
                    <a:lnTo>
                      <a:pt x="713" y="1542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87"/>
              <p:cNvSpPr/>
              <p:nvPr/>
            </p:nvSpPr>
            <p:spPr>
              <a:xfrm>
                <a:off x="3918591" y="1013155"/>
                <a:ext cx="112321" cy="1170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788" extrusionOk="0">
                    <a:moveTo>
                      <a:pt x="0" y="1"/>
                    </a:moveTo>
                    <a:lnTo>
                      <a:pt x="0" y="662"/>
                    </a:lnTo>
                    <a:cubicBezTo>
                      <a:pt x="220" y="704"/>
                      <a:pt x="472" y="745"/>
                      <a:pt x="734" y="787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87"/>
              <p:cNvSpPr/>
              <p:nvPr/>
            </p:nvSpPr>
            <p:spPr>
              <a:xfrm>
                <a:off x="3929437" y="1025635"/>
                <a:ext cx="76515" cy="3298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2" extrusionOk="0">
                    <a:moveTo>
                      <a:pt x="514" y="1"/>
                    </a:moveTo>
                    <a:lnTo>
                      <a:pt x="11" y="22"/>
                    </a:lnTo>
                    <a:lnTo>
                      <a:pt x="0" y="221"/>
                    </a:lnTo>
                    <a:lnTo>
                      <a:pt x="504" y="20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87"/>
              <p:cNvSpPr/>
              <p:nvPr/>
            </p:nvSpPr>
            <p:spPr>
              <a:xfrm>
                <a:off x="3930922" y="1203329"/>
                <a:ext cx="71909" cy="3283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21" extrusionOk="0">
                    <a:moveTo>
                      <a:pt x="483" y="0"/>
                    </a:moveTo>
                    <a:lnTo>
                      <a:pt x="11" y="21"/>
                    </a:lnTo>
                    <a:lnTo>
                      <a:pt x="1" y="220"/>
                    </a:lnTo>
                    <a:lnTo>
                      <a:pt x="473" y="200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87"/>
              <p:cNvSpPr/>
              <p:nvPr/>
            </p:nvSpPr>
            <p:spPr>
              <a:xfrm>
                <a:off x="4049336" y="863689"/>
                <a:ext cx="10147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549" extrusionOk="0">
                    <a:moveTo>
                      <a:pt x="1" y="0"/>
                    </a:moveTo>
                    <a:lnTo>
                      <a:pt x="32" y="2548"/>
                    </a:lnTo>
                    <a:lnTo>
                      <a:pt x="683" y="2548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87"/>
              <p:cNvSpPr/>
              <p:nvPr/>
            </p:nvSpPr>
            <p:spPr>
              <a:xfrm>
                <a:off x="4155269" y="863689"/>
                <a:ext cx="88995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549" extrusionOk="0">
                    <a:moveTo>
                      <a:pt x="22" y="0"/>
                    </a:moveTo>
                    <a:lnTo>
                      <a:pt x="1" y="2548"/>
                    </a:lnTo>
                    <a:lnTo>
                      <a:pt x="53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87"/>
              <p:cNvSpPr/>
              <p:nvPr/>
            </p:nvSpPr>
            <p:spPr>
              <a:xfrm>
                <a:off x="4049336" y="863689"/>
                <a:ext cx="9523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63" y="1793"/>
                      <a:pt x="452" y="1783"/>
                      <a:pt x="641" y="1772"/>
                    </a:cubicBez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87"/>
              <p:cNvSpPr/>
              <p:nvPr/>
            </p:nvSpPr>
            <p:spPr>
              <a:xfrm>
                <a:off x="4156903" y="863689"/>
                <a:ext cx="8736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2" extrusionOk="0">
                    <a:moveTo>
                      <a:pt x="21" y="0"/>
                    </a:moveTo>
                    <a:lnTo>
                      <a:pt x="0" y="1762"/>
                    </a:lnTo>
                    <a:cubicBezTo>
                      <a:pt x="189" y="1730"/>
                      <a:pt x="368" y="1699"/>
                      <a:pt x="556" y="1657"/>
                    </a:cubicBez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87"/>
              <p:cNvSpPr/>
              <p:nvPr/>
            </p:nvSpPr>
            <p:spPr>
              <a:xfrm>
                <a:off x="4169384" y="1179854"/>
                <a:ext cx="5304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57" y="28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87"/>
              <p:cNvSpPr/>
              <p:nvPr/>
            </p:nvSpPr>
            <p:spPr>
              <a:xfrm>
                <a:off x="4096137" y="1195455"/>
                <a:ext cx="950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64" h="11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16"/>
                      <a:pt x="32" y="116"/>
                    </a:cubicBezTo>
                    <a:cubicBezTo>
                      <a:pt x="42" y="116"/>
                      <a:pt x="63" y="85"/>
                      <a:pt x="63" y="53"/>
                    </a:cubicBezTo>
                    <a:cubicBezTo>
                      <a:pt x="63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87"/>
              <p:cNvSpPr/>
              <p:nvPr/>
            </p:nvSpPr>
            <p:spPr>
              <a:xfrm>
                <a:off x="4086777" y="935302"/>
                <a:ext cx="950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6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53"/>
                    </a:cubicBezTo>
                    <a:cubicBezTo>
                      <a:pt x="1" y="85"/>
                      <a:pt x="11" y="105"/>
                      <a:pt x="32" y="105"/>
                    </a:cubicBezTo>
                    <a:cubicBezTo>
                      <a:pt x="53" y="105"/>
                      <a:pt x="64" y="85"/>
                      <a:pt x="64" y="53"/>
                    </a:cubicBezTo>
                    <a:cubicBezTo>
                      <a:pt x="6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87"/>
              <p:cNvSpPr/>
              <p:nvPr/>
            </p:nvSpPr>
            <p:spPr>
              <a:xfrm>
                <a:off x="4189590" y="1140928"/>
                <a:ext cx="11143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7" extrusionOk="0">
                    <a:moveTo>
                      <a:pt x="32" y="1"/>
                    </a:moveTo>
                    <a:cubicBezTo>
                      <a:pt x="11" y="1"/>
                      <a:pt x="1" y="22"/>
                      <a:pt x="1" y="64"/>
                    </a:cubicBezTo>
                    <a:cubicBezTo>
                      <a:pt x="1" y="95"/>
                      <a:pt x="11" y="127"/>
                      <a:pt x="32" y="127"/>
                    </a:cubicBezTo>
                    <a:cubicBezTo>
                      <a:pt x="53" y="127"/>
                      <a:pt x="74" y="95"/>
                      <a:pt x="74" y="64"/>
                    </a:cubicBezTo>
                    <a:cubicBezTo>
                      <a:pt x="74" y="22"/>
                      <a:pt x="64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87"/>
              <p:cNvSpPr/>
              <p:nvPr/>
            </p:nvSpPr>
            <p:spPr>
              <a:xfrm>
                <a:off x="2860596" y="863689"/>
                <a:ext cx="11232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49" extrusionOk="0">
                    <a:moveTo>
                      <a:pt x="1" y="0"/>
                    </a:moveTo>
                    <a:lnTo>
                      <a:pt x="22" y="2548"/>
                    </a:lnTo>
                    <a:lnTo>
                      <a:pt x="756" y="2548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87"/>
              <p:cNvSpPr/>
              <p:nvPr/>
            </p:nvSpPr>
            <p:spPr>
              <a:xfrm>
                <a:off x="2977523" y="863689"/>
                <a:ext cx="98206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549" extrusionOk="0">
                    <a:moveTo>
                      <a:pt x="21" y="0"/>
                    </a:moveTo>
                    <a:lnTo>
                      <a:pt x="0" y="2548"/>
                    </a:lnTo>
                    <a:lnTo>
                      <a:pt x="598" y="2548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87"/>
              <p:cNvSpPr/>
              <p:nvPr/>
            </p:nvSpPr>
            <p:spPr>
              <a:xfrm>
                <a:off x="2673690" y="894741"/>
                <a:ext cx="9672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340" extrusionOk="0">
                    <a:moveTo>
                      <a:pt x="1" y="1"/>
                    </a:moveTo>
                    <a:lnTo>
                      <a:pt x="11" y="2339"/>
                    </a:lnTo>
                    <a:lnTo>
                      <a:pt x="651" y="2339"/>
                    </a:ln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87"/>
              <p:cNvSpPr/>
              <p:nvPr/>
            </p:nvSpPr>
            <p:spPr>
              <a:xfrm>
                <a:off x="2778137" y="863689"/>
                <a:ext cx="7012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794" extrusionOk="0">
                    <a:moveTo>
                      <a:pt x="0" y="0"/>
                    </a:moveTo>
                    <a:lnTo>
                      <a:pt x="11" y="1772"/>
                    </a:lnTo>
                    <a:cubicBezTo>
                      <a:pt x="157" y="1783"/>
                      <a:pt x="315" y="1793"/>
                      <a:pt x="472" y="1793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87"/>
              <p:cNvSpPr/>
              <p:nvPr/>
            </p:nvSpPr>
            <p:spPr>
              <a:xfrm>
                <a:off x="2860596" y="863689"/>
                <a:ext cx="104595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804" extrusionOk="0">
                    <a:moveTo>
                      <a:pt x="1" y="0"/>
                    </a:moveTo>
                    <a:lnTo>
                      <a:pt x="22" y="1804"/>
                    </a:lnTo>
                    <a:lnTo>
                      <a:pt x="64" y="1804"/>
                    </a:lnTo>
                    <a:cubicBezTo>
                      <a:pt x="284" y="1804"/>
                      <a:pt x="504" y="1783"/>
                      <a:pt x="703" y="1772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87"/>
              <p:cNvSpPr/>
              <p:nvPr/>
            </p:nvSpPr>
            <p:spPr>
              <a:xfrm>
                <a:off x="2979009" y="863689"/>
                <a:ext cx="96721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62" extrusionOk="0">
                    <a:moveTo>
                      <a:pt x="11" y="0"/>
                    </a:moveTo>
                    <a:lnTo>
                      <a:pt x="1" y="1762"/>
                    </a:lnTo>
                    <a:cubicBezTo>
                      <a:pt x="211" y="1730"/>
                      <a:pt x="410" y="1699"/>
                      <a:pt x="609" y="1657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87"/>
              <p:cNvSpPr/>
              <p:nvPr/>
            </p:nvSpPr>
            <p:spPr>
              <a:xfrm>
                <a:off x="2673690" y="894741"/>
                <a:ext cx="936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53" extrusionOk="0">
                    <a:moveTo>
                      <a:pt x="1" y="1"/>
                    </a:moveTo>
                    <a:lnTo>
                      <a:pt x="11" y="1448"/>
                    </a:lnTo>
                    <a:cubicBezTo>
                      <a:pt x="210" y="1501"/>
                      <a:pt x="420" y="1532"/>
                      <a:pt x="630" y="1553"/>
                    </a:cubicBezTo>
                    <a:lnTo>
                      <a:pt x="588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87"/>
              <p:cNvSpPr/>
              <p:nvPr/>
            </p:nvSpPr>
            <p:spPr>
              <a:xfrm>
                <a:off x="2686170" y="913462"/>
                <a:ext cx="64035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43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87"/>
              <p:cNvSpPr/>
              <p:nvPr/>
            </p:nvSpPr>
            <p:spPr>
              <a:xfrm>
                <a:off x="2687656" y="952388"/>
                <a:ext cx="625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420" y="158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87"/>
              <p:cNvSpPr/>
              <p:nvPr/>
            </p:nvSpPr>
            <p:spPr>
              <a:xfrm>
                <a:off x="2684536" y="1201695"/>
                <a:ext cx="7027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473" y="137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87"/>
              <p:cNvSpPr/>
              <p:nvPr/>
            </p:nvSpPr>
            <p:spPr>
              <a:xfrm>
                <a:off x="2807703" y="119857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53"/>
                    </a:cubicBezTo>
                    <a:cubicBezTo>
                      <a:pt x="0" y="85"/>
                      <a:pt x="11" y="116"/>
                      <a:pt x="32" y="116"/>
                    </a:cubicBezTo>
                    <a:cubicBezTo>
                      <a:pt x="53" y="116"/>
                      <a:pt x="74" y="85"/>
                      <a:pt x="74" y="53"/>
                    </a:cubicBezTo>
                    <a:cubicBezTo>
                      <a:pt x="74" y="22"/>
                      <a:pt x="53" y="1"/>
                      <a:pt x="3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87"/>
              <p:cNvSpPr/>
              <p:nvPr/>
            </p:nvSpPr>
            <p:spPr>
              <a:xfrm>
                <a:off x="2993124" y="1179854"/>
                <a:ext cx="59280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399" y="284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87"/>
              <p:cNvSpPr/>
              <p:nvPr/>
            </p:nvSpPr>
            <p:spPr>
              <a:xfrm>
                <a:off x="2910517" y="1195455"/>
                <a:ext cx="1099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42" y="116"/>
                    </a:cubicBezTo>
                    <a:cubicBezTo>
                      <a:pt x="63" y="116"/>
                      <a:pt x="74" y="85"/>
                      <a:pt x="74" y="53"/>
                    </a:cubicBezTo>
                    <a:cubicBezTo>
                      <a:pt x="7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87"/>
              <p:cNvSpPr/>
              <p:nvPr/>
            </p:nvSpPr>
            <p:spPr>
              <a:xfrm>
                <a:off x="2901156" y="935302"/>
                <a:ext cx="1262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5" h="106" extrusionOk="0">
                    <a:moveTo>
                      <a:pt x="42" y="1"/>
                    </a:moveTo>
                    <a:cubicBezTo>
                      <a:pt x="21" y="1"/>
                      <a:pt x="1" y="22"/>
                      <a:pt x="1" y="53"/>
                    </a:cubicBezTo>
                    <a:cubicBezTo>
                      <a:pt x="1" y="85"/>
                      <a:pt x="21" y="105"/>
                      <a:pt x="42" y="105"/>
                    </a:cubicBezTo>
                    <a:cubicBezTo>
                      <a:pt x="63" y="105"/>
                      <a:pt x="84" y="85"/>
                      <a:pt x="84" y="53"/>
                    </a:cubicBezTo>
                    <a:cubicBezTo>
                      <a:pt x="84" y="22"/>
                      <a:pt x="6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87"/>
              <p:cNvSpPr/>
              <p:nvPr/>
            </p:nvSpPr>
            <p:spPr>
              <a:xfrm>
                <a:off x="3014964" y="1140928"/>
                <a:ext cx="14114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64"/>
                    </a:cubicBezTo>
                    <a:cubicBezTo>
                      <a:pt x="0" y="95"/>
                      <a:pt x="21" y="127"/>
                      <a:pt x="42" y="127"/>
                    </a:cubicBezTo>
                    <a:cubicBezTo>
                      <a:pt x="73" y="127"/>
                      <a:pt x="94" y="95"/>
                      <a:pt x="94" y="64"/>
                    </a:cubicBezTo>
                    <a:cubicBezTo>
                      <a:pt x="94" y="22"/>
                      <a:pt x="73" y="1"/>
                      <a:pt x="42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87"/>
              <p:cNvSpPr/>
              <p:nvPr/>
            </p:nvSpPr>
            <p:spPr>
              <a:xfrm>
                <a:off x="3376296" y="863689"/>
                <a:ext cx="106081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549" extrusionOk="0">
                    <a:moveTo>
                      <a:pt x="85" y="0"/>
                    </a:moveTo>
                    <a:lnTo>
                      <a:pt x="1" y="2548"/>
                    </a:lnTo>
                    <a:lnTo>
                      <a:pt x="714" y="2548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87"/>
              <p:cNvSpPr/>
              <p:nvPr/>
            </p:nvSpPr>
            <p:spPr>
              <a:xfrm>
                <a:off x="3094303" y="967988"/>
                <a:ext cx="11232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847" extrusionOk="0">
                    <a:moveTo>
                      <a:pt x="1" y="1"/>
                    </a:moveTo>
                    <a:lnTo>
                      <a:pt x="1" y="1846"/>
                    </a:lnTo>
                    <a:lnTo>
                      <a:pt x="714" y="1846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87"/>
              <p:cNvSpPr/>
              <p:nvPr/>
            </p:nvSpPr>
            <p:spPr>
              <a:xfrm>
                <a:off x="3500949" y="863689"/>
                <a:ext cx="1606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549" extrusionOk="0">
                    <a:moveTo>
                      <a:pt x="64" y="0"/>
                    </a:moveTo>
                    <a:lnTo>
                      <a:pt x="1" y="2548"/>
                    </a:lnTo>
                    <a:lnTo>
                      <a:pt x="1081" y="2548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87"/>
              <p:cNvSpPr/>
              <p:nvPr/>
            </p:nvSpPr>
            <p:spPr>
              <a:xfrm>
                <a:off x="3220590" y="894741"/>
                <a:ext cx="141887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340" extrusionOk="0">
                    <a:moveTo>
                      <a:pt x="74" y="1"/>
                    </a:moveTo>
                    <a:lnTo>
                      <a:pt x="0" y="2339"/>
                    </a:lnTo>
                    <a:lnTo>
                      <a:pt x="954" y="2339"/>
                    </a:lnTo>
                    <a:lnTo>
                      <a:pt x="944" y="32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87"/>
              <p:cNvSpPr/>
              <p:nvPr/>
            </p:nvSpPr>
            <p:spPr>
              <a:xfrm>
                <a:off x="3381050" y="863689"/>
                <a:ext cx="99841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794" extrusionOk="0">
                    <a:moveTo>
                      <a:pt x="53" y="0"/>
                    </a:moveTo>
                    <a:lnTo>
                      <a:pt x="0" y="1772"/>
                    </a:lnTo>
                    <a:cubicBezTo>
                      <a:pt x="210" y="1783"/>
                      <a:pt x="441" y="1793"/>
                      <a:pt x="671" y="1793"/>
                    </a:cubicBez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87"/>
              <p:cNvSpPr/>
              <p:nvPr/>
            </p:nvSpPr>
            <p:spPr>
              <a:xfrm>
                <a:off x="3094303" y="967988"/>
                <a:ext cx="11232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45" extrusionOk="0">
                    <a:moveTo>
                      <a:pt x="1" y="1"/>
                    </a:moveTo>
                    <a:lnTo>
                      <a:pt x="1" y="787"/>
                    </a:lnTo>
                    <a:cubicBezTo>
                      <a:pt x="232" y="850"/>
                      <a:pt x="473" y="903"/>
                      <a:pt x="735" y="945"/>
                    </a:cubicBez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87"/>
              <p:cNvSpPr/>
              <p:nvPr/>
            </p:nvSpPr>
            <p:spPr>
              <a:xfrm>
                <a:off x="3504070" y="863689"/>
                <a:ext cx="151247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804" extrusionOk="0">
                    <a:moveTo>
                      <a:pt x="43" y="0"/>
                    </a:moveTo>
                    <a:lnTo>
                      <a:pt x="1" y="1804"/>
                    </a:lnTo>
                    <a:lnTo>
                      <a:pt x="74" y="1804"/>
                    </a:lnTo>
                    <a:cubicBezTo>
                      <a:pt x="399" y="1804"/>
                      <a:pt x="714" y="1783"/>
                      <a:pt x="1018" y="1772"/>
                    </a:cubicBez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87"/>
              <p:cNvSpPr/>
              <p:nvPr/>
            </p:nvSpPr>
            <p:spPr>
              <a:xfrm>
                <a:off x="3225196" y="894741"/>
                <a:ext cx="13564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553" extrusionOk="0">
                    <a:moveTo>
                      <a:pt x="43" y="1"/>
                    </a:moveTo>
                    <a:lnTo>
                      <a:pt x="1" y="1448"/>
                    </a:lnTo>
                    <a:cubicBezTo>
                      <a:pt x="284" y="1501"/>
                      <a:pt x="588" y="1532"/>
                      <a:pt x="913" y="1553"/>
                    </a:cubicBezTo>
                    <a:lnTo>
                      <a:pt x="913" y="3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87"/>
              <p:cNvSpPr/>
              <p:nvPr/>
            </p:nvSpPr>
            <p:spPr>
              <a:xfrm>
                <a:off x="3250157" y="913462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87"/>
              <p:cNvSpPr/>
              <p:nvPr/>
            </p:nvSpPr>
            <p:spPr>
              <a:xfrm>
                <a:off x="3250157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19" y="15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87"/>
              <p:cNvSpPr/>
              <p:nvPr/>
            </p:nvSpPr>
            <p:spPr>
              <a:xfrm>
                <a:off x="3234556" y="1201695"/>
                <a:ext cx="106081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3" y="137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87"/>
              <p:cNvSpPr/>
              <p:nvPr/>
            </p:nvSpPr>
            <p:spPr>
              <a:xfrm>
                <a:off x="3416857" y="119857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3" y="1"/>
                    </a:moveTo>
                    <a:cubicBezTo>
                      <a:pt x="32" y="1"/>
                      <a:pt x="0" y="22"/>
                      <a:pt x="0" y="53"/>
                    </a:cubicBezTo>
                    <a:cubicBezTo>
                      <a:pt x="0" y="85"/>
                      <a:pt x="21" y="116"/>
                      <a:pt x="53" y="116"/>
                    </a:cubicBezTo>
                    <a:cubicBezTo>
                      <a:pt x="84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87"/>
              <p:cNvSpPr/>
              <p:nvPr/>
            </p:nvSpPr>
            <p:spPr>
              <a:xfrm>
                <a:off x="3105297" y="982103"/>
                <a:ext cx="76515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63" extrusionOk="0">
                    <a:moveTo>
                      <a:pt x="514" y="0"/>
                    </a:moveTo>
                    <a:lnTo>
                      <a:pt x="11" y="21"/>
                    </a:lnTo>
                    <a:lnTo>
                      <a:pt x="0" y="262"/>
                    </a:lnTo>
                    <a:lnTo>
                      <a:pt x="514" y="241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87"/>
              <p:cNvSpPr/>
              <p:nvPr/>
            </p:nvSpPr>
            <p:spPr>
              <a:xfrm>
                <a:off x="3106783" y="1195455"/>
                <a:ext cx="71909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4" extrusionOk="0">
                    <a:moveTo>
                      <a:pt x="483" y="1"/>
                    </a:moveTo>
                    <a:lnTo>
                      <a:pt x="11" y="22"/>
                    </a:lnTo>
                    <a:lnTo>
                      <a:pt x="1" y="263"/>
                    </a:lnTo>
                    <a:lnTo>
                      <a:pt x="483" y="242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87"/>
              <p:cNvSpPr/>
              <p:nvPr/>
            </p:nvSpPr>
            <p:spPr>
              <a:xfrm>
                <a:off x="3571076" y="1195455"/>
                <a:ext cx="17234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17" extrusionOk="0">
                    <a:moveTo>
                      <a:pt x="64" y="1"/>
                    </a:moveTo>
                    <a:cubicBezTo>
                      <a:pt x="32" y="1"/>
                      <a:pt x="1" y="22"/>
                      <a:pt x="1" y="53"/>
                    </a:cubicBezTo>
                    <a:cubicBezTo>
                      <a:pt x="1" y="85"/>
                      <a:pt x="22" y="116"/>
                      <a:pt x="53" y="116"/>
                    </a:cubicBezTo>
                    <a:cubicBezTo>
                      <a:pt x="85" y="116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87"/>
              <p:cNvSpPr/>
              <p:nvPr/>
            </p:nvSpPr>
            <p:spPr>
              <a:xfrm>
                <a:off x="3566471" y="935302"/>
                <a:ext cx="17234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06" extrusionOk="0">
                    <a:moveTo>
                      <a:pt x="63" y="1"/>
                    </a:moveTo>
                    <a:cubicBezTo>
                      <a:pt x="32" y="1"/>
                      <a:pt x="11" y="22"/>
                      <a:pt x="11" y="53"/>
                    </a:cubicBezTo>
                    <a:cubicBezTo>
                      <a:pt x="0" y="85"/>
                      <a:pt x="32" y="105"/>
                      <a:pt x="63" y="105"/>
                    </a:cubicBezTo>
                    <a:cubicBezTo>
                      <a:pt x="95" y="105"/>
                      <a:pt x="116" y="85"/>
                      <a:pt x="116" y="53"/>
                    </a:cubicBezTo>
                    <a:cubicBezTo>
                      <a:pt x="116" y="22"/>
                      <a:pt x="95" y="1"/>
                      <a:pt x="63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87"/>
              <p:cNvSpPr/>
              <p:nvPr/>
            </p:nvSpPr>
            <p:spPr>
              <a:xfrm>
                <a:off x="2080137" y="863689"/>
                <a:ext cx="11068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549" extrusionOk="0">
                    <a:moveTo>
                      <a:pt x="0" y="0"/>
                    </a:moveTo>
                    <a:lnTo>
                      <a:pt x="32" y="2548"/>
                    </a:lnTo>
                    <a:lnTo>
                      <a:pt x="745" y="2548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87"/>
              <p:cNvSpPr/>
              <p:nvPr/>
            </p:nvSpPr>
            <p:spPr>
              <a:xfrm>
                <a:off x="1790269" y="967988"/>
                <a:ext cx="118561" cy="27441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847" extrusionOk="0">
                    <a:moveTo>
                      <a:pt x="1" y="1"/>
                    </a:moveTo>
                    <a:lnTo>
                      <a:pt x="85" y="1846"/>
                    </a:lnTo>
                    <a:lnTo>
                      <a:pt x="798" y="1846"/>
                    </a:ln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87"/>
              <p:cNvSpPr/>
              <p:nvPr/>
            </p:nvSpPr>
            <p:spPr>
              <a:xfrm>
                <a:off x="2203156" y="863689"/>
                <a:ext cx="16684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2549" extrusionOk="0">
                    <a:moveTo>
                      <a:pt x="1" y="0"/>
                    </a:moveTo>
                    <a:lnTo>
                      <a:pt x="43" y="2548"/>
                    </a:lnTo>
                    <a:lnTo>
                      <a:pt x="1123" y="2548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87"/>
              <p:cNvSpPr/>
              <p:nvPr/>
            </p:nvSpPr>
            <p:spPr>
              <a:xfrm>
                <a:off x="2377730" y="863689"/>
                <a:ext cx="145007" cy="37871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2549" extrusionOk="0">
                    <a:moveTo>
                      <a:pt x="32" y="0"/>
                    </a:moveTo>
                    <a:lnTo>
                      <a:pt x="0" y="2548"/>
                    </a:lnTo>
                    <a:lnTo>
                      <a:pt x="891" y="2548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87"/>
              <p:cNvSpPr/>
              <p:nvPr/>
            </p:nvSpPr>
            <p:spPr>
              <a:xfrm>
                <a:off x="1924283" y="894741"/>
                <a:ext cx="146641" cy="34766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2340" extrusionOk="0">
                    <a:moveTo>
                      <a:pt x="1" y="1"/>
                    </a:moveTo>
                    <a:lnTo>
                      <a:pt x="32" y="2339"/>
                    </a:lnTo>
                    <a:lnTo>
                      <a:pt x="986" y="2339"/>
                    </a:ln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87"/>
              <p:cNvSpPr/>
              <p:nvPr/>
            </p:nvSpPr>
            <p:spPr>
              <a:xfrm>
                <a:off x="2080137" y="863689"/>
                <a:ext cx="104446" cy="2665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794" extrusionOk="0">
                    <a:moveTo>
                      <a:pt x="0" y="0"/>
                    </a:moveTo>
                    <a:lnTo>
                      <a:pt x="21" y="1772"/>
                    </a:lnTo>
                    <a:cubicBezTo>
                      <a:pt x="241" y="1783"/>
                      <a:pt x="472" y="1793"/>
                      <a:pt x="703" y="1793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87"/>
              <p:cNvSpPr/>
              <p:nvPr/>
            </p:nvSpPr>
            <p:spPr>
              <a:xfrm>
                <a:off x="1790269" y="967988"/>
                <a:ext cx="115441" cy="14040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945" extrusionOk="0">
                    <a:moveTo>
                      <a:pt x="1" y="1"/>
                    </a:moveTo>
                    <a:lnTo>
                      <a:pt x="43" y="787"/>
                    </a:lnTo>
                    <a:cubicBezTo>
                      <a:pt x="263" y="850"/>
                      <a:pt x="515" y="903"/>
                      <a:pt x="777" y="945"/>
                    </a:cubicBezTo>
                    <a:lnTo>
                      <a:pt x="7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87"/>
              <p:cNvSpPr/>
              <p:nvPr/>
            </p:nvSpPr>
            <p:spPr>
              <a:xfrm>
                <a:off x="2203156" y="863689"/>
                <a:ext cx="156001" cy="26802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804" extrusionOk="0">
                    <a:moveTo>
                      <a:pt x="1" y="0"/>
                    </a:moveTo>
                    <a:lnTo>
                      <a:pt x="32" y="1804"/>
                    </a:lnTo>
                    <a:lnTo>
                      <a:pt x="105" y="1804"/>
                    </a:lnTo>
                    <a:cubicBezTo>
                      <a:pt x="431" y="1804"/>
                      <a:pt x="745" y="1783"/>
                      <a:pt x="1049" y="1772"/>
                    </a:cubicBezTo>
                    <a:lnTo>
                      <a:pt x="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87"/>
              <p:cNvSpPr/>
              <p:nvPr/>
            </p:nvSpPr>
            <p:spPr>
              <a:xfrm>
                <a:off x="2379216" y="863689"/>
                <a:ext cx="145007" cy="26178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762" extrusionOk="0">
                    <a:moveTo>
                      <a:pt x="22" y="0"/>
                    </a:moveTo>
                    <a:lnTo>
                      <a:pt x="1" y="1762"/>
                    </a:lnTo>
                    <a:cubicBezTo>
                      <a:pt x="315" y="1730"/>
                      <a:pt x="619" y="1699"/>
                      <a:pt x="913" y="1657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87"/>
              <p:cNvSpPr/>
              <p:nvPr/>
            </p:nvSpPr>
            <p:spPr>
              <a:xfrm>
                <a:off x="1924283" y="894741"/>
                <a:ext cx="140401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553" extrusionOk="0">
                    <a:moveTo>
                      <a:pt x="1" y="1"/>
                    </a:moveTo>
                    <a:lnTo>
                      <a:pt x="22" y="1448"/>
                    </a:lnTo>
                    <a:cubicBezTo>
                      <a:pt x="315" y="1501"/>
                      <a:pt x="619" y="1532"/>
                      <a:pt x="944" y="1553"/>
                    </a:cubicBezTo>
                    <a:lnTo>
                      <a:pt x="88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87"/>
              <p:cNvSpPr/>
              <p:nvPr/>
            </p:nvSpPr>
            <p:spPr>
              <a:xfrm>
                <a:off x="1944489" y="913462"/>
                <a:ext cx="9374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59" extrusionOk="0">
                    <a:moveTo>
                      <a:pt x="1" y="1"/>
                    </a:moveTo>
                    <a:lnTo>
                      <a:pt x="1" y="158"/>
                    </a:lnTo>
                    <a:lnTo>
                      <a:pt x="630" y="158"/>
                    </a:lnTo>
                    <a:lnTo>
                      <a:pt x="620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87"/>
              <p:cNvSpPr/>
              <p:nvPr/>
            </p:nvSpPr>
            <p:spPr>
              <a:xfrm>
                <a:off x="1946123" y="952388"/>
                <a:ext cx="93601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9" extrusionOk="0">
                    <a:moveTo>
                      <a:pt x="0" y="1"/>
                    </a:moveTo>
                    <a:lnTo>
                      <a:pt x="0" y="158"/>
                    </a:lnTo>
                    <a:lnTo>
                      <a:pt x="630" y="15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87"/>
              <p:cNvSpPr/>
              <p:nvPr/>
            </p:nvSpPr>
            <p:spPr>
              <a:xfrm>
                <a:off x="1941369" y="1201695"/>
                <a:ext cx="104595" cy="2050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704" y="137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87"/>
              <p:cNvSpPr/>
              <p:nvPr/>
            </p:nvSpPr>
            <p:spPr>
              <a:xfrm>
                <a:off x="2122480" y="1201695"/>
                <a:ext cx="1857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96" extrusionOk="0">
                    <a:moveTo>
                      <a:pt x="104" y="1"/>
                    </a:moveTo>
                    <a:cubicBezTo>
                      <a:pt x="67" y="1"/>
                      <a:pt x="0" y="87"/>
                      <a:pt x="72" y="95"/>
                    </a:cubicBezTo>
                    <a:cubicBezTo>
                      <a:pt x="103" y="95"/>
                      <a:pt x="124" y="64"/>
                      <a:pt x="124" y="32"/>
                    </a:cubicBezTo>
                    <a:cubicBezTo>
                      <a:pt x="124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87"/>
              <p:cNvSpPr/>
              <p:nvPr/>
            </p:nvSpPr>
            <p:spPr>
              <a:xfrm>
                <a:off x="2401057" y="1179854"/>
                <a:ext cx="85875" cy="423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5" extrusionOk="0">
                    <a:moveTo>
                      <a:pt x="0" y="1"/>
                    </a:moveTo>
                    <a:lnTo>
                      <a:pt x="11" y="284"/>
                    </a:lnTo>
                    <a:lnTo>
                      <a:pt x="577" y="284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87"/>
              <p:cNvSpPr/>
              <p:nvPr/>
            </p:nvSpPr>
            <p:spPr>
              <a:xfrm>
                <a:off x="1804384" y="982103"/>
                <a:ext cx="74881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3" extrusionOk="0">
                    <a:moveTo>
                      <a:pt x="503" y="0"/>
                    </a:moveTo>
                    <a:lnTo>
                      <a:pt x="0" y="21"/>
                    </a:lnTo>
                    <a:lnTo>
                      <a:pt x="0" y="262"/>
                    </a:lnTo>
                    <a:lnTo>
                      <a:pt x="503" y="24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87"/>
              <p:cNvSpPr/>
              <p:nvPr/>
            </p:nvSpPr>
            <p:spPr>
              <a:xfrm>
                <a:off x="1815229" y="1195455"/>
                <a:ext cx="70275" cy="3922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64" extrusionOk="0">
                    <a:moveTo>
                      <a:pt x="472" y="1"/>
                    </a:moveTo>
                    <a:lnTo>
                      <a:pt x="1" y="22"/>
                    </a:lnTo>
                    <a:lnTo>
                      <a:pt x="1" y="263"/>
                    </a:lnTo>
                    <a:lnTo>
                      <a:pt x="472" y="242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87"/>
              <p:cNvSpPr/>
              <p:nvPr/>
            </p:nvSpPr>
            <p:spPr>
              <a:xfrm>
                <a:off x="2276403" y="1195455"/>
                <a:ext cx="18869" cy="1738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17" extrusionOk="0">
                    <a:moveTo>
                      <a:pt x="56" y="0"/>
                    </a:moveTo>
                    <a:cubicBezTo>
                      <a:pt x="1" y="0"/>
                      <a:pt x="3" y="116"/>
                      <a:pt x="63" y="116"/>
                    </a:cubicBezTo>
                    <a:cubicBezTo>
                      <a:pt x="95" y="116"/>
                      <a:pt x="126" y="85"/>
                      <a:pt x="126" y="53"/>
                    </a:cubicBezTo>
                    <a:cubicBezTo>
                      <a:pt x="126" y="22"/>
                      <a:pt x="95" y="1"/>
                      <a:pt x="63" y="1"/>
                    </a:cubicBezTo>
                    <a:cubicBezTo>
                      <a:pt x="61" y="0"/>
                      <a:pt x="58" y="0"/>
                      <a:pt x="56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87"/>
              <p:cNvSpPr/>
              <p:nvPr/>
            </p:nvSpPr>
            <p:spPr>
              <a:xfrm>
                <a:off x="2261100" y="938422"/>
                <a:ext cx="18572" cy="12629"/>
              </a:xfrm>
              <a:custGeom>
                <a:avLst/>
                <a:gdLst/>
                <a:ahLst/>
                <a:cxnLst/>
                <a:rect l="l" t="t" r="r" b="b"/>
                <a:pathLst>
                  <a:path w="125" h="85" extrusionOk="0">
                    <a:moveTo>
                      <a:pt x="104" y="0"/>
                    </a:moveTo>
                    <a:cubicBezTo>
                      <a:pt x="67" y="0"/>
                      <a:pt x="1" y="84"/>
                      <a:pt x="72" y="84"/>
                    </a:cubicBezTo>
                    <a:cubicBezTo>
                      <a:pt x="103" y="84"/>
                      <a:pt x="124" y="64"/>
                      <a:pt x="124" y="32"/>
                    </a:cubicBezTo>
                    <a:cubicBezTo>
                      <a:pt x="124" y="9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87"/>
              <p:cNvSpPr/>
              <p:nvPr/>
            </p:nvSpPr>
            <p:spPr>
              <a:xfrm>
                <a:off x="2433743" y="1140928"/>
                <a:ext cx="18869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cubicBezTo>
                      <a:pt x="95" y="127"/>
                      <a:pt x="126" y="95"/>
                      <a:pt x="126" y="64"/>
                    </a:cubicBezTo>
                    <a:cubicBezTo>
                      <a:pt x="126" y="22"/>
                      <a:pt x="95" y="1"/>
                      <a:pt x="64" y="1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87"/>
              <p:cNvSpPr/>
              <p:nvPr/>
            </p:nvSpPr>
            <p:spPr>
              <a:xfrm>
                <a:off x="2446966" y="939759"/>
                <a:ext cx="23177" cy="15897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7" extrusionOk="0">
                    <a:moveTo>
                      <a:pt x="135" y="0"/>
                    </a:moveTo>
                    <a:cubicBezTo>
                      <a:pt x="93" y="0"/>
                      <a:pt x="1" y="107"/>
                      <a:pt x="90" y="107"/>
                    </a:cubicBezTo>
                    <a:cubicBezTo>
                      <a:pt x="121" y="107"/>
                      <a:pt x="153" y="75"/>
                      <a:pt x="153" y="34"/>
                    </a:cubicBezTo>
                    <a:cubicBezTo>
                      <a:pt x="155" y="10"/>
                      <a:pt x="147" y="0"/>
                      <a:pt x="135" y="0"/>
                    </a:cubicBezTo>
                    <a:close/>
                  </a:path>
                </a:pathLst>
              </a:custGeom>
              <a:solidFill>
                <a:srgbClr val="FFF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96" name="Google Shape;6196;p87"/>
            <p:cNvSpPr/>
            <p:nvPr/>
          </p:nvSpPr>
          <p:spPr>
            <a:xfrm>
              <a:off x="4058696" y="880775"/>
              <a:ext cx="59429" cy="28229"/>
            </a:xfrm>
            <a:custGeom>
              <a:avLst/>
              <a:gdLst/>
              <a:ahLst/>
              <a:cxnLst/>
              <a:rect l="l" t="t" r="r" b="b"/>
              <a:pathLst>
                <a:path w="400" h="190" extrusionOk="0">
                  <a:moveTo>
                    <a:pt x="1" y="1"/>
                  </a:moveTo>
                  <a:lnTo>
                    <a:pt x="1" y="189"/>
                  </a:lnTo>
                  <a:lnTo>
                    <a:pt x="399" y="189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87"/>
            <p:cNvSpPr/>
            <p:nvPr/>
          </p:nvSpPr>
          <p:spPr>
            <a:xfrm>
              <a:off x="4173989" y="880775"/>
              <a:ext cx="62549" cy="28229"/>
            </a:xfrm>
            <a:custGeom>
              <a:avLst/>
              <a:gdLst/>
              <a:ahLst/>
              <a:cxnLst/>
              <a:rect l="l" t="t" r="r" b="b"/>
              <a:pathLst>
                <a:path w="421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420" y="18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87"/>
            <p:cNvSpPr/>
            <p:nvPr/>
          </p:nvSpPr>
          <p:spPr>
            <a:xfrm>
              <a:off x="2787497" y="882410"/>
              <a:ext cx="37440" cy="18720"/>
            </a:xfrm>
            <a:custGeom>
              <a:avLst/>
              <a:gdLst/>
              <a:ahLst/>
              <a:cxnLst/>
              <a:rect l="l" t="t" r="r" b="b"/>
              <a:pathLst>
                <a:path w="252" h="126" extrusionOk="0">
                  <a:moveTo>
                    <a:pt x="0" y="0"/>
                  </a:moveTo>
                  <a:lnTo>
                    <a:pt x="10" y="126"/>
                  </a:lnTo>
                  <a:lnTo>
                    <a:pt x="252" y="12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87"/>
            <p:cNvSpPr/>
            <p:nvPr/>
          </p:nvSpPr>
          <p:spPr>
            <a:xfrm>
              <a:off x="2869956" y="880775"/>
              <a:ext cx="65669" cy="28229"/>
            </a:xfrm>
            <a:custGeom>
              <a:avLst/>
              <a:gdLst/>
              <a:ahLst/>
              <a:cxnLst/>
              <a:rect l="l" t="t" r="r" b="b"/>
              <a:pathLst>
                <a:path w="442" h="190" extrusionOk="0">
                  <a:moveTo>
                    <a:pt x="1" y="1"/>
                  </a:moveTo>
                  <a:lnTo>
                    <a:pt x="1" y="189"/>
                  </a:lnTo>
                  <a:lnTo>
                    <a:pt x="441" y="18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87"/>
            <p:cNvSpPr/>
            <p:nvPr/>
          </p:nvSpPr>
          <p:spPr>
            <a:xfrm>
              <a:off x="2999364" y="880775"/>
              <a:ext cx="68640" cy="28229"/>
            </a:xfrm>
            <a:custGeom>
              <a:avLst/>
              <a:gdLst/>
              <a:ahLst/>
              <a:cxnLst/>
              <a:rect l="l" t="t" r="r" b="b"/>
              <a:pathLst>
                <a:path w="462" h="190" extrusionOk="0">
                  <a:moveTo>
                    <a:pt x="0" y="1"/>
                  </a:moveTo>
                  <a:lnTo>
                    <a:pt x="0" y="189"/>
                  </a:lnTo>
                  <a:lnTo>
                    <a:pt x="462" y="189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87"/>
            <p:cNvSpPr/>
            <p:nvPr/>
          </p:nvSpPr>
          <p:spPr>
            <a:xfrm>
              <a:off x="3402891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87"/>
            <p:cNvSpPr/>
            <p:nvPr/>
          </p:nvSpPr>
          <p:spPr>
            <a:xfrm>
              <a:off x="3524424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4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87"/>
            <p:cNvSpPr/>
            <p:nvPr/>
          </p:nvSpPr>
          <p:spPr>
            <a:xfrm>
              <a:off x="2095737" y="882410"/>
              <a:ext cx="54675" cy="18720"/>
            </a:xfrm>
            <a:custGeom>
              <a:avLst/>
              <a:gdLst/>
              <a:ahLst/>
              <a:cxnLst/>
              <a:rect l="l" t="t" r="r" b="b"/>
              <a:pathLst>
                <a:path w="368" h="126" extrusionOk="0">
                  <a:moveTo>
                    <a:pt x="0" y="0"/>
                  </a:moveTo>
                  <a:lnTo>
                    <a:pt x="0" y="126"/>
                  </a:lnTo>
                  <a:lnTo>
                    <a:pt x="367" y="126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87"/>
            <p:cNvSpPr/>
            <p:nvPr/>
          </p:nvSpPr>
          <p:spPr>
            <a:xfrm>
              <a:off x="2217271" y="880775"/>
              <a:ext cx="96721" cy="28229"/>
            </a:xfrm>
            <a:custGeom>
              <a:avLst/>
              <a:gdLst/>
              <a:ahLst/>
              <a:cxnLst/>
              <a:rect l="l" t="t" r="r" b="b"/>
              <a:pathLst>
                <a:path w="651" h="190" extrusionOk="0">
                  <a:moveTo>
                    <a:pt x="0" y="1"/>
                  </a:moveTo>
                  <a:lnTo>
                    <a:pt x="0" y="189"/>
                  </a:lnTo>
                  <a:lnTo>
                    <a:pt x="650" y="189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87"/>
            <p:cNvSpPr/>
            <p:nvPr/>
          </p:nvSpPr>
          <p:spPr>
            <a:xfrm>
              <a:off x="2408782" y="880775"/>
              <a:ext cx="102961" cy="28229"/>
            </a:xfrm>
            <a:custGeom>
              <a:avLst/>
              <a:gdLst/>
              <a:ahLst/>
              <a:cxnLst/>
              <a:rect l="l" t="t" r="r" b="b"/>
              <a:pathLst>
                <a:path w="693" h="190" extrusionOk="0">
                  <a:moveTo>
                    <a:pt x="1" y="1"/>
                  </a:moveTo>
                  <a:lnTo>
                    <a:pt x="11" y="189"/>
                  </a:lnTo>
                  <a:lnTo>
                    <a:pt x="693" y="18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F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6" name="Google Shape;6206;p87"/>
          <p:cNvSpPr/>
          <p:nvPr/>
        </p:nvSpPr>
        <p:spPr>
          <a:xfrm>
            <a:off x="8550" y="1229775"/>
            <a:ext cx="9143992" cy="78001"/>
          </a:xfrm>
          <a:custGeom>
            <a:avLst/>
            <a:gdLst/>
            <a:ahLst/>
            <a:cxnLst/>
            <a:rect l="l" t="t" r="r" b="b"/>
            <a:pathLst>
              <a:path w="27171" h="525" extrusionOk="0">
                <a:moveTo>
                  <a:pt x="1" y="1"/>
                </a:moveTo>
                <a:lnTo>
                  <a:pt x="1" y="525"/>
                </a:lnTo>
                <a:lnTo>
                  <a:pt x="27171" y="525"/>
                </a:lnTo>
                <a:lnTo>
                  <a:pt x="271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7" name="Google Shape;6207;p87"/>
          <p:cNvGrpSpPr/>
          <p:nvPr/>
        </p:nvGrpSpPr>
        <p:grpSpPr>
          <a:xfrm>
            <a:off x="3075330" y="4098610"/>
            <a:ext cx="795165" cy="401643"/>
            <a:chOff x="760658" y="4632187"/>
            <a:chExt cx="795165" cy="401643"/>
          </a:xfrm>
        </p:grpSpPr>
        <p:sp>
          <p:nvSpPr>
            <p:cNvPr id="6208" name="Google Shape;6208;p87"/>
            <p:cNvSpPr/>
            <p:nvPr/>
          </p:nvSpPr>
          <p:spPr>
            <a:xfrm>
              <a:off x="932345" y="4784242"/>
              <a:ext cx="301263" cy="21157"/>
            </a:xfrm>
            <a:custGeom>
              <a:avLst/>
              <a:gdLst/>
              <a:ahLst/>
              <a:cxnLst/>
              <a:rect l="l" t="t" r="r" b="b"/>
              <a:pathLst>
                <a:path w="4343" h="305" extrusionOk="0">
                  <a:moveTo>
                    <a:pt x="85" y="0"/>
                  </a:moveTo>
                  <a:cubicBezTo>
                    <a:pt x="43" y="0"/>
                    <a:pt x="1" y="63"/>
                    <a:pt x="1" y="147"/>
                  </a:cubicBezTo>
                  <a:cubicBezTo>
                    <a:pt x="1" y="231"/>
                    <a:pt x="43" y="304"/>
                    <a:pt x="85" y="304"/>
                  </a:cubicBezTo>
                  <a:lnTo>
                    <a:pt x="4342" y="304"/>
                  </a:lnTo>
                  <a:lnTo>
                    <a:pt x="43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09" name="Google Shape;6209;p87"/>
            <p:cNvGrpSpPr/>
            <p:nvPr/>
          </p:nvGrpSpPr>
          <p:grpSpPr>
            <a:xfrm>
              <a:off x="932345" y="4632187"/>
              <a:ext cx="623479" cy="173211"/>
              <a:chOff x="932345" y="4632187"/>
              <a:chExt cx="623479" cy="173211"/>
            </a:xfrm>
          </p:grpSpPr>
          <p:sp>
            <p:nvSpPr>
              <p:cNvPr id="6210" name="Google Shape;6210;p87"/>
              <p:cNvSpPr/>
              <p:nvPr/>
            </p:nvSpPr>
            <p:spPr>
              <a:xfrm>
                <a:off x="949826" y="4642384"/>
                <a:ext cx="312847" cy="153510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2213" extrusionOk="0">
                    <a:moveTo>
                      <a:pt x="0" y="0"/>
                    </a:moveTo>
                    <a:cubicBezTo>
                      <a:pt x="483" y="588"/>
                      <a:pt x="462" y="1657"/>
                      <a:pt x="0" y="2213"/>
                    </a:cubicBezTo>
                    <a:lnTo>
                      <a:pt x="4237" y="2213"/>
                    </a:lnTo>
                    <a:cubicBezTo>
                      <a:pt x="4510" y="2213"/>
                      <a:pt x="4510" y="0"/>
                      <a:pt x="4237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87"/>
              <p:cNvSpPr/>
              <p:nvPr/>
            </p:nvSpPr>
            <p:spPr>
              <a:xfrm>
                <a:off x="1194974" y="4632187"/>
                <a:ext cx="360850" cy="173211"/>
              </a:xfrm>
              <a:custGeom>
                <a:avLst/>
                <a:gdLst/>
                <a:ahLst/>
                <a:cxnLst/>
                <a:rect l="l" t="t" r="r" b="b"/>
                <a:pathLst>
                  <a:path w="5202" h="2497" extrusionOk="0">
                    <a:moveTo>
                      <a:pt x="126" y="1"/>
                    </a:moveTo>
                    <a:cubicBezTo>
                      <a:pt x="53" y="1"/>
                      <a:pt x="0" y="74"/>
                      <a:pt x="11" y="147"/>
                    </a:cubicBezTo>
                    <a:cubicBezTo>
                      <a:pt x="0" y="221"/>
                      <a:pt x="53" y="284"/>
                      <a:pt x="126" y="294"/>
                    </a:cubicBezTo>
                    <a:lnTo>
                      <a:pt x="262" y="294"/>
                    </a:lnTo>
                    <a:cubicBezTo>
                      <a:pt x="619" y="294"/>
                      <a:pt x="619" y="2192"/>
                      <a:pt x="262" y="2192"/>
                    </a:cubicBezTo>
                    <a:lnTo>
                      <a:pt x="126" y="2192"/>
                    </a:lnTo>
                    <a:cubicBezTo>
                      <a:pt x="53" y="2203"/>
                      <a:pt x="0" y="2266"/>
                      <a:pt x="11" y="2339"/>
                    </a:cubicBezTo>
                    <a:cubicBezTo>
                      <a:pt x="0" y="2412"/>
                      <a:pt x="53" y="2486"/>
                      <a:pt x="126" y="2496"/>
                    </a:cubicBezTo>
                    <a:lnTo>
                      <a:pt x="4258" y="2496"/>
                    </a:lnTo>
                    <a:cubicBezTo>
                      <a:pt x="5202" y="2496"/>
                      <a:pt x="5202" y="1"/>
                      <a:pt x="4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87"/>
              <p:cNvSpPr/>
              <p:nvPr/>
            </p:nvSpPr>
            <p:spPr>
              <a:xfrm>
                <a:off x="932345" y="4632187"/>
                <a:ext cx="301263" cy="20463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295" extrusionOk="0">
                    <a:moveTo>
                      <a:pt x="85" y="1"/>
                    </a:moveTo>
                    <a:cubicBezTo>
                      <a:pt x="43" y="1"/>
                      <a:pt x="1" y="63"/>
                      <a:pt x="1" y="147"/>
                    </a:cubicBezTo>
                    <a:cubicBezTo>
                      <a:pt x="1" y="231"/>
                      <a:pt x="43" y="294"/>
                      <a:pt x="85" y="294"/>
                    </a:cubicBezTo>
                    <a:lnTo>
                      <a:pt x="4342" y="294"/>
                    </a:lnTo>
                    <a:lnTo>
                      <a:pt x="43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87"/>
              <p:cNvSpPr/>
              <p:nvPr/>
            </p:nvSpPr>
            <p:spPr>
              <a:xfrm>
                <a:off x="963630" y="4696214"/>
                <a:ext cx="211016" cy="79773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150" extrusionOk="0">
                    <a:moveTo>
                      <a:pt x="127" y="0"/>
                    </a:moveTo>
                    <a:cubicBezTo>
                      <a:pt x="189" y="367"/>
                      <a:pt x="147" y="745"/>
                      <a:pt x="1" y="1091"/>
                    </a:cubicBezTo>
                    <a:lnTo>
                      <a:pt x="231" y="1112"/>
                    </a:lnTo>
                    <a:cubicBezTo>
                      <a:pt x="570" y="1138"/>
                      <a:pt x="896" y="1150"/>
                      <a:pt x="1197" y="1150"/>
                    </a:cubicBezTo>
                    <a:cubicBezTo>
                      <a:pt x="2247" y="1150"/>
                      <a:pt x="3004" y="1002"/>
                      <a:pt x="3021" y="766"/>
                    </a:cubicBezTo>
                    <a:cubicBezTo>
                      <a:pt x="3042" y="462"/>
                      <a:pt x="1836" y="126"/>
                      <a:pt x="315" y="11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87"/>
              <p:cNvSpPr/>
              <p:nvPr/>
            </p:nvSpPr>
            <p:spPr>
              <a:xfrm>
                <a:off x="1043681" y="4671449"/>
                <a:ext cx="157187" cy="6659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96" extrusionOk="0">
                    <a:moveTo>
                      <a:pt x="1133" y="1"/>
                    </a:moveTo>
                    <a:cubicBezTo>
                      <a:pt x="504" y="1"/>
                      <a:pt x="0" y="22"/>
                      <a:pt x="0" y="53"/>
                    </a:cubicBezTo>
                    <a:cubicBezTo>
                      <a:pt x="0" y="74"/>
                      <a:pt x="504" y="95"/>
                      <a:pt x="1133" y="95"/>
                    </a:cubicBezTo>
                    <a:cubicBezTo>
                      <a:pt x="1751" y="95"/>
                      <a:pt x="2265" y="74"/>
                      <a:pt x="2265" y="53"/>
                    </a:cubicBezTo>
                    <a:cubicBezTo>
                      <a:pt x="2265" y="22"/>
                      <a:pt x="1751" y="1"/>
                      <a:pt x="1133" y="1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87"/>
              <p:cNvSpPr/>
              <p:nvPr/>
            </p:nvSpPr>
            <p:spPr>
              <a:xfrm>
                <a:off x="1008026" y="4730413"/>
                <a:ext cx="203039" cy="4440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64" extrusionOk="0">
                    <a:moveTo>
                      <a:pt x="1458" y="0"/>
                    </a:moveTo>
                    <a:cubicBezTo>
                      <a:pt x="650" y="0"/>
                      <a:pt x="0" y="11"/>
                      <a:pt x="0" y="32"/>
                    </a:cubicBezTo>
                    <a:cubicBezTo>
                      <a:pt x="0" y="42"/>
                      <a:pt x="650" y="63"/>
                      <a:pt x="1458" y="63"/>
                    </a:cubicBezTo>
                    <a:cubicBezTo>
                      <a:pt x="2265" y="63"/>
                      <a:pt x="2926" y="42"/>
                      <a:pt x="2926" y="32"/>
                    </a:cubicBezTo>
                    <a:cubicBezTo>
                      <a:pt x="2926" y="11"/>
                      <a:pt x="2265" y="0"/>
                      <a:pt x="1458" y="0"/>
                    </a:cubicBezTo>
                    <a:close/>
                  </a:path>
                </a:pathLst>
              </a:custGeom>
              <a:solidFill>
                <a:srgbClr val="CEA9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16" name="Google Shape;6216;p87"/>
            <p:cNvSpPr/>
            <p:nvPr/>
          </p:nvSpPr>
          <p:spPr>
            <a:xfrm>
              <a:off x="760658" y="4803874"/>
              <a:ext cx="271435" cy="17550"/>
            </a:xfrm>
            <a:custGeom>
              <a:avLst/>
              <a:gdLst/>
              <a:ahLst/>
              <a:cxnLst/>
              <a:rect l="l" t="t" r="r" b="b"/>
              <a:pathLst>
                <a:path w="3913" h="253" extrusionOk="0">
                  <a:moveTo>
                    <a:pt x="116" y="0"/>
                  </a:moveTo>
                  <a:cubicBezTo>
                    <a:pt x="1" y="42"/>
                    <a:pt x="1" y="210"/>
                    <a:pt x="116" y="252"/>
                  </a:cubicBezTo>
                  <a:lnTo>
                    <a:pt x="3912" y="252"/>
                  </a:lnTo>
                  <a:lnTo>
                    <a:pt x="3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17" name="Google Shape;6217;p87"/>
            <p:cNvGrpSpPr/>
            <p:nvPr/>
          </p:nvGrpSpPr>
          <p:grpSpPr>
            <a:xfrm>
              <a:off x="760658" y="4803874"/>
              <a:ext cx="700615" cy="229956"/>
              <a:chOff x="760658" y="4803874"/>
              <a:chExt cx="700615" cy="229956"/>
            </a:xfrm>
          </p:grpSpPr>
          <p:sp>
            <p:nvSpPr>
              <p:cNvPr id="6218" name="Google Shape;6218;p87"/>
              <p:cNvSpPr/>
              <p:nvPr/>
            </p:nvSpPr>
            <p:spPr>
              <a:xfrm>
                <a:off x="786186" y="4821355"/>
                <a:ext cx="283019" cy="200819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2895" extrusionOk="0">
                    <a:moveTo>
                      <a:pt x="0" y="0"/>
                    </a:moveTo>
                    <a:cubicBezTo>
                      <a:pt x="325" y="923"/>
                      <a:pt x="262" y="1898"/>
                      <a:pt x="0" y="2894"/>
                    </a:cubicBezTo>
                    <a:lnTo>
                      <a:pt x="3775" y="2894"/>
                    </a:lnTo>
                    <a:cubicBezTo>
                      <a:pt x="3776" y="2894"/>
                      <a:pt x="3776" y="2894"/>
                      <a:pt x="3777" y="2894"/>
                    </a:cubicBezTo>
                    <a:cubicBezTo>
                      <a:pt x="4079" y="2894"/>
                      <a:pt x="4079" y="0"/>
                      <a:pt x="3775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87"/>
              <p:cNvSpPr/>
              <p:nvPr/>
            </p:nvSpPr>
            <p:spPr>
              <a:xfrm>
                <a:off x="781052" y="4812614"/>
                <a:ext cx="283019" cy="213166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073" extrusionOk="0">
                    <a:moveTo>
                      <a:pt x="1" y="0"/>
                    </a:moveTo>
                    <a:cubicBezTo>
                      <a:pt x="126" y="294"/>
                      <a:pt x="221" y="598"/>
                      <a:pt x="263" y="913"/>
                    </a:cubicBezTo>
                    <a:cubicBezTo>
                      <a:pt x="1825" y="1122"/>
                      <a:pt x="3000" y="1668"/>
                      <a:pt x="2947" y="2181"/>
                    </a:cubicBezTo>
                    <a:cubicBezTo>
                      <a:pt x="2901" y="2642"/>
                      <a:pt x="1925" y="2932"/>
                      <a:pt x="622" y="2932"/>
                    </a:cubicBezTo>
                    <a:cubicBezTo>
                      <a:pt x="442" y="2932"/>
                      <a:pt x="255" y="2927"/>
                      <a:pt x="64" y="2915"/>
                    </a:cubicBezTo>
                    <a:cubicBezTo>
                      <a:pt x="53" y="2968"/>
                      <a:pt x="32" y="3020"/>
                      <a:pt x="11" y="3073"/>
                    </a:cubicBezTo>
                    <a:lnTo>
                      <a:pt x="3786" y="3073"/>
                    </a:lnTo>
                    <a:cubicBezTo>
                      <a:pt x="4080" y="3073"/>
                      <a:pt x="4080" y="0"/>
                      <a:pt x="3776" y="0"/>
                    </a:cubicBezTo>
                    <a:close/>
                  </a:path>
                </a:pathLst>
              </a:custGeom>
              <a:solidFill>
                <a:srgbClr val="E2C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87"/>
              <p:cNvSpPr/>
              <p:nvPr/>
            </p:nvSpPr>
            <p:spPr>
              <a:xfrm>
                <a:off x="989088" y="4803874"/>
                <a:ext cx="472185" cy="229953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3315" extrusionOk="0">
                    <a:moveTo>
                      <a:pt x="137" y="0"/>
                    </a:moveTo>
                    <a:cubicBezTo>
                      <a:pt x="64" y="0"/>
                      <a:pt x="1" y="53"/>
                      <a:pt x="1" y="126"/>
                    </a:cubicBezTo>
                    <a:cubicBezTo>
                      <a:pt x="1" y="200"/>
                      <a:pt x="64" y="252"/>
                      <a:pt x="137" y="252"/>
                    </a:cubicBezTo>
                    <a:lnTo>
                      <a:pt x="284" y="252"/>
                    </a:lnTo>
                    <a:cubicBezTo>
                      <a:pt x="693" y="252"/>
                      <a:pt x="693" y="3062"/>
                      <a:pt x="284" y="3062"/>
                    </a:cubicBezTo>
                    <a:lnTo>
                      <a:pt x="137" y="3062"/>
                    </a:lnTo>
                    <a:cubicBezTo>
                      <a:pt x="64" y="3062"/>
                      <a:pt x="1" y="3115"/>
                      <a:pt x="1" y="3188"/>
                    </a:cubicBezTo>
                    <a:cubicBezTo>
                      <a:pt x="1" y="3262"/>
                      <a:pt x="64" y="3314"/>
                      <a:pt x="137" y="3314"/>
                    </a:cubicBezTo>
                    <a:lnTo>
                      <a:pt x="5737" y="3314"/>
                    </a:lnTo>
                    <a:cubicBezTo>
                      <a:pt x="6806" y="3304"/>
                      <a:pt x="6806" y="0"/>
                      <a:pt x="57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87"/>
              <p:cNvSpPr/>
              <p:nvPr/>
            </p:nvSpPr>
            <p:spPr>
              <a:xfrm>
                <a:off x="761421" y="5016280"/>
                <a:ext cx="270672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253" extrusionOk="0">
                    <a:moveTo>
                      <a:pt x="105" y="0"/>
                    </a:moveTo>
                    <a:cubicBezTo>
                      <a:pt x="42" y="0"/>
                      <a:pt x="0" y="63"/>
                      <a:pt x="11" y="126"/>
                    </a:cubicBezTo>
                    <a:cubicBezTo>
                      <a:pt x="0" y="189"/>
                      <a:pt x="42" y="242"/>
                      <a:pt x="105" y="252"/>
                    </a:cubicBezTo>
                    <a:lnTo>
                      <a:pt x="3901" y="252"/>
                    </a:lnTo>
                    <a:lnTo>
                      <a:pt x="39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87"/>
              <p:cNvSpPr/>
              <p:nvPr/>
            </p:nvSpPr>
            <p:spPr>
              <a:xfrm>
                <a:off x="760658" y="4803874"/>
                <a:ext cx="483838" cy="149903"/>
              </a:xfrm>
              <a:custGeom>
                <a:avLst/>
                <a:gdLst/>
                <a:ahLst/>
                <a:cxnLst/>
                <a:rect l="l" t="t" r="r" b="b"/>
                <a:pathLst>
                  <a:path w="6975" h="2161" extrusionOk="0">
                    <a:moveTo>
                      <a:pt x="116" y="0"/>
                    </a:moveTo>
                    <a:cubicBezTo>
                      <a:pt x="1" y="42"/>
                      <a:pt x="1" y="210"/>
                      <a:pt x="116" y="252"/>
                    </a:cubicBezTo>
                    <a:lnTo>
                      <a:pt x="3577" y="252"/>
                    </a:lnTo>
                    <a:cubicBezTo>
                      <a:pt x="3828" y="252"/>
                      <a:pt x="3933" y="1343"/>
                      <a:pt x="3870" y="2161"/>
                    </a:cubicBezTo>
                    <a:cubicBezTo>
                      <a:pt x="5045" y="1888"/>
                      <a:pt x="6094" y="1206"/>
                      <a:pt x="6807" y="231"/>
                    </a:cubicBezTo>
                    <a:cubicBezTo>
                      <a:pt x="6870" y="158"/>
                      <a:pt x="6922" y="74"/>
                      <a:pt x="69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87"/>
              <p:cNvSpPr/>
              <p:nvPr/>
            </p:nvSpPr>
            <p:spPr>
              <a:xfrm>
                <a:off x="1072053" y="4857704"/>
                <a:ext cx="48072" cy="12229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763" extrusionOk="0">
                    <a:moveTo>
                      <a:pt x="0" y="0"/>
                    </a:moveTo>
                    <a:cubicBezTo>
                      <a:pt x="84" y="0"/>
                      <a:pt x="84" y="1762"/>
                      <a:pt x="0" y="1762"/>
                    </a:cubicBezTo>
                    <a:lnTo>
                      <a:pt x="598" y="1762"/>
                    </a:lnTo>
                    <a:cubicBezTo>
                      <a:pt x="692" y="1762"/>
                      <a:pt x="692" y="0"/>
                      <a:pt x="59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87"/>
              <p:cNvSpPr/>
              <p:nvPr/>
            </p:nvSpPr>
            <p:spPr>
              <a:xfrm>
                <a:off x="1138230" y="4878792"/>
                <a:ext cx="31354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154" extrusionOk="0">
                    <a:moveTo>
                      <a:pt x="0" y="0"/>
                    </a:moveTo>
                    <a:cubicBezTo>
                      <a:pt x="53" y="0"/>
                      <a:pt x="53" y="1154"/>
                      <a:pt x="0" y="1154"/>
                    </a:cubicBezTo>
                    <a:lnTo>
                      <a:pt x="388" y="1154"/>
                    </a:lnTo>
                    <a:cubicBezTo>
                      <a:pt x="451" y="1154"/>
                      <a:pt x="451" y="0"/>
                      <a:pt x="388" y="0"/>
                    </a:cubicBezTo>
                    <a:close/>
                  </a:path>
                </a:pathLst>
              </a:custGeom>
              <a:solidFill>
                <a:srgbClr val="F4E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25" name="Google Shape;6225;p87"/>
          <p:cNvSpPr txBox="1">
            <a:spLocks noGrp="1"/>
          </p:cNvSpPr>
          <p:nvPr>
            <p:ph type="title"/>
          </p:nvPr>
        </p:nvSpPr>
        <p:spPr>
          <a:xfrm>
            <a:off x="3542439" y="2933124"/>
            <a:ext cx="526477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Ferramentas utilizadas</a:t>
            </a:r>
            <a:endParaRPr sz="3600" dirty="0"/>
          </a:p>
        </p:txBody>
      </p:sp>
      <p:sp>
        <p:nvSpPr>
          <p:cNvPr id="6226" name="Google Shape;6226;p87"/>
          <p:cNvSpPr txBox="1">
            <a:spLocks noGrp="1"/>
          </p:cNvSpPr>
          <p:nvPr>
            <p:ph type="title" idx="2"/>
          </p:nvPr>
        </p:nvSpPr>
        <p:spPr>
          <a:xfrm>
            <a:off x="7078905" y="1697868"/>
            <a:ext cx="130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6228" name="Google Shape;6228;p87"/>
          <p:cNvGrpSpPr/>
          <p:nvPr/>
        </p:nvGrpSpPr>
        <p:grpSpPr>
          <a:xfrm flipH="1">
            <a:off x="713237" y="1771251"/>
            <a:ext cx="1785137" cy="2727071"/>
            <a:chOff x="4276575" y="4080625"/>
            <a:chExt cx="2331075" cy="3561075"/>
          </a:xfrm>
        </p:grpSpPr>
        <p:sp>
          <p:nvSpPr>
            <p:cNvPr id="6229" name="Google Shape;6229;p87"/>
            <p:cNvSpPr/>
            <p:nvPr/>
          </p:nvSpPr>
          <p:spPr>
            <a:xfrm>
              <a:off x="5912975" y="4879250"/>
              <a:ext cx="14200" cy="603550"/>
            </a:xfrm>
            <a:custGeom>
              <a:avLst/>
              <a:gdLst/>
              <a:ahLst/>
              <a:cxnLst/>
              <a:rect l="l" t="t" r="r" b="b"/>
              <a:pathLst>
                <a:path w="568" h="24142" extrusionOk="0">
                  <a:moveTo>
                    <a:pt x="1" y="0"/>
                  </a:moveTo>
                  <a:lnTo>
                    <a:pt x="1" y="24141"/>
                  </a:lnTo>
                  <a:lnTo>
                    <a:pt x="568" y="24141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87"/>
            <p:cNvSpPr/>
            <p:nvPr/>
          </p:nvSpPr>
          <p:spPr>
            <a:xfrm>
              <a:off x="5569350" y="4713850"/>
              <a:ext cx="35125" cy="2823900"/>
            </a:xfrm>
            <a:custGeom>
              <a:avLst/>
              <a:gdLst/>
              <a:ahLst/>
              <a:cxnLst/>
              <a:rect l="l" t="t" r="r" b="b"/>
              <a:pathLst>
                <a:path w="1405" h="112956" extrusionOk="0">
                  <a:moveTo>
                    <a:pt x="1" y="0"/>
                  </a:moveTo>
                  <a:lnTo>
                    <a:pt x="1" y="112955"/>
                  </a:lnTo>
                  <a:lnTo>
                    <a:pt x="1405" y="112955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87"/>
            <p:cNvSpPr/>
            <p:nvPr/>
          </p:nvSpPr>
          <p:spPr>
            <a:xfrm>
              <a:off x="5569350" y="4874525"/>
              <a:ext cx="35125" cy="615700"/>
            </a:xfrm>
            <a:custGeom>
              <a:avLst/>
              <a:gdLst/>
              <a:ahLst/>
              <a:cxnLst/>
              <a:rect l="l" t="t" r="r" b="b"/>
              <a:pathLst>
                <a:path w="1405" h="24628" extrusionOk="0">
                  <a:moveTo>
                    <a:pt x="1" y="0"/>
                  </a:moveTo>
                  <a:lnTo>
                    <a:pt x="1" y="24627"/>
                  </a:lnTo>
                  <a:lnTo>
                    <a:pt x="1405" y="246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A33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87"/>
            <p:cNvSpPr/>
            <p:nvPr/>
          </p:nvSpPr>
          <p:spPr>
            <a:xfrm>
              <a:off x="5569350" y="6403575"/>
              <a:ext cx="35125" cy="1134175"/>
            </a:xfrm>
            <a:custGeom>
              <a:avLst/>
              <a:gdLst/>
              <a:ahLst/>
              <a:cxnLst/>
              <a:rect l="l" t="t" r="r" b="b"/>
              <a:pathLst>
                <a:path w="1405" h="45367" extrusionOk="0">
                  <a:moveTo>
                    <a:pt x="1" y="1"/>
                  </a:moveTo>
                  <a:lnTo>
                    <a:pt x="1" y="45366"/>
                  </a:lnTo>
                  <a:lnTo>
                    <a:pt x="1405" y="4536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87"/>
            <p:cNvSpPr/>
            <p:nvPr/>
          </p:nvSpPr>
          <p:spPr>
            <a:xfrm>
              <a:off x="5029300" y="4080625"/>
              <a:ext cx="1114575" cy="720325"/>
            </a:xfrm>
            <a:custGeom>
              <a:avLst/>
              <a:gdLst/>
              <a:ahLst/>
              <a:cxnLst/>
              <a:rect l="l" t="t" r="r" b="b"/>
              <a:pathLst>
                <a:path w="44583" h="28813" extrusionOk="0">
                  <a:moveTo>
                    <a:pt x="6400" y="0"/>
                  </a:moveTo>
                  <a:cubicBezTo>
                    <a:pt x="4402" y="0"/>
                    <a:pt x="0" y="14582"/>
                    <a:pt x="0" y="28813"/>
                  </a:cubicBezTo>
                  <a:lnTo>
                    <a:pt x="44583" y="28813"/>
                  </a:lnTo>
                  <a:cubicBezTo>
                    <a:pt x="44583" y="16796"/>
                    <a:pt x="39938" y="0"/>
                    <a:pt x="38156" y="0"/>
                  </a:cubicBezTo>
                  <a:close/>
                </a:path>
              </a:pathLst>
            </a:custGeom>
            <a:solidFill>
              <a:srgbClr val="A0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87"/>
            <p:cNvSpPr/>
            <p:nvPr/>
          </p:nvSpPr>
          <p:spPr>
            <a:xfrm>
              <a:off x="5012400" y="4773325"/>
              <a:ext cx="1169175" cy="214050"/>
            </a:xfrm>
            <a:custGeom>
              <a:avLst/>
              <a:gdLst/>
              <a:ahLst/>
              <a:cxnLst/>
              <a:rect l="l" t="t" r="r" b="b"/>
              <a:pathLst>
                <a:path w="46767" h="8562" extrusionOk="0">
                  <a:moveTo>
                    <a:pt x="33637" y="0"/>
                  </a:moveTo>
                  <a:cubicBezTo>
                    <a:pt x="20452" y="0"/>
                    <a:pt x="757" y="24"/>
                    <a:pt x="757" y="24"/>
                  </a:cubicBezTo>
                  <a:cubicBezTo>
                    <a:pt x="649" y="2293"/>
                    <a:pt x="28" y="3427"/>
                    <a:pt x="1" y="4966"/>
                  </a:cubicBezTo>
                  <a:cubicBezTo>
                    <a:pt x="1" y="5749"/>
                    <a:pt x="298" y="7207"/>
                    <a:pt x="1810" y="7234"/>
                  </a:cubicBezTo>
                  <a:cubicBezTo>
                    <a:pt x="1851" y="7237"/>
                    <a:pt x="1892" y="7238"/>
                    <a:pt x="1933" y="7238"/>
                  </a:cubicBezTo>
                  <a:cubicBezTo>
                    <a:pt x="2772" y="7238"/>
                    <a:pt x="3498" y="6711"/>
                    <a:pt x="3781" y="5938"/>
                  </a:cubicBezTo>
                  <a:cubicBezTo>
                    <a:pt x="3843" y="6388"/>
                    <a:pt x="4213" y="7116"/>
                    <a:pt x="4788" y="7116"/>
                  </a:cubicBezTo>
                  <a:cubicBezTo>
                    <a:pt x="4972" y="7116"/>
                    <a:pt x="5178" y="7040"/>
                    <a:pt x="5402" y="6856"/>
                  </a:cubicBezTo>
                  <a:lnTo>
                    <a:pt x="5402" y="6856"/>
                  </a:lnTo>
                  <a:cubicBezTo>
                    <a:pt x="5243" y="7745"/>
                    <a:pt x="5804" y="8140"/>
                    <a:pt x="6475" y="8140"/>
                  </a:cubicBezTo>
                  <a:cubicBezTo>
                    <a:pt x="7292" y="8140"/>
                    <a:pt x="8274" y="7553"/>
                    <a:pt x="8318" y="6559"/>
                  </a:cubicBezTo>
                  <a:cubicBezTo>
                    <a:pt x="8345" y="7018"/>
                    <a:pt x="8669" y="7396"/>
                    <a:pt x="9101" y="7504"/>
                  </a:cubicBezTo>
                  <a:cubicBezTo>
                    <a:pt x="9140" y="7509"/>
                    <a:pt x="9178" y="7511"/>
                    <a:pt x="9215" y="7511"/>
                  </a:cubicBezTo>
                  <a:cubicBezTo>
                    <a:pt x="10051" y="7511"/>
                    <a:pt x="10411" y="6379"/>
                    <a:pt x="10721" y="5965"/>
                  </a:cubicBezTo>
                  <a:cubicBezTo>
                    <a:pt x="10848" y="6389"/>
                    <a:pt x="11241" y="6646"/>
                    <a:pt x="11653" y="6646"/>
                  </a:cubicBezTo>
                  <a:cubicBezTo>
                    <a:pt x="11766" y="6646"/>
                    <a:pt x="11880" y="6627"/>
                    <a:pt x="11990" y="6586"/>
                  </a:cubicBezTo>
                  <a:lnTo>
                    <a:pt x="11990" y="6586"/>
                  </a:lnTo>
                  <a:cubicBezTo>
                    <a:pt x="11936" y="7207"/>
                    <a:pt x="11693" y="8207"/>
                    <a:pt x="12693" y="8504"/>
                  </a:cubicBezTo>
                  <a:cubicBezTo>
                    <a:pt x="12825" y="8543"/>
                    <a:pt x="12959" y="8562"/>
                    <a:pt x="13090" y="8562"/>
                  </a:cubicBezTo>
                  <a:cubicBezTo>
                    <a:pt x="13679" y="8562"/>
                    <a:pt x="14217" y="8182"/>
                    <a:pt x="14394" y="7585"/>
                  </a:cubicBezTo>
                  <a:cubicBezTo>
                    <a:pt x="14419" y="8106"/>
                    <a:pt x="14854" y="8513"/>
                    <a:pt x="15385" y="8513"/>
                  </a:cubicBezTo>
                  <a:cubicBezTo>
                    <a:pt x="15432" y="8513"/>
                    <a:pt x="15480" y="8510"/>
                    <a:pt x="15528" y="8504"/>
                  </a:cubicBezTo>
                  <a:cubicBezTo>
                    <a:pt x="16635" y="8450"/>
                    <a:pt x="16797" y="7126"/>
                    <a:pt x="16932" y="6532"/>
                  </a:cubicBezTo>
                  <a:cubicBezTo>
                    <a:pt x="17369" y="7260"/>
                    <a:pt x="17900" y="7611"/>
                    <a:pt x="18516" y="7611"/>
                  </a:cubicBezTo>
                  <a:cubicBezTo>
                    <a:pt x="19043" y="7611"/>
                    <a:pt x="19633" y="7354"/>
                    <a:pt x="20281" y="6856"/>
                  </a:cubicBezTo>
                  <a:cubicBezTo>
                    <a:pt x="20411" y="7471"/>
                    <a:pt x="20914" y="8137"/>
                    <a:pt x="21541" y="8137"/>
                  </a:cubicBezTo>
                  <a:cubicBezTo>
                    <a:pt x="21823" y="8137"/>
                    <a:pt x="22131" y="8002"/>
                    <a:pt x="22441" y="7666"/>
                  </a:cubicBezTo>
                  <a:cubicBezTo>
                    <a:pt x="22466" y="8213"/>
                    <a:pt x="22834" y="8451"/>
                    <a:pt x="23245" y="8451"/>
                  </a:cubicBezTo>
                  <a:cubicBezTo>
                    <a:pt x="23727" y="8451"/>
                    <a:pt x="24268" y="8125"/>
                    <a:pt x="24385" y="7585"/>
                  </a:cubicBezTo>
                  <a:cubicBezTo>
                    <a:pt x="24503" y="7674"/>
                    <a:pt x="24734" y="7745"/>
                    <a:pt x="24966" y="7745"/>
                  </a:cubicBezTo>
                  <a:cubicBezTo>
                    <a:pt x="25370" y="7745"/>
                    <a:pt x="25781" y="7532"/>
                    <a:pt x="25627" y="6829"/>
                  </a:cubicBezTo>
                  <a:lnTo>
                    <a:pt x="25627" y="6829"/>
                  </a:lnTo>
                  <a:cubicBezTo>
                    <a:pt x="25809" y="6927"/>
                    <a:pt x="26033" y="6971"/>
                    <a:pt x="26261" y="6971"/>
                  </a:cubicBezTo>
                  <a:cubicBezTo>
                    <a:pt x="26981" y="6971"/>
                    <a:pt x="27757" y="6533"/>
                    <a:pt x="27490" y="5938"/>
                  </a:cubicBezTo>
                  <a:lnTo>
                    <a:pt x="27490" y="5938"/>
                  </a:lnTo>
                  <a:cubicBezTo>
                    <a:pt x="27624" y="6179"/>
                    <a:pt x="27936" y="6326"/>
                    <a:pt x="28272" y="6326"/>
                  </a:cubicBezTo>
                  <a:cubicBezTo>
                    <a:pt x="28616" y="6326"/>
                    <a:pt x="28987" y="6172"/>
                    <a:pt x="29219" y="5803"/>
                  </a:cubicBezTo>
                  <a:cubicBezTo>
                    <a:pt x="29444" y="6358"/>
                    <a:pt x="30237" y="6946"/>
                    <a:pt x="30933" y="6946"/>
                  </a:cubicBezTo>
                  <a:cubicBezTo>
                    <a:pt x="31321" y="6946"/>
                    <a:pt x="31679" y="6763"/>
                    <a:pt x="31892" y="6289"/>
                  </a:cubicBezTo>
                  <a:cubicBezTo>
                    <a:pt x="32054" y="7018"/>
                    <a:pt x="32945" y="8072"/>
                    <a:pt x="34052" y="8072"/>
                  </a:cubicBezTo>
                  <a:cubicBezTo>
                    <a:pt x="35321" y="8072"/>
                    <a:pt x="35213" y="7288"/>
                    <a:pt x="35943" y="6802"/>
                  </a:cubicBezTo>
                  <a:cubicBezTo>
                    <a:pt x="36206" y="7204"/>
                    <a:pt x="36724" y="7386"/>
                    <a:pt x="37261" y="7386"/>
                  </a:cubicBezTo>
                  <a:cubicBezTo>
                    <a:pt x="37988" y="7386"/>
                    <a:pt x="38750" y="7053"/>
                    <a:pt x="38967" y="6478"/>
                  </a:cubicBezTo>
                  <a:cubicBezTo>
                    <a:pt x="39173" y="6846"/>
                    <a:pt x="39802" y="7149"/>
                    <a:pt x="40368" y="7149"/>
                  </a:cubicBezTo>
                  <a:cubicBezTo>
                    <a:pt x="40842" y="7149"/>
                    <a:pt x="41272" y="6936"/>
                    <a:pt x="41370" y="6370"/>
                  </a:cubicBezTo>
                  <a:lnTo>
                    <a:pt x="41370" y="6370"/>
                  </a:lnTo>
                  <a:cubicBezTo>
                    <a:pt x="41274" y="7728"/>
                    <a:pt x="42035" y="8285"/>
                    <a:pt x="42796" y="8285"/>
                  </a:cubicBezTo>
                  <a:cubicBezTo>
                    <a:pt x="43534" y="8285"/>
                    <a:pt x="44272" y="7761"/>
                    <a:pt x="44233" y="6937"/>
                  </a:cubicBezTo>
                  <a:lnTo>
                    <a:pt x="44233" y="6937"/>
                  </a:lnTo>
                  <a:cubicBezTo>
                    <a:pt x="44516" y="7153"/>
                    <a:pt x="44810" y="7252"/>
                    <a:pt x="45088" y="7252"/>
                  </a:cubicBezTo>
                  <a:cubicBezTo>
                    <a:pt x="46026" y="7252"/>
                    <a:pt x="46767" y="6118"/>
                    <a:pt x="46204" y="4534"/>
                  </a:cubicBezTo>
                  <a:cubicBezTo>
                    <a:pt x="45664" y="2995"/>
                    <a:pt x="45259" y="1726"/>
                    <a:pt x="45259" y="24"/>
                  </a:cubicBezTo>
                  <a:cubicBezTo>
                    <a:pt x="45196" y="6"/>
                    <a:pt x="40230" y="0"/>
                    <a:pt x="33637" y="0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87"/>
            <p:cNvSpPr/>
            <p:nvPr/>
          </p:nvSpPr>
          <p:spPr>
            <a:xfrm>
              <a:off x="5012400" y="4763800"/>
              <a:ext cx="1153075" cy="50650"/>
            </a:xfrm>
            <a:custGeom>
              <a:avLst/>
              <a:gdLst/>
              <a:ahLst/>
              <a:cxnLst/>
              <a:rect l="l" t="t" r="r" b="b"/>
              <a:pathLst>
                <a:path w="46123" h="2026" extrusionOk="0">
                  <a:moveTo>
                    <a:pt x="757" y="0"/>
                  </a:moveTo>
                  <a:cubicBezTo>
                    <a:pt x="325" y="0"/>
                    <a:pt x="1" y="324"/>
                    <a:pt x="1" y="757"/>
                  </a:cubicBezTo>
                  <a:lnTo>
                    <a:pt x="1" y="1270"/>
                  </a:lnTo>
                  <a:cubicBezTo>
                    <a:pt x="1" y="1675"/>
                    <a:pt x="325" y="2026"/>
                    <a:pt x="757" y="2026"/>
                  </a:cubicBezTo>
                  <a:lnTo>
                    <a:pt x="45394" y="2026"/>
                  </a:lnTo>
                  <a:cubicBezTo>
                    <a:pt x="45799" y="2026"/>
                    <a:pt x="46123" y="1675"/>
                    <a:pt x="46123" y="1270"/>
                  </a:cubicBezTo>
                  <a:lnTo>
                    <a:pt x="46123" y="757"/>
                  </a:lnTo>
                  <a:cubicBezTo>
                    <a:pt x="46123" y="324"/>
                    <a:pt x="45799" y="0"/>
                    <a:pt x="45394" y="0"/>
                  </a:cubicBezTo>
                  <a:close/>
                </a:path>
              </a:pathLst>
            </a:custGeom>
            <a:solidFill>
              <a:srgbClr val="E2B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87"/>
            <p:cNvSpPr/>
            <p:nvPr/>
          </p:nvSpPr>
          <p:spPr>
            <a:xfrm>
              <a:off x="5865050" y="5453275"/>
              <a:ext cx="96550" cy="83525"/>
            </a:xfrm>
            <a:custGeom>
              <a:avLst/>
              <a:gdLst/>
              <a:ahLst/>
              <a:cxnLst/>
              <a:rect l="l" t="t" r="r" b="b"/>
              <a:pathLst>
                <a:path w="3862" h="3341" extrusionOk="0">
                  <a:moveTo>
                    <a:pt x="2200" y="1"/>
                  </a:moveTo>
                  <a:cubicBezTo>
                    <a:pt x="1786" y="1"/>
                    <a:pt x="1365" y="157"/>
                    <a:pt x="1026" y="505"/>
                  </a:cubicBezTo>
                  <a:cubicBezTo>
                    <a:pt x="0" y="1558"/>
                    <a:pt x="729" y="3313"/>
                    <a:pt x="2215" y="3340"/>
                  </a:cubicBezTo>
                  <a:cubicBezTo>
                    <a:pt x="3133" y="3313"/>
                    <a:pt x="3862" y="2557"/>
                    <a:pt x="3862" y="1639"/>
                  </a:cubicBezTo>
                  <a:cubicBezTo>
                    <a:pt x="3844" y="644"/>
                    <a:pt x="3038" y="1"/>
                    <a:pt x="2200" y="1"/>
                  </a:cubicBezTo>
                  <a:close/>
                </a:path>
              </a:pathLst>
            </a:custGeom>
            <a:solidFill>
              <a:srgbClr val="D89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87"/>
            <p:cNvSpPr/>
            <p:nvPr/>
          </p:nvSpPr>
          <p:spPr>
            <a:xfrm>
              <a:off x="5121775" y="4080625"/>
              <a:ext cx="845900" cy="581075"/>
            </a:xfrm>
            <a:custGeom>
              <a:avLst/>
              <a:gdLst/>
              <a:ahLst/>
              <a:cxnLst/>
              <a:rect l="l" t="t" r="r" b="b"/>
              <a:pathLst>
                <a:path w="33836" h="23243" extrusionOk="0">
                  <a:moveTo>
                    <a:pt x="4240" y="0"/>
                  </a:moveTo>
                  <a:cubicBezTo>
                    <a:pt x="3160" y="0"/>
                    <a:pt x="1351" y="4861"/>
                    <a:pt x="1" y="11719"/>
                  </a:cubicBezTo>
                  <a:cubicBezTo>
                    <a:pt x="1" y="18088"/>
                    <a:pt x="7808" y="23242"/>
                    <a:pt x="15922" y="23242"/>
                  </a:cubicBezTo>
                  <a:cubicBezTo>
                    <a:pt x="24699" y="23242"/>
                    <a:pt x="33836" y="17211"/>
                    <a:pt x="33836" y="162"/>
                  </a:cubicBezTo>
                  <a:cubicBezTo>
                    <a:pt x="33755" y="81"/>
                    <a:pt x="33647" y="27"/>
                    <a:pt x="33539" y="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87"/>
            <p:cNvSpPr/>
            <p:nvPr/>
          </p:nvSpPr>
          <p:spPr>
            <a:xfrm>
              <a:off x="5015100" y="4857950"/>
              <a:ext cx="1155100" cy="129675"/>
            </a:xfrm>
            <a:custGeom>
              <a:avLst/>
              <a:gdLst/>
              <a:ahLst/>
              <a:cxnLst/>
              <a:rect l="l" t="t" r="r" b="b"/>
              <a:pathLst>
                <a:path w="46204" h="5187" extrusionOk="0">
                  <a:moveTo>
                    <a:pt x="33179" y="1"/>
                  </a:moveTo>
                  <a:cubicBezTo>
                    <a:pt x="32597" y="1"/>
                    <a:pt x="32072" y="397"/>
                    <a:pt x="31919" y="987"/>
                  </a:cubicBezTo>
                  <a:cubicBezTo>
                    <a:pt x="31869" y="441"/>
                    <a:pt x="31455" y="32"/>
                    <a:pt x="30948" y="32"/>
                  </a:cubicBezTo>
                  <a:cubicBezTo>
                    <a:pt x="30903" y="32"/>
                    <a:pt x="30858" y="35"/>
                    <a:pt x="30812" y="42"/>
                  </a:cubicBezTo>
                  <a:cubicBezTo>
                    <a:pt x="29678" y="96"/>
                    <a:pt x="29516" y="1419"/>
                    <a:pt x="29381" y="2013"/>
                  </a:cubicBezTo>
                  <a:cubicBezTo>
                    <a:pt x="28944" y="1285"/>
                    <a:pt x="28413" y="934"/>
                    <a:pt x="27797" y="934"/>
                  </a:cubicBezTo>
                  <a:cubicBezTo>
                    <a:pt x="27270" y="934"/>
                    <a:pt x="26680" y="1191"/>
                    <a:pt x="26032" y="1689"/>
                  </a:cubicBezTo>
                  <a:cubicBezTo>
                    <a:pt x="25902" y="1075"/>
                    <a:pt x="25399" y="409"/>
                    <a:pt x="24772" y="409"/>
                  </a:cubicBezTo>
                  <a:cubicBezTo>
                    <a:pt x="24490" y="409"/>
                    <a:pt x="24182" y="544"/>
                    <a:pt x="23872" y="879"/>
                  </a:cubicBezTo>
                  <a:cubicBezTo>
                    <a:pt x="23847" y="345"/>
                    <a:pt x="23485" y="108"/>
                    <a:pt x="23077" y="108"/>
                  </a:cubicBezTo>
                  <a:cubicBezTo>
                    <a:pt x="22599" y="108"/>
                    <a:pt x="22059" y="433"/>
                    <a:pt x="21928" y="987"/>
                  </a:cubicBezTo>
                  <a:cubicBezTo>
                    <a:pt x="21816" y="886"/>
                    <a:pt x="21583" y="807"/>
                    <a:pt x="21347" y="807"/>
                  </a:cubicBezTo>
                  <a:cubicBezTo>
                    <a:pt x="20953" y="807"/>
                    <a:pt x="20551" y="1025"/>
                    <a:pt x="20686" y="1716"/>
                  </a:cubicBezTo>
                  <a:cubicBezTo>
                    <a:pt x="20504" y="1619"/>
                    <a:pt x="20282" y="1575"/>
                    <a:pt x="20055" y="1575"/>
                  </a:cubicBezTo>
                  <a:cubicBezTo>
                    <a:pt x="19335" y="1575"/>
                    <a:pt x="18562" y="2019"/>
                    <a:pt x="18849" y="2634"/>
                  </a:cubicBezTo>
                  <a:cubicBezTo>
                    <a:pt x="18702" y="2380"/>
                    <a:pt x="18384" y="2226"/>
                    <a:pt x="18044" y="2226"/>
                  </a:cubicBezTo>
                  <a:cubicBezTo>
                    <a:pt x="17696" y="2226"/>
                    <a:pt x="17326" y="2387"/>
                    <a:pt x="17094" y="2769"/>
                  </a:cubicBezTo>
                  <a:cubicBezTo>
                    <a:pt x="16886" y="2196"/>
                    <a:pt x="16085" y="1601"/>
                    <a:pt x="15383" y="1601"/>
                  </a:cubicBezTo>
                  <a:cubicBezTo>
                    <a:pt x="14993" y="1601"/>
                    <a:pt x="14633" y="1784"/>
                    <a:pt x="14421" y="2256"/>
                  </a:cubicBezTo>
                  <a:cubicBezTo>
                    <a:pt x="14259" y="1527"/>
                    <a:pt x="13368" y="474"/>
                    <a:pt x="12261" y="474"/>
                  </a:cubicBezTo>
                  <a:cubicBezTo>
                    <a:pt x="10991" y="474"/>
                    <a:pt x="11099" y="1284"/>
                    <a:pt x="10397" y="1743"/>
                  </a:cubicBezTo>
                  <a:cubicBezTo>
                    <a:pt x="10133" y="1341"/>
                    <a:pt x="9616" y="1159"/>
                    <a:pt x="9077" y="1159"/>
                  </a:cubicBezTo>
                  <a:cubicBezTo>
                    <a:pt x="8347" y="1159"/>
                    <a:pt x="7579" y="1493"/>
                    <a:pt x="7346" y="2067"/>
                  </a:cubicBezTo>
                  <a:cubicBezTo>
                    <a:pt x="7140" y="1700"/>
                    <a:pt x="6510" y="1396"/>
                    <a:pt x="5944" y="1396"/>
                  </a:cubicBezTo>
                  <a:cubicBezTo>
                    <a:pt x="5470" y="1396"/>
                    <a:pt x="5041" y="1609"/>
                    <a:pt x="4943" y="2175"/>
                  </a:cubicBezTo>
                  <a:cubicBezTo>
                    <a:pt x="5039" y="818"/>
                    <a:pt x="4278" y="261"/>
                    <a:pt x="3517" y="261"/>
                  </a:cubicBezTo>
                  <a:cubicBezTo>
                    <a:pt x="2779" y="261"/>
                    <a:pt x="2040" y="784"/>
                    <a:pt x="2080" y="1608"/>
                  </a:cubicBezTo>
                  <a:cubicBezTo>
                    <a:pt x="1801" y="1392"/>
                    <a:pt x="1510" y="1293"/>
                    <a:pt x="1235" y="1293"/>
                  </a:cubicBezTo>
                  <a:cubicBezTo>
                    <a:pt x="685" y="1293"/>
                    <a:pt x="199" y="1689"/>
                    <a:pt x="1" y="2337"/>
                  </a:cubicBezTo>
                  <a:cubicBezTo>
                    <a:pt x="163" y="3066"/>
                    <a:pt x="649" y="3849"/>
                    <a:pt x="1729" y="3849"/>
                  </a:cubicBezTo>
                  <a:cubicBezTo>
                    <a:pt x="1770" y="3852"/>
                    <a:pt x="1811" y="3853"/>
                    <a:pt x="1852" y="3853"/>
                  </a:cubicBezTo>
                  <a:cubicBezTo>
                    <a:pt x="2691" y="3853"/>
                    <a:pt x="3417" y="3326"/>
                    <a:pt x="3700" y="2553"/>
                  </a:cubicBezTo>
                  <a:cubicBezTo>
                    <a:pt x="3762" y="3003"/>
                    <a:pt x="4132" y="3731"/>
                    <a:pt x="4707" y="3731"/>
                  </a:cubicBezTo>
                  <a:cubicBezTo>
                    <a:pt x="4891" y="3731"/>
                    <a:pt x="5097" y="3655"/>
                    <a:pt x="5321" y="3471"/>
                  </a:cubicBezTo>
                  <a:lnTo>
                    <a:pt x="5321" y="3471"/>
                  </a:lnTo>
                  <a:cubicBezTo>
                    <a:pt x="5162" y="4360"/>
                    <a:pt x="5717" y="4755"/>
                    <a:pt x="6384" y="4755"/>
                  </a:cubicBezTo>
                  <a:cubicBezTo>
                    <a:pt x="7198" y="4755"/>
                    <a:pt x="8178" y="4168"/>
                    <a:pt x="8237" y="3174"/>
                  </a:cubicBezTo>
                  <a:cubicBezTo>
                    <a:pt x="8237" y="3633"/>
                    <a:pt x="8588" y="4011"/>
                    <a:pt x="9020" y="4119"/>
                  </a:cubicBezTo>
                  <a:cubicBezTo>
                    <a:pt x="9059" y="4124"/>
                    <a:pt x="9097" y="4126"/>
                    <a:pt x="9134" y="4126"/>
                  </a:cubicBezTo>
                  <a:cubicBezTo>
                    <a:pt x="9970" y="4126"/>
                    <a:pt x="10330" y="2995"/>
                    <a:pt x="10640" y="2607"/>
                  </a:cubicBezTo>
                  <a:cubicBezTo>
                    <a:pt x="10767" y="3009"/>
                    <a:pt x="11159" y="3262"/>
                    <a:pt x="11569" y="3262"/>
                  </a:cubicBezTo>
                  <a:cubicBezTo>
                    <a:pt x="11683" y="3262"/>
                    <a:pt x="11798" y="3242"/>
                    <a:pt x="11909" y="3201"/>
                  </a:cubicBezTo>
                  <a:lnTo>
                    <a:pt x="11909" y="3201"/>
                  </a:lnTo>
                  <a:cubicBezTo>
                    <a:pt x="11855" y="3822"/>
                    <a:pt x="11612" y="4822"/>
                    <a:pt x="12612" y="5119"/>
                  </a:cubicBezTo>
                  <a:cubicBezTo>
                    <a:pt x="12750" y="5165"/>
                    <a:pt x="12890" y="5187"/>
                    <a:pt x="13026" y="5187"/>
                  </a:cubicBezTo>
                  <a:cubicBezTo>
                    <a:pt x="13609" y="5187"/>
                    <a:pt x="14138" y="4791"/>
                    <a:pt x="14313" y="4200"/>
                  </a:cubicBezTo>
                  <a:cubicBezTo>
                    <a:pt x="14338" y="4759"/>
                    <a:pt x="14793" y="5150"/>
                    <a:pt x="15319" y="5150"/>
                  </a:cubicBezTo>
                  <a:cubicBezTo>
                    <a:pt x="15352" y="5150"/>
                    <a:pt x="15386" y="5149"/>
                    <a:pt x="15420" y="5146"/>
                  </a:cubicBezTo>
                  <a:cubicBezTo>
                    <a:pt x="16554" y="5065"/>
                    <a:pt x="16716" y="3741"/>
                    <a:pt x="16851" y="3174"/>
                  </a:cubicBezTo>
                  <a:cubicBezTo>
                    <a:pt x="17283" y="3895"/>
                    <a:pt x="17808" y="4238"/>
                    <a:pt x="18416" y="4238"/>
                  </a:cubicBezTo>
                  <a:cubicBezTo>
                    <a:pt x="18948" y="4238"/>
                    <a:pt x="19544" y="3975"/>
                    <a:pt x="20200" y="3471"/>
                  </a:cubicBezTo>
                  <a:cubicBezTo>
                    <a:pt x="20330" y="4086"/>
                    <a:pt x="20833" y="4752"/>
                    <a:pt x="21460" y="4752"/>
                  </a:cubicBezTo>
                  <a:cubicBezTo>
                    <a:pt x="21742" y="4752"/>
                    <a:pt x="22050" y="4617"/>
                    <a:pt x="22360" y="4281"/>
                  </a:cubicBezTo>
                  <a:cubicBezTo>
                    <a:pt x="22385" y="4828"/>
                    <a:pt x="22747" y="5066"/>
                    <a:pt x="23155" y="5066"/>
                  </a:cubicBezTo>
                  <a:cubicBezTo>
                    <a:pt x="23633" y="5066"/>
                    <a:pt x="24173" y="4740"/>
                    <a:pt x="24304" y="4200"/>
                  </a:cubicBezTo>
                  <a:cubicBezTo>
                    <a:pt x="24413" y="4289"/>
                    <a:pt x="24637" y="4360"/>
                    <a:pt x="24867" y="4360"/>
                  </a:cubicBezTo>
                  <a:cubicBezTo>
                    <a:pt x="25266" y="4360"/>
                    <a:pt x="25683" y="4147"/>
                    <a:pt x="25546" y="3444"/>
                  </a:cubicBezTo>
                  <a:lnTo>
                    <a:pt x="25546" y="3444"/>
                  </a:lnTo>
                  <a:cubicBezTo>
                    <a:pt x="25728" y="3542"/>
                    <a:pt x="25952" y="3586"/>
                    <a:pt x="26180" y="3586"/>
                  </a:cubicBezTo>
                  <a:cubicBezTo>
                    <a:pt x="26900" y="3586"/>
                    <a:pt x="27676" y="3148"/>
                    <a:pt x="27409" y="2553"/>
                  </a:cubicBezTo>
                  <a:lnTo>
                    <a:pt x="27409" y="2553"/>
                  </a:lnTo>
                  <a:cubicBezTo>
                    <a:pt x="27544" y="2796"/>
                    <a:pt x="27862" y="2952"/>
                    <a:pt x="28203" y="2952"/>
                  </a:cubicBezTo>
                  <a:cubicBezTo>
                    <a:pt x="28544" y="2952"/>
                    <a:pt x="28908" y="2796"/>
                    <a:pt x="29138" y="2418"/>
                  </a:cubicBezTo>
                  <a:cubicBezTo>
                    <a:pt x="29346" y="2973"/>
                    <a:pt x="30143" y="3561"/>
                    <a:pt x="30845" y="3561"/>
                  </a:cubicBezTo>
                  <a:cubicBezTo>
                    <a:pt x="31237" y="3561"/>
                    <a:pt x="31598" y="3378"/>
                    <a:pt x="31811" y="2904"/>
                  </a:cubicBezTo>
                  <a:cubicBezTo>
                    <a:pt x="31973" y="3633"/>
                    <a:pt x="32864" y="4687"/>
                    <a:pt x="33971" y="4687"/>
                  </a:cubicBezTo>
                  <a:cubicBezTo>
                    <a:pt x="35240" y="4687"/>
                    <a:pt x="35132" y="3903"/>
                    <a:pt x="35835" y="3444"/>
                  </a:cubicBezTo>
                  <a:cubicBezTo>
                    <a:pt x="36110" y="3834"/>
                    <a:pt x="36629" y="4015"/>
                    <a:pt x="37165" y="4015"/>
                  </a:cubicBezTo>
                  <a:cubicBezTo>
                    <a:pt x="37893" y="4015"/>
                    <a:pt x="38653" y="3684"/>
                    <a:pt x="38886" y="3093"/>
                  </a:cubicBezTo>
                  <a:cubicBezTo>
                    <a:pt x="39092" y="3461"/>
                    <a:pt x="39721" y="3764"/>
                    <a:pt x="40287" y="3764"/>
                  </a:cubicBezTo>
                  <a:cubicBezTo>
                    <a:pt x="40761" y="3764"/>
                    <a:pt x="41191" y="3551"/>
                    <a:pt x="41289" y="2985"/>
                  </a:cubicBezTo>
                  <a:lnTo>
                    <a:pt x="41289" y="2985"/>
                  </a:lnTo>
                  <a:cubicBezTo>
                    <a:pt x="41193" y="4343"/>
                    <a:pt x="41954" y="4900"/>
                    <a:pt x="42715" y="4900"/>
                  </a:cubicBezTo>
                  <a:cubicBezTo>
                    <a:pt x="43453" y="4900"/>
                    <a:pt x="44191" y="4376"/>
                    <a:pt x="44152" y="3552"/>
                  </a:cubicBezTo>
                  <a:lnTo>
                    <a:pt x="44152" y="3552"/>
                  </a:lnTo>
                  <a:cubicBezTo>
                    <a:pt x="44431" y="3768"/>
                    <a:pt x="44722" y="3867"/>
                    <a:pt x="44996" y="3867"/>
                  </a:cubicBezTo>
                  <a:cubicBezTo>
                    <a:pt x="45544" y="3867"/>
                    <a:pt x="46024" y="3471"/>
                    <a:pt x="46204" y="2823"/>
                  </a:cubicBezTo>
                  <a:cubicBezTo>
                    <a:pt x="46042" y="2094"/>
                    <a:pt x="45583" y="1338"/>
                    <a:pt x="44476" y="1311"/>
                  </a:cubicBezTo>
                  <a:cubicBezTo>
                    <a:pt x="44436" y="1309"/>
                    <a:pt x="44396" y="1307"/>
                    <a:pt x="44357" y="1307"/>
                  </a:cubicBezTo>
                  <a:cubicBezTo>
                    <a:pt x="43538" y="1307"/>
                    <a:pt x="42788" y="1836"/>
                    <a:pt x="42504" y="2634"/>
                  </a:cubicBezTo>
                  <a:cubicBezTo>
                    <a:pt x="42443" y="2164"/>
                    <a:pt x="42072" y="1430"/>
                    <a:pt x="41497" y="1430"/>
                  </a:cubicBezTo>
                  <a:cubicBezTo>
                    <a:pt x="41312" y="1430"/>
                    <a:pt x="41107" y="1506"/>
                    <a:pt x="40884" y="1689"/>
                  </a:cubicBezTo>
                  <a:cubicBezTo>
                    <a:pt x="41042" y="801"/>
                    <a:pt x="40488" y="406"/>
                    <a:pt x="39820" y="406"/>
                  </a:cubicBezTo>
                  <a:cubicBezTo>
                    <a:pt x="39007" y="406"/>
                    <a:pt x="38027" y="992"/>
                    <a:pt x="37968" y="1986"/>
                  </a:cubicBezTo>
                  <a:cubicBezTo>
                    <a:pt x="37968" y="1527"/>
                    <a:pt x="37617" y="1149"/>
                    <a:pt x="37185" y="1068"/>
                  </a:cubicBezTo>
                  <a:cubicBezTo>
                    <a:pt x="37137" y="1061"/>
                    <a:pt x="37090" y="1058"/>
                    <a:pt x="37045" y="1058"/>
                  </a:cubicBezTo>
                  <a:cubicBezTo>
                    <a:pt x="36227" y="1058"/>
                    <a:pt x="35872" y="2171"/>
                    <a:pt x="35564" y="2580"/>
                  </a:cubicBezTo>
                  <a:cubicBezTo>
                    <a:pt x="35440" y="2167"/>
                    <a:pt x="35063" y="1912"/>
                    <a:pt x="34663" y="1912"/>
                  </a:cubicBezTo>
                  <a:cubicBezTo>
                    <a:pt x="34540" y="1912"/>
                    <a:pt x="34416" y="1936"/>
                    <a:pt x="34295" y="1986"/>
                  </a:cubicBezTo>
                  <a:cubicBezTo>
                    <a:pt x="34349" y="1365"/>
                    <a:pt x="34592" y="366"/>
                    <a:pt x="33593" y="69"/>
                  </a:cubicBezTo>
                  <a:cubicBezTo>
                    <a:pt x="33455" y="23"/>
                    <a:pt x="33315" y="1"/>
                    <a:pt x="33179" y="1"/>
                  </a:cubicBezTo>
                  <a:close/>
                </a:path>
              </a:pathLst>
            </a:custGeom>
            <a:solidFill>
              <a:srgbClr val="EFA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87"/>
            <p:cNvSpPr/>
            <p:nvPr/>
          </p:nvSpPr>
          <p:spPr>
            <a:xfrm>
              <a:off x="5495100" y="7451300"/>
              <a:ext cx="182975" cy="99950"/>
            </a:xfrm>
            <a:custGeom>
              <a:avLst/>
              <a:gdLst/>
              <a:ahLst/>
              <a:cxnLst/>
              <a:rect l="l" t="t" r="r" b="b"/>
              <a:pathLst>
                <a:path w="7319" h="3998" extrusionOk="0">
                  <a:moveTo>
                    <a:pt x="3403" y="1"/>
                  </a:moveTo>
                  <a:cubicBezTo>
                    <a:pt x="1540" y="1"/>
                    <a:pt x="0" y="1513"/>
                    <a:pt x="27" y="3403"/>
                  </a:cubicBezTo>
                  <a:lnTo>
                    <a:pt x="27" y="3998"/>
                  </a:lnTo>
                  <a:lnTo>
                    <a:pt x="7318" y="3998"/>
                  </a:lnTo>
                  <a:lnTo>
                    <a:pt x="7318" y="3403"/>
                  </a:lnTo>
                  <a:cubicBezTo>
                    <a:pt x="7318" y="1513"/>
                    <a:pt x="5779" y="1"/>
                    <a:pt x="3916" y="1"/>
                  </a:cubicBezTo>
                  <a:close/>
                </a:path>
              </a:pathLst>
            </a:custGeom>
            <a:solidFill>
              <a:srgbClr val="993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87"/>
            <p:cNvSpPr/>
            <p:nvPr/>
          </p:nvSpPr>
          <p:spPr>
            <a:xfrm>
              <a:off x="5135950" y="7584300"/>
              <a:ext cx="901275" cy="56725"/>
            </a:xfrm>
            <a:custGeom>
              <a:avLst/>
              <a:gdLst/>
              <a:ahLst/>
              <a:cxnLst/>
              <a:rect l="l" t="t" r="r" b="b"/>
              <a:pathLst>
                <a:path w="36051" h="2269" extrusionOk="0">
                  <a:moveTo>
                    <a:pt x="1810" y="1"/>
                  </a:moveTo>
                  <a:cubicBezTo>
                    <a:pt x="811" y="1"/>
                    <a:pt x="1" y="811"/>
                    <a:pt x="1" y="1810"/>
                  </a:cubicBezTo>
                  <a:lnTo>
                    <a:pt x="1" y="2269"/>
                  </a:lnTo>
                  <a:lnTo>
                    <a:pt x="36050" y="2269"/>
                  </a:lnTo>
                  <a:lnTo>
                    <a:pt x="36050" y="1810"/>
                  </a:lnTo>
                  <a:cubicBezTo>
                    <a:pt x="36050" y="811"/>
                    <a:pt x="35240" y="1"/>
                    <a:pt x="34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87"/>
            <p:cNvSpPr/>
            <p:nvPr/>
          </p:nvSpPr>
          <p:spPr>
            <a:xfrm>
              <a:off x="5199400" y="7520850"/>
              <a:ext cx="774350" cy="85075"/>
            </a:xfrm>
            <a:custGeom>
              <a:avLst/>
              <a:gdLst/>
              <a:ahLst/>
              <a:cxnLst/>
              <a:rect l="l" t="t" r="r" b="b"/>
              <a:pathLst>
                <a:path w="30974" h="3403" extrusionOk="0">
                  <a:moveTo>
                    <a:pt x="11153" y="0"/>
                  </a:moveTo>
                  <a:lnTo>
                    <a:pt x="1" y="3403"/>
                  </a:lnTo>
                  <a:lnTo>
                    <a:pt x="30974" y="3403"/>
                  </a:lnTo>
                  <a:lnTo>
                    <a:pt x="19821" y="0"/>
                  </a:lnTo>
                  <a:close/>
                </a:path>
              </a:pathLst>
            </a:custGeom>
            <a:solidFill>
              <a:srgbClr val="993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87"/>
            <p:cNvSpPr/>
            <p:nvPr/>
          </p:nvSpPr>
          <p:spPr>
            <a:xfrm>
              <a:off x="5082625" y="4763800"/>
              <a:ext cx="594775" cy="50650"/>
            </a:xfrm>
            <a:custGeom>
              <a:avLst/>
              <a:gdLst/>
              <a:ahLst/>
              <a:cxnLst/>
              <a:rect l="l" t="t" r="r" b="b"/>
              <a:pathLst>
                <a:path w="23791" h="2026" extrusionOk="0">
                  <a:moveTo>
                    <a:pt x="540" y="0"/>
                  </a:moveTo>
                  <a:cubicBezTo>
                    <a:pt x="243" y="0"/>
                    <a:pt x="0" y="243"/>
                    <a:pt x="0" y="541"/>
                  </a:cubicBezTo>
                  <a:lnTo>
                    <a:pt x="0" y="1486"/>
                  </a:lnTo>
                  <a:cubicBezTo>
                    <a:pt x="0" y="1783"/>
                    <a:pt x="243" y="2026"/>
                    <a:pt x="540" y="2026"/>
                  </a:cubicBezTo>
                  <a:lnTo>
                    <a:pt x="23250" y="2026"/>
                  </a:lnTo>
                  <a:cubicBezTo>
                    <a:pt x="23547" y="2026"/>
                    <a:pt x="23790" y="1783"/>
                    <a:pt x="23790" y="1486"/>
                  </a:cubicBezTo>
                  <a:lnTo>
                    <a:pt x="23790" y="541"/>
                  </a:lnTo>
                  <a:cubicBezTo>
                    <a:pt x="23790" y="243"/>
                    <a:pt x="23547" y="0"/>
                    <a:pt x="23250" y="0"/>
                  </a:cubicBezTo>
                  <a:close/>
                </a:path>
              </a:pathLst>
            </a:custGeom>
            <a:solidFill>
              <a:srgbClr val="F4D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87"/>
            <p:cNvSpPr/>
            <p:nvPr/>
          </p:nvSpPr>
          <p:spPr>
            <a:xfrm>
              <a:off x="5752975" y="4763800"/>
              <a:ext cx="336225" cy="50650"/>
            </a:xfrm>
            <a:custGeom>
              <a:avLst/>
              <a:gdLst/>
              <a:ahLst/>
              <a:cxnLst/>
              <a:rect l="l" t="t" r="r" b="b"/>
              <a:pathLst>
                <a:path w="13449" h="2026" extrusionOk="0">
                  <a:moveTo>
                    <a:pt x="406" y="0"/>
                  </a:moveTo>
                  <a:cubicBezTo>
                    <a:pt x="190" y="0"/>
                    <a:pt x="1" y="189"/>
                    <a:pt x="1" y="405"/>
                  </a:cubicBezTo>
                  <a:lnTo>
                    <a:pt x="1" y="1621"/>
                  </a:lnTo>
                  <a:cubicBezTo>
                    <a:pt x="1" y="1837"/>
                    <a:pt x="190" y="2026"/>
                    <a:pt x="406" y="2026"/>
                  </a:cubicBezTo>
                  <a:lnTo>
                    <a:pt x="13043" y="2026"/>
                  </a:lnTo>
                  <a:cubicBezTo>
                    <a:pt x="13286" y="2026"/>
                    <a:pt x="13448" y="1837"/>
                    <a:pt x="13448" y="1621"/>
                  </a:cubicBezTo>
                  <a:lnTo>
                    <a:pt x="13448" y="405"/>
                  </a:lnTo>
                  <a:cubicBezTo>
                    <a:pt x="13448" y="189"/>
                    <a:pt x="13286" y="0"/>
                    <a:pt x="13043" y="0"/>
                  </a:cubicBezTo>
                  <a:close/>
                </a:path>
              </a:pathLst>
            </a:custGeom>
            <a:solidFill>
              <a:srgbClr val="F4D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87"/>
            <p:cNvSpPr/>
            <p:nvPr/>
          </p:nvSpPr>
          <p:spPr>
            <a:xfrm>
              <a:off x="5768500" y="4202125"/>
              <a:ext cx="268700" cy="457725"/>
            </a:xfrm>
            <a:custGeom>
              <a:avLst/>
              <a:gdLst/>
              <a:ahLst/>
              <a:cxnLst/>
              <a:rect l="l" t="t" r="r" b="b"/>
              <a:pathLst>
                <a:path w="10748" h="18309" extrusionOk="0">
                  <a:moveTo>
                    <a:pt x="8777" y="1"/>
                  </a:moveTo>
                  <a:lnTo>
                    <a:pt x="8777" y="1"/>
                  </a:lnTo>
                  <a:cubicBezTo>
                    <a:pt x="9884" y="11639"/>
                    <a:pt x="1" y="18309"/>
                    <a:pt x="1" y="18309"/>
                  </a:cubicBezTo>
                  <a:cubicBezTo>
                    <a:pt x="1" y="18309"/>
                    <a:pt x="6212" y="15852"/>
                    <a:pt x="8237" y="10667"/>
                  </a:cubicBezTo>
                  <a:cubicBezTo>
                    <a:pt x="10748" y="4268"/>
                    <a:pt x="8777" y="1"/>
                    <a:pt x="8777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87"/>
            <p:cNvSpPr/>
            <p:nvPr/>
          </p:nvSpPr>
          <p:spPr>
            <a:xfrm>
              <a:off x="5108275" y="4464725"/>
              <a:ext cx="217400" cy="204200"/>
            </a:xfrm>
            <a:custGeom>
              <a:avLst/>
              <a:gdLst/>
              <a:ahLst/>
              <a:cxnLst/>
              <a:rect l="l" t="t" r="r" b="b"/>
              <a:pathLst>
                <a:path w="8696" h="8168" extrusionOk="0">
                  <a:moveTo>
                    <a:pt x="378" y="1"/>
                  </a:moveTo>
                  <a:lnTo>
                    <a:pt x="378" y="1"/>
                  </a:lnTo>
                  <a:cubicBezTo>
                    <a:pt x="378" y="1"/>
                    <a:pt x="1" y="3566"/>
                    <a:pt x="2512" y="5996"/>
                  </a:cubicBezTo>
                  <a:cubicBezTo>
                    <a:pt x="4534" y="7975"/>
                    <a:pt x="7310" y="8167"/>
                    <a:pt x="8314" y="8167"/>
                  </a:cubicBezTo>
                  <a:cubicBezTo>
                    <a:pt x="8556" y="8167"/>
                    <a:pt x="8696" y="8156"/>
                    <a:pt x="8696" y="8156"/>
                  </a:cubicBezTo>
                  <a:cubicBezTo>
                    <a:pt x="4969" y="6644"/>
                    <a:pt x="1972" y="3700"/>
                    <a:pt x="378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87"/>
            <p:cNvSpPr/>
            <p:nvPr/>
          </p:nvSpPr>
          <p:spPr>
            <a:xfrm>
              <a:off x="5067100" y="4366850"/>
              <a:ext cx="1032225" cy="56725"/>
            </a:xfrm>
            <a:custGeom>
              <a:avLst/>
              <a:gdLst/>
              <a:ahLst/>
              <a:cxnLst/>
              <a:rect l="l" t="t" r="r" b="b"/>
              <a:pathLst>
                <a:path w="41289" h="2269" extrusionOk="0">
                  <a:moveTo>
                    <a:pt x="40883" y="0"/>
                  </a:moveTo>
                  <a:cubicBezTo>
                    <a:pt x="34376" y="270"/>
                    <a:pt x="27355" y="432"/>
                    <a:pt x="20010" y="432"/>
                  </a:cubicBezTo>
                  <a:cubicBezTo>
                    <a:pt x="13151" y="432"/>
                    <a:pt x="6535" y="297"/>
                    <a:pt x="378" y="54"/>
                  </a:cubicBezTo>
                  <a:cubicBezTo>
                    <a:pt x="243" y="649"/>
                    <a:pt x="108" y="1270"/>
                    <a:pt x="0" y="1891"/>
                  </a:cubicBezTo>
                  <a:cubicBezTo>
                    <a:pt x="6265" y="2134"/>
                    <a:pt x="13016" y="2269"/>
                    <a:pt x="20010" y="2269"/>
                  </a:cubicBezTo>
                  <a:cubicBezTo>
                    <a:pt x="27490" y="2269"/>
                    <a:pt x="34646" y="2107"/>
                    <a:pt x="41288" y="1837"/>
                  </a:cubicBezTo>
                  <a:cubicBezTo>
                    <a:pt x="41153" y="1216"/>
                    <a:pt x="41018" y="595"/>
                    <a:pt x="40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87"/>
            <p:cNvSpPr/>
            <p:nvPr/>
          </p:nvSpPr>
          <p:spPr>
            <a:xfrm>
              <a:off x="4504075" y="6198350"/>
              <a:ext cx="757475" cy="113450"/>
            </a:xfrm>
            <a:custGeom>
              <a:avLst/>
              <a:gdLst/>
              <a:ahLst/>
              <a:cxnLst/>
              <a:rect l="l" t="t" r="r" b="b"/>
              <a:pathLst>
                <a:path w="30299" h="4538" extrusionOk="0">
                  <a:moveTo>
                    <a:pt x="14015" y="1"/>
                  </a:moveTo>
                  <a:cubicBezTo>
                    <a:pt x="10613" y="1"/>
                    <a:pt x="10586" y="2431"/>
                    <a:pt x="2647" y="3295"/>
                  </a:cubicBezTo>
                  <a:cubicBezTo>
                    <a:pt x="1648" y="3376"/>
                    <a:pt x="702" y="3808"/>
                    <a:pt x="0" y="4537"/>
                  </a:cubicBezTo>
                  <a:lnTo>
                    <a:pt x="29704" y="4537"/>
                  </a:lnTo>
                  <a:cubicBezTo>
                    <a:pt x="29704" y="4537"/>
                    <a:pt x="30298" y="3106"/>
                    <a:pt x="29272" y="3106"/>
                  </a:cubicBezTo>
                  <a:cubicBezTo>
                    <a:pt x="24249" y="3106"/>
                    <a:pt x="24006" y="811"/>
                    <a:pt x="22143" y="352"/>
                  </a:cubicBezTo>
                  <a:cubicBezTo>
                    <a:pt x="22011" y="319"/>
                    <a:pt x="21869" y="303"/>
                    <a:pt x="21719" y="303"/>
                  </a:cubicBezTo>
                  <a:cubicBezTo>
                    <a:pt x="19786" y="303"/>
                    <a:pt x="16516" y="2859"/>
                    <a:pt x="15338" y="3160"/>
                  </a:cubicBezTo>
                  <a:cubicBezTo>
                    <a:pt x="15283" y="3174"/>
                    <a:pt x="15233" y="3181"/>
                    <a:pt x="15188" y="3181"/>
                  </a:cubicBezTo>
                  <a:cubicBezTo>
                    <a:pt x="14220" y="3181"/>
                    <a:pt x="15486" y="1"/>
                    <a:pt x="14015" y="1"/>
                  </a:cubicBezTo>
                  <a:close/>
                </a:path>
              </a:pathLst>
            </a:custGeom>
            <a:solidFill>
              <a:srgbClr val="C6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8" name="Google Shape;6248;p87"/>
            <p:cNvGrpSpPr/>
            <p:nvPr/>
          </p:nvGrpSpPr>
          <p:grpSpPr>
            <a:xfrm>
              <a:off x="4318425" y="5794625"/>
              <a:ext cx="927600" cy="546200"/>
              <a:chOff x="4318425" y="5794625"/>
              <a:chExt cx="927600" cy="546200"/>
            </a:xfrm>
          </p:grpSpPr>
          <p:sp>
            <p:nvSpPr>
              <p:cNvPr id="6249" name="Google Shape;6249;p87"/>
              <p:cNvSpPr/>
              <p:nvPr/>
            </p:nvSpPr>
            <p:spPr>
              <a:xfrm>
                <a:off x="4362300" y="6010000"/>
                <a:ext cx="76325" cy="314625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12585" extrusionOk="0">
                    <a:moveTo>
                      <a:pt x="2242" y="1"/>
                    </a:moveTo>
                    <a:lnTo>
                      <a:pt x="1" y="12584"/>
                    </a:lnTo>
                    <a:lnTo>
                      <a:pt x="2512" y="12233"/>
                    </a:lnTo>
                    <a:lnTo>
                      <a:pt x="3052" y="487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rgbClr val="6D3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87"/>
              <p:cNvSpPr/>
              <p:nvPr/>
            </p:nvSpPr>
            <p:spPr>
              <a:xfrm>
                <a:off x="4318425" y="5883150"/>
                <a:ext cx="923550" cy="457675"/>
              </a:xfrm>
              <a:custGeom>
                <a:avLst/>
                <a:gdLst/>
                <a:ahLst/>
                <a:cxnLst/>
                <a:rect l="l" t="t" r="r" b="b"/>
                <a:pathLst>
                  <a:path w="36942" h="18307" extrusionOk="0">
                    <a:moveTo>
                      <a:pt x="15778" y="0"/>
                    </a:moveTo>
                    <a:cubicBezTo>
                      <a:pt x="12922" y="0"/>
                      <a:pt x="0" y="781"/>
                      <a:pt x="0" y="781"/>
                    </a:cubicBezTo>
                    <a:cubicBezTo>
                      <a:pt x="162" y="2212"/>
                      <a:pt x="4213" y="13446"/>
                      <a:pt x="6751" y="17766"/>
                    </a:cubicBezTo>
                    <a:lnTo>
                      <a:pt x="15932" y="18306"/>
                    </a:lnTo>
                    <a:lnTo>
                      <a:pt x="36941" y="17091"/>
                    </a:lnTo>
                    <a:lnTo>
                      <a:pt x="27814" y="25"/>
                    </a:lnTo>
                    <a:cubicBezTo>
                      <a:pt x="27814" y="25"/>
                      <a:pt x="23001" y="121"/>
                      <a:pt x="19593" y="121"/>
                    </a:cubicBezTo>
                    <a:cubicBezTo>
                      <a:pt x="17889" y="121"/>
                      <a:pt x="16536" y="97"/>
                      <a:pt x="16311" y="25"/>
                    </a:cubicBezTo>
                    <a:cubicBezTo>
                      <a:pt x="16249" y="8"/>
                      <a:pt x="16064" y="0"/>
                      <a:pt x="15778" y="0"/>
                    </a:cubicBezTo>
                    <a:close/>
                  </a:path>
                </a:pathLst>
              </a:custGeom>
              <a:solidFill>
                <a:srgbClr val="5C4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87"/>
              <p:cNvSpPr/>
              <p:nvPr/>
            </p:nvSpPr>
            <p:spPr>
              <a:xfrm>
                <a:off x="4344750" y="5794625"/>
                <a:ext cx="901275" cy="516500"/>
              </a:xfrm>
              <a:custGeom>
                <a:avLst/>
                <a:gdLst/>
                <a:ahLst/>
                <a:cxnLst/>
                <a:rect l="l" t="t" r="r" b="b"/>
                <a:pathLst>
                  <a:path w="36051" h="20660" extrusionOk="0">
                    <a:moveTo>
                      <a:pt x="1" y="4673"/>
                    </a:moveTo>
                    <a:cubicBezTo>
                      <a:pt x="1" y="4673"/>
                      <a:pt x="1" y="4673"/>
                      <a:pt x="1" y="4673"/>
                    </a:cubicBezTo>
                    <a:lnTo>
                      <a:pt x="1" y="4673"/>
                    </a:lnTo>
                    <a:cubicBezTo>
                      <a:pt x="1" y="4673"/>
                      <a:pt x="1" y="4673"/>
                      <a:pt x="1" y="4673"/>
                    </a:cubicBezTo>
                    <a:close/>
                    <a:moveTo>
                      <a:pt x="19546" y="0"/>
                    </a:moveTo>
                    <a:cubicBezTo>
                      <a:pt x="17100" y="0"/>
                      <a:pt x="15068" y="3377"/>
                      <a:pt x="15068" y="3377"/>
                    </a:cubicBezTo>
                    <a:cubicBezTo>
                      <a:pt x="14329" y="1763"/>
                      <a:pt x="12715" y="764"/>
                      <a:pt x="10999" y="764"/>
                    </a:cubicBezTo>
                    <a:cubicBezTo>
                      <a:pt x="10647" y="764"/>
                      <a:pt x="10291" y="806"/>
                      <a:pt x="9938" y="893"/>
                    </a:cubicBezTo>
                    <a:cubicBezTo>
                      <a:pt x="7705" y="1323"/>
                      <a:pt x="62" y="4673"/>
                      <a:pt x="1" y="4673"/>
                    </a:cubicBezTo>
                    <a:cubicBezTo>
                      <a:pt x="1" y="4673"/>
                      <a:pt x="1" y="4673"/>
                      <a:pt x="1" y="4673"/>
                    </a:cubicBezTo>
                    <a:lnTo>
                      <a:pt x="1" y="4673"/>
                    </a:lnTo>
                    <a:cubicBezTo>
                      <a:pt x="244" y="5430"/>
                      <a:pt x="6076" y="20335"/>
                      <a:pt x="6373" y="20659"/>
                    </a:cubicBezTo>
                    <a:lnTo>
                      <a:pt x="20604" y="20173"/>
                    </a:lnTo>
                    <a:lnTo>
                      <a:pt x="36050" y="19336"/>
                    </a:lnTo>
                    <a:lnTo>
                      <a:pt x="27409" y="2432"/>
                    </a:lnTo>
                    <a:cubicBezTo>
                      <a:pt x="27409" y="2432"/>
                      <a:pt x="22089" y="83"/>
                      <a:pt x="19632" y="2"/>
                    </a:cubicBezTo>
                    <a:cubicBezTo>
                      <a:pt x="19603" y="1"/>
                      <a:pt x="19575" y="0"/>
                      <a:pt x="19546" y="0"/>
                    </a:cubicBezTo>
                    <a:close/>
                  </a:path>
                </a:pathLst>
              </a:custGeom>
              <a:solidFill>
                <a:srgbClr val="F2E7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87"/>
              <p:cNvSpPr/>
              <p:nvPr/>
            </p:nvSpPr>
            <p:spPr>
              <a:xfrm>
                <a:off x="4536475" y="6155825"/>
                <a:ext cx="98600" cy="12897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159" extrusionOk="0">
                    <a:moveTo>
                      <a:pt x="1" y="0"/>
                    </a:moveTo>
                    <a:lnTo>
                      <a:pt x="2647" y="5158"/>
                    </a:lnTo>
                    <a:lnTo>
                      <a:pt x="3943" y="4996"/>
                    </a:lnTo>
                    <a:cubicBezTo>
                      <a:pt x="1891" y="3376"/>
                      <a:pt x="1" y="2"/>
                      <a:pt x="1" y="0"/>
                    </a:cubicBezTo>
                    <a:close/>
                  </a:path>
                </a:pathLst>
              </a:custGeom>
              <a:solidFill>
                <a:srgbClr val="E5D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87"/>
              <p:cNvSpPr/>
              <p:nvPr/>
            </p:nvSpPr>
            <p:spPr>
              <a:xfrm>
                <a:off x="4344750" y="5891200"/>
                <a:ext cx="249125" cy="420600"/>
              </a:xfrm>
              <a:custGeom>
                <a:avLst/>
                <a:gdLst/>
                <a:ahLst/>
                <a:cxnLst/>
                <a:rect l="l" t="t" r="r" b="b"/>
                <a:pathLst>
                  <a:path w="9965" h="16824" extrusionOk="0">
                    <a:moveTo>
                      <a:pt x="1972" y="0"/>
                    </a:moveTo>
                    <a:cubicBezTo>
                      <a:pt x="325" y="675"/>
                      <a:pt x="1" y="837"/>
                      <a:pt x="1" y="837"/>
                    </a:cubicBezTo>
                    <a:cubicBezTo>
                      <a:pt x="244" y="1566"/>
                      <a:pt x="6076" y="16472"/>
                      <a:pt x="6373" y="16823"/>
                    </a:cubicBezTo>
                    <a:lnTo>
                      <a:pt x="9965" y="16688"/>
                    </a:lnTo>
                    <a:lnTo>
                      <a:pt x="1972" y="0"/>
                    </a:lnTo>
                    <a:close/>
                  </a:path>
                </a:pathLst>
              </a:custGeom>
              <a:solidFill>
                <a:srgbClr val="E5D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87"/>
              <p:cNvSpPr/>
              <p:nvPr/>
            </p:nvSpPr>
            <p:spPr>
              <a:xfrm>
                <a:off x="4722800" y="5795275"/>
                <a:ext cx="523225" cy="490200"/>
              </a:xfrm>
              <a:custGeom>
                <a:avLst/>
                <a:gdLst/>
                <a:ahLst/>
                <a:cxnLst/>
                <a:rect l="l" t="t" r="r" b="b"/>
                <a:pathLst>
                  <a:path w="20929" h="19608" extrusionOk="0">
                    <a:moveTo>
                      <a:pt x="4415" y="1"/>
                    </a:moveTo>
                    <a:cubicBezTo>
                      <a:pt x="2188" y="1"/>
                      <a:pt x="320" y="2764"/>
                      <a:pt x="1" y="3270"/>
                    </a:cubicBezTo>
                    <a:lnTo>
                      <a:pt x="5860" y="16475"/>
                    </a:lnTo>
                    <a:lnTo>
                      <a:pt x="6103" y="19607"/>
                    </a:lnTo>
                    <a:lnTo>
                      <a:pt x="20928" y="19337"/>
                    </a:lnTo>
                    <a:lnTo>
                      <a:pt x="12287" y="2433"/>
                    </a:lnTo>
                    <a:cubicBezTo>
                      <a:pt x="12287" y="2433"/>
                      <a:pt x="6967" y="84"/>
                      <a:pt x="4510" y="3"/>
                    </a:cubicBezTo>
                    <a:cubicBezTo>
                      <a:pt x="4478" y="2"/>
                      <a:pt x="4446" y="1"/>
                      <a:pt x="4415" y="1"/>
                    </a:cubicBezTo>
                    <a:close/>
                  </a:path>
                </a:pathLst>
              </a:custGeom>
              <a:solidFill>
                <a:srgbClr val="E5D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87"/>
              <p:cNvSpPr/>
              <p:nvPr/>
            </p:nvSpPr>
            <p:spPr>
              <a:xfrm>
                <a:off x="4817975" y="5795075"/>
                <a:ext cx="355800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14820" extrusionOk="0">
                    <a:moveTo>
                      <a:pt x="508" y="0"/>
                    </a:moveTo>
                    <a:cubicBezTo>
                      <a:pt x="332" y="0"/>
                      <a:pt x="159" y="25"/>
                      <a:pt x="1" y="65"/>
                    </a:cubicBezTo>
                    <a:cubicBezTo>
                      <a:pt x="433" y="2360"/>
                      <a:pt x="1243" y="4547"/>
                      <a:pt x="2323" y="6572"/>
                    </a:cubicBezTo>
                    <a:cubicBezTo>
                      <a:pt x="5002" y="11572"/>
                      <a:pt x="8861" y="14819"/>
                      <a:pt x="11766" y="14819"/>
                    </a:cubicBezTo>
                    <a:cubicBezTo>
                      <a:pt x="12375" y="14819"/>
                      <a:pt x="12943" y="14676"/>
                      <a:pt x="13449" y="14376"/>
                    </a:cubicBezTo>
                    <a:cubicBezTo>
                      <a:pt x="13746" y="14187"/>
                      <a:pt x="14016" y="13971"/>
                      <a:pt x="14232" y="13701"/>
                    </a:cubicBezTo>
                    <a:lnTo>
                      <a:pt x="8480" y="2441"/>
                    </a:lnTo>
                    <a:cubicBezTo>
                      <a:pt x="8480" y="2441"/>
                      <a:pt x="3160" y="92"/>
                      <a:pt x="703" y="11"/>
                    </a:cubicBezTo>
                    <a:cubicBezTo>
                      <a:pt x="638" y="3"/>
                      <a:pt x="573" y="0"/>
                      <a:pt x="508" y="0"/>
                    </a:cubicBezTo>
                    <a:close/>
                  </a:path>
                </a:pathLst>
              </a:custGeom>
              <a:solidFill>
                <a:srgbClr val="F2E7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87"/>
              <p:cNvSpPr/>
              <p:nvPr/>
            </p:nvSpPr>
            <p:spPr>
              <a:xfrm>
                <a:off x="4432525" y="6064025"/>
                <a:ext cx="1255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9398" extrusionOk="0">
                    <a:moveTo>
                      <a:pt x="0" y="0"/>
                    </a:moveTo>
                    <a:lnTo>
                      <a:pt x="4051" y="9397"/>
                    </a:lnTo>
                    <a:lnTo>
                      <a:pt x="5023" y="9100"/>
                    </a:lnTo>
                    <a:cubicBezTo>
                      <a:pt x="3132" y="6184"/>
                      <a:pt x="1458" y="3132"/>
                      <a:pt x="0" y="0"/>
                    </a:cubicBezTo>
                    <a:close/>
                  </a:path>
                </a:pathLst>
              </a:custGeom>
              <a:solidFill>
                <a:srgbClr val="C6B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87"/>
              <p:cNvSpPr/>
              <p:nvPr/>
            </p:nvSpPr>
            <p:spPr>
              <a:xfrm>
                <a:off x="4369050" y="5893900"/>
                <a:ext cx="86450" cy="168775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6751" extrusionOk="0">
                    <a:moveTo>
                      <a:pt x="757" y="0"/>
                    </a:moveTo>
                    <a:lnTo>
                      <a:pt x="1" y="297"/>
                    </a:lnTo>
                    <a:lnTo>
                      <a:pt x="3457" y="6751"/>
                    </a:lnTo>
                    <a:cubicBezTo>
                      <a:pt x="3457" y="6751"/>
                      <a:pt x="1918" y="3214"/>
                      <a:pt x="757" y="0"/>
                    </a:cubicBezTo>
                    <a:close/>
                  </a:path>
                </a:pathLst>
              </a:custGeom>
              <a:solidFill>
                <a:srgbClr val="C6B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8" name="Google Shape;6258;p87"/>
            <p:cNvSpPr/>
            <p:nvPr/>
          </p:nvSpPr>
          <p:spPr>
            <a:xfrm>
              <a:off x="4959750" y="6222975"/>
              <a:ext cx="144500" cy="50350"/>
            </a:xfrm>
            <a:custGeom>
              <a:avLst/>
              <a:gdLst/>
              <a:ahLst/>
              <a:cxnLst/>
              <a:rect l="l" t="t" r="r" b="b"/>
              <a:pathLst>
                <a:path w="5780" h="2014" extrusionOk="0">
                  <a:moveTo>
                    <a:pt x="2975" y="0"/>
                  </a:moveTo>
                  <a:cubicBezTo>
                    <a:pt x="2732" y="0"/>
                    <a:pt x="2481" y="65"/>
                    <a:pt x="2188" y="177"/>
                  </a:cubicBezTo>
                  <a:cubicBezTo>
                    <a:pt x="1378" y="555"/>
                    <a:pt x="649" y="1068"/>
                    <a:pt x="1" y="1662"/>
                  </a:cubicBezTo>
                  <a:cubicBezTo>
                    <a:pt x="886" y="1446"/>
                    <a:pt x="1725" y="1342"/>
                    <a:pt x="2517" y="1342"/>
                  </a:cubicBezTo>
                  <a:cubicBezTo>
                    <a:pt x="3706" y="1342"/>
                    <a:pt x="4791" y="1576"/>
                    <a:pt x="5779" y="2013"/>
                  </a:cubicBezTo>
                  <a:cubicBezTo>
                    <a:pt x="4318" y="532"/>
                    <a:pt x="3673" y="0"/>
                    <a:pt x="2975" y="0"/>
                  </a:cubicBezTo>
                  <a:close/>
                </a:path>
              </a:pathLst>
            </a:custGeom>
            <a:solidFill>
              <a:srgbClr val="AA9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87"/>
            <p:cNvSpPr/>
            <p:nvPr/>
          </p:nvSpPr>
          <p:spPr>
            <a:xfrm>
              <a:off x="4755200" y="6217350"/>
              <a:ext cx="95475" cy="32325"/>
            </a:xfrm>
            <a:custGeom>
              <a:avLst/>
              <a:gdLst/>
              <a:ahLst/>
              <a:cxnLst/>
              <a:rect l="l" t="t" r="r" b="b"/>
              <a:pathLst>
                <a:path w="3819" h="1293" extrusionOk="0">
                  <a:moveTo>
                    <a:pt x="2934" y="0"/>
                  </a:moveTo>
                  <a:cubicBezTo>
                    <a:pt x="2360" y="0"/>
                    <a:pt x="1425" y="332"/>
                    <a:pt x="1" y="1185"/>
                  </a:cubicBezTo>
                  <a:cubicBezTo>
                    <a:pt x="943" y="886"/>
                    <a:pt x="1860" y="603"/>
                    <a:pt x="2541" y="603"/>
                  </a:cubicBezTo>
                  <a:cubicBezTo>
                    <a:pt x="3091" y="603"/>
                    <a:pt x="3487" y="787"/>
                    <a:pt x="3619" y="1293"/>
                  </a:cubicBezTo>
                  <a:cubicBezTo>
                    <a:pt x="3818" y="573"/>
                    <a:pt x="3687" y="0"/>
                    <a:pt x="2934" y="0"/>
                  </a:cubicBezTo>
                  <a:close/>
                </a:path>
              </a:pathLst>
            </a:custGeom>
            <a:solidFill>
              <a:srgbClr val="AA9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87"/>
            <p:cNvSpPr/>
            <p:nvPr/>
          </p:nvSpPr>
          <p:spPr>
            <a:xfrm>
              <a:off x="4674200" y="6252350"/>
              <a:ext cx="122200" cy="27000"/>
            </a:xfrm>
            <a:custGeom>
              <a:avLst/>
              <a:gdLst/>
              <a:ahLst/>
              <a:cxnLst/>
              <a:rect l="l" t="t" r="r" b="b"/>
              <a:pathLst>
                <a:path w="4888" h="1080" extrusionOk="0">
                  <a:moveTo>
                    <a:pt x="4888" y="1"/>
                  </a:moveTo>
                  <a:lnTo>
                    <a:pt x="4888" y="1"/>
                  </a:lnTo>
                  <a:cubicBezTo>
                    <a:pt x="3376" y="568"/>
                    <a:pt x="0" y="1027"/>
                    <a:pt x="0" y="1027"/>
                  </a:cubicBezTo>
                  <a:cubicBezTo>
                    <a:pt x="0" y="1027"/>
                    <a:pt x="908" y="1080"/>
                    <a:pt x="1858" y="1080"/>
                  </a:cubicBezTo>
                  <a:cubicBezTo>
                    <a:pt x="2571" y="1080"/>
                    <a:pt x="3306" y="1050"/>
                    <a:pt x="3700" y="946"/>
                  </a:cubicBezTo>
                  <a:cubicBezTo>
                    <a:pt x="4213" y="811"/>
                    <a:pt x="4645" y="460"/>
                    <a:pt x="4888" y="1"/>
                  </a:cubicBezTo>
                  <a:close/>
                </a:path>
              </a:pathLst>
            </a:custGeom>
            <a:solidFill>
              <a:srgbClr val="AA9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87"/>
            <p:cNvSpPr/>
            <p:nvPr/>
          </p:nvSpPr>
          <p:spPr>
            <a:xfrm>
              <a:off x="4765325" y="6712775"/>
              <a:ext cx="93200" cy="625825"/>
            </a:xfrm>
            <a:custGeom>
              <a:avLst/>
              <a:gdLst/>
              <a:ahLst/>
              <a:cxnLst/>
              <a:rect l="l" t="t" r="r" b="b"/>
              <a:pathLst>
                <a:path w="3728" h="25033" extrusionOk="0">
                  <a:moveTo>
                    <a:pt x="1" y="0"/>
                  </a:moveTo>
                  <a:cubicBezTo>
                    <a:pt x="1270" y="0"/>
                    <a:pt x="1270" y="25032"/>
                    <a:pt x="1" y="25032"/>
                  </a:cubicBezTo>
                  <a:lnTo>
                    <a:pt x="3727" y="25032"/>
                  </a:lnTo>
                  <a:cubicBezTo>
                    <a:pt x="2458" y="25032"/>
                    <a:pt x="2458" y="0"/>
                    <a:pt x="3727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87"/>
            <p:cNvSpPr/>
            <p:nvPr/>
          </p:nvSpPr>
          <p:spPr>
            <a:xfrm>
              <a:off x="4765325" y="6712775"/>
              <a:ext cx="93200" cy="371325"/>
            </a:xfrm>
            <a:custGeom>
              <a:avLst/>
              <a:gdLst/>
              <a:ahLst/>
              <a:cxnLst/>
              <a:rect l="l" t="t" r="r" b="b"/>
              <a:pathLst>
                <a:path w="3728" h="14853" extrusionOk="0">
                  <a:moveTo>
                    <a:pt x="1" y="0"/>
                  </a:moveTo>
                  <a:cubicBezTo>
                    <a:pt x="622" y="0"/>
                    <a:pt x="919" y="5536"/>
                    <a:pt x="973" y="11396"/>
                  </a:cubicBezTo>
                  <a:cubicBezTo>
                    <a:pt x="1054" y="11315"/>
                    <a:pt x="1162" y="11261"/>
                    <a:pt x="1270" y="11261"/>
                  </a:cubicBezTo>
                  <a:cubicBezTo>
                    <a:pt x="1864" y="11261"/>
                    <a:pt x="2404" y="12638"/>
                    <a:pt x="2782" y="14852"/>
                  </a:cubicBezTo>
                  <a:cubicBezTo>
                    <a:pt x="2701" y="7939"/>
                    <a:pt x="3025" y="0"/>
                    <a:pt x="3727" y="0"/>
                  </a:cubicBezTo>
                  <a:close/>
                </a:path>
              </a:pathLst>
            </a:custGeom>
            <a:solidFill>
              <a:srgbClr val="23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87"/>
            <p:cNvSpPr/>
            <p:nvPr/>
          </p:nvSpPr>
          <p:spPr>
            <a:xfrm>
              <a:off x="4755875" y="7348025"/>
              <a:ext cx="112775" cy="170825"/>
            </a:xfrm>
            <a:custGeom>
              <a:avLst/>
              <a:gdLst/>
              <a:ahLst/>
              <a:cxnLst/>
              <a:rect l="l" t="t" r="r" b="b"/>
              <a:pathLst>
                <a:path w="4511" h="6833" extrusionOk="0">
                  <a:moveTo>
                    <a:pt x="1" y="0"/>
                  </a:moveTo>
                  <a:cubicBezTo>
                    <a:pt x="1540" y="0"/>
                    <a:pt x="1540" y="6832"/>
                    <a:pt x="1" y="6832"/>
                  </a:cubicBezTo>
                  <a:lnTo>
                    <a:pt x="4510" y="6832"/>
                  </a:lnTo>
                  <a:cubicBezTo>
                    <a:pt x="2944" y="6832"/>
                    <a:pt x="2944" y="0"/>
                    <a:pt x="4510" y="0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87"/>
            <p:cNvSpPr/>
            <p:nvPr/>
          </p:nvSpPr>
          <p:spPr>
            <a:xfrm>
              <a:off x="4743725" y="6699950"/>
              <a:ext cx="136400" cy="126250"/>
            </a:xfrm>
            <a:custGeom>
              <a:avLst/>
              <a:gdLst/>
              <a:ahLst/>
              <a:cxnLst/>
              <a:rect l="l" t="t" r="r" b="b"/>
              <a:pathLst>
                <a:path w="5456" h="5050" extrusionOk="0">
                  <a:moveTo>
                    <a:pt x="2728" y="0"/>
                  </a:moveTo>
                  <a:cubicBezTo>
                    <a:pt x="1216" y="0"/>
                    <a:pt x="1" y="1134"/>
                    <a:pt x="1" y="2539"/>
                  </a:cubicBezTo>
                  <a:cubicBezTo>
                    <a:pt x="1" y="3916"/>
                    <a:pt x="1216" y="5050"/>
                    <a:pt x="2728" y="5050"/>
                  </a:cubicBezTo>
                  <a:cubicBezTo>
                    <a:pt x="4240" y="5050"/>
                    <a:pt x="5455" y="3916"/>
                    <a:pt x="5455" y="2539"/>
                  </a:cubicBezTo>
                  <a:cubicBezTo>
                    <a:pt x="5455" y="1134"/>
                    <a:pt x="4240" y="0"/>
                    <a:pt x="2728" y="0"/>
                  </a:cubicBezTo>
                  <a:close/>
                </a:path>
              </a:pathLst>
            </a:custGeom>
            <a:solidFill>
              <a:srgbClr val="231B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87"/>
            <p:cNvSpPr/>
            <p:nvPr/>
          </p:nvSpPr>
          <p:spPr>
            <a:xfrm>
              <a:off x="4730225" y="7263650"/>
              <a:ext cx="164075" cy="155275"/>
            </a:xfrm>
            <a:custGeom>
              <a:avLst/>
              <a:gdLst/>
              <a:ahLst/>
              <a:cxnLst/>
              <a:rect l="l" t="t" r="r" b="b"/>
              <a:pathLst>
                <a:path w="6563" h="6211" extrusionOk="0">
                  <a:moveTo>
                    <a:pt x="3268" y="0"/>
                  </a:moveTo>
                  <a:cubicBezTo>
                    <a:pt x="1459" y="0"/>
                    <a:pt x="1" y="1404"/>
                    <a:pt x="1" y="3105"/>
                  </a:cubicBezTo>
                  <a:cubicBezTo>
                    <a:pt x="1" y="4834"/>
                    <a:pt x="1459" y="6211"/>
                    <a:pt x="3268" y="6211"/>
                  </a:cubicBezTo>
                  <a:cubicBezTo>
                    <a:pt x="5077" y="6211"/>
                    <a:pt x="6562" y="4834"/>
                    <a:pt x="6562" y="3105"/>
                  </a:cubicBezTo>
                  <a:cubicBezTo>
                    <a:pt x="6562" y="1404"/>
                    <a:pt x="5077" y="0"/>
                    <a:pt x="3268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87"/>
            <p:cNvSpPr/>
            <p:nvPr/>
          </p:nvSpPr>
          <p:spPr>
            <a:xfrm>
              <a:off x="4470350" y="7489800"/>
              <a:ext cx="684025" cy="151900"/>
            </a:xfrm>
            <a:custGeom>
              <a:avLst/>
              <a:gdLst/>
              <a:ahLst/>
              <a:cxnLst/>
              <a:rect l="l" t="t" r="r" b="b"/>
              <a:pathLst>
                <a:path w="27361" h="6076" extrusionOk="0">
                  <a:moveTo>
                    <a:pt x="13312" y="0"/>
                  </a:moveTo>
                  <a:cubicBezTo>
                    <a:pt x="13258" y="0"/>
                    <a:pt x="13177" y="0"/>
                    <a:pt x="13123" y="27"/>
                  </a:cubicBezTo>
                  <a:cubicBezTo>
                    <a:pt x="10515" y="623"/>
                    <a:pt x="7817" y="4827"/>
                    <a:pt x="4880" y="4827"/>
                  </a:cubicBezTo>
                  <a:cubicBezTo>
                    <a:pt x="4623" y="4827"/>
                    <a:pt x="4364" y="4795"/>
                    <a:pt x="4104" y="4726"/>
                  </a:cubicBezTo>
                  <a:cubicBezTo>
                    <a:pt x="3351" y="4529"/>
                    <a:pt x="2702" y="4443"/>
                    <a:pt x="2167" y="4443"/>
                  </a:cubicBezTo>
                  <a:cubicBezTo>
                    <a:pt x="575" y="4443"/>
                    <a:pt x="0" y="5207"/>
                    <a:pt x="728" y="6076"/>
                  </a:cubicBezTo>
                  <a:lnTo>
                    <a:pt x="26598" y="6076"/>
                  </a:lnTo>
                  <a:cubicBezTo>
                    <a:pt x="27361" y="5192"/>
                    <a:pt x="26794" y="4428"/>
                    <a:pt x="25220" y="4428"/>
                  </a:cubicBezTo>
                  <a:cubicBezTo>
                    <a:pt x="24678" y="4428"/>
                    <a:pt x="24017" y="4518"/>
                    <a:pt x="23249" y="4726"/>
                  </a:cubicBezTo>
                  <a:cubicBezTo>
                    <a:pt x="22989" y="4795"/>
                    <a:pt x="22730" y="4827"/>
                    <a:pt x="22473" y="4827"/>
                  </a:cubicBezTo>
                  <a:cubicBezTo>
                    <a:pt x="19536" y="4827"/>
                    <a:pt x="16837" y="623"/>
                    <a:pt x="14230" y="27"/>
                  </a:cubicBezTo>
                  <a:cubicBezTo>
                    <a:pt x="14176" y="0"/>
                    <a:pt x="14095" y="0"/>
                    <a:pt x="14014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87"/>
            <p:cNvSpPr/>
            <p:nvPr/>
          </p:nvSpPr>
          <p:spPr>
            <a:xfrm>
              <a:off x="4276575" y="6283425"/>
              <a:ext cx="1071375" cy="533975"/>
            </a:xfrm>
            <a:custGeom>
              <a:avLst/>
              <a:gdLst/>
              <a:ahLst/>
              <a:cxnLst/>
              <a:rect l="l" t="t" r="r" b="b"/>
              <a:pathLst>
                <a:path w="42855" h="21359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20928"/>
                  </a:lnTo>
                  <a:cubicBezTo>
                    <a:pt x="562" y="21216"/>
                    <a:pt x="1186" y="21358"/>
                    <a:pt x="1814" y="21358"/>
                  </a:cubicBezTo>
                  <a:cubicBezTo>
                    <a:pt x="2362" y="21358"/>
                    <a:pt x="2914" y="21250"/>
                    <a:pt x="3430" y="21036"/>
                  </a:cubicBezTo>
                  <a:cubicBezTo>
                    <a:pt x="4306" y="20675"/>
                    <a:pt x="5218" y="20552"/>
                    <a:pt x="6118" y="20552"/>
                  </a:cubicBezTo>
                  <a:cubicBezTo>
                    <a:pt x="8045" y="20552"/>
                    <a:pt x="9917" y="21117"/>
                    <a:pt x="11261" y="21117"/>
                  </a:cubicBezTo>
                  <a:cubicBezTo>
                    <a:pt x="13120" y="21117"/>
                    <a:pt x="14908" y="18713"/>
                    <a:pt x="17394" y="18713"/>
                  </a:cubicBezTo>
                  <a:cubicBezTo>
                    <a:pt x="17543" y="18713"/>
                    <a:pt x="17695" y="18722"/>
                    <a:pt x="17850" y="18740"/>
                  </a:cubicBezTo>
                  <a:cubicBezTo>
                    <a:pt x="20503" y="19056"/>
                    <a:pt x="23234" y="20905"/>
                    <a:pt x="25917" y="20905"/>
                  </a:cubicBezTo>
                  <a:cubicBezTo>
                    <a:pt x="25991" y="20905"/>
                    <a:pt x="26065" y="20904"/>
                    <a:pt x="26140" y="20901"/>
                  </a:cubicBezTo>
                  <a:cubicBezTo>
                    <a:pt x="28658" y="20801"/>
                    <a:pt x="32948" y="19136"/>
                    <a:pt x="35015" y="19136"/>
                  </a:cubicBezTo>
                  <a:cubicBezTo>
                    <a:pt x="35187" y="19136"/>
                    <a:pt x="35344" y="19148"/>
                    <a:pt x="35483" y="19173"/>
                  </a:cubicBezTo>
                  <a:cubicBezTo>
                    <a:pt x="37256" y="19485"/>
                    <a:pt x="38551" y="20906"/>
                    <a:pt x="40412" y="20906"/>
                  </a:cubicBezTo>
                  <a:cubicBezTo>
                    <a:pt x="40479" y="20906"/>
                    <a:pt x="40546" y="20904"/>
                    <a:pt x="40613" y="20901"/>
                  </a:cubicBezTo>
                  <a:cubicBezTo>
                    <a:pt x="42558" y="20793"/>
                    <a:pt x="42855" y="19497"/>
                    <a:pt x="42855" y="19497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rgbClr val="A5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87"/>
            <p:cNvSpPr/>
            <p:nvPr/>
          </p:nvSpPr>
          <p:spPr>
            <a:xfrm>
              <a:off x="4276575" y="6302325"/>
              <a:ext cx="39850" cy="514425"/>
            </a:xfrm>
            <a:custGeom>
              <a:avLst/>
              <a:gdLst/>
              <a:ahLst/>
              <a:cxnLst/>
              <a:rect l="l" t="t" r="r" b="b"/>
              <a:pathLst>
                <a:path w="1594" h="20577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567" y="162"/>
                    <a:pt x="0" y="351"/>
                    <a:pt x="0" y="540"/>
                  </a:cubicBezTo>
                  <a:lnTo>
                    <a:pt x="0" y="20172"/>
                  </a:lnTo>
                  <a:cubicBezTo>
                    <a:pt x="432" y="20415"/>
                    <a:pt x="918" y="20550"/>
                    <a:pt x="1404" y="20577"/>
                  </a:cubicBezTo>
                  <a:cubicBezTo>
                    <a:pt x="1161" y="17552"/>
                    <a:pt x="1026" y="14393"/>
                    <a:pt x="1026" y="11153"/>
                  </a:cubicBezTo>
                  <a:cubicBezTo>
                    <a:pt x="999" y="7426"/>
                    <a:pt x="1188" y="3727"/>
                    <a:pt x="1593" y="0"/>
                  </a:cubicBezTo>
                  <a:close/>
                </a:path>
              </a:pathLst>
            </a:custGeom>
            <a:solidFill>
              <a:srgbClr val="8E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87"/>
            <p:cNvSpPr/>
            <p:nvPr/>
          </p:nvSpPr>
          <p:spPr>
            <a:xfrm>
              <a:off x="5293250" y="6305025"/>
              <a:ext cx="54700" cy="500250"/>
            </a:xfrm>
            <a:custGeom>
              <a:avLst/>
              <a:gdLst/>
              <a:ahLst/>
              <a:cxnLst/>
              <a:rect l="l" t="t" r="r" b="b"/>
              <a:pathLst>
                <a:path w="2188" h="20010" extrusionOk="0">
                  <a:moveTo>
                    <a:pt x="0" y="0"/>
                  </a:moveTo>
                  <a:lnTo>
                    <a:pt x="0" y="0"/>
                  </a:lnTo>
                  <a:cubicBezTo>
                    <a:pt x="378" y="3673"/>
                    <a:pt x="567" y="7345"/>
                    <a:pt x="567" y="11045"/>
                  </a:cubicBezTo>
                  <a:cubicBezTo>
                    <a:pt x="567" y="14123"/>
                    <a:pt x="432" y="17120"/>
                    <a:pt x="189" y="20010"/>
                  </a:cubicBezTo>
                  <a:cubicBezTo>
                    <a:pt x="1918" y="19821"/>
                    <a:pt x="2188" y="18633"/>
                    <a:pt x="2188" y="18633"/>
                  </a:cubicBezTo>
                  <a:lnTo>
                    <a:pt x="1054" y="432"/>
                  </a:lnTo>
                  <a:cubicBezTo>
                    <a:pt x="1054" y="270"/>
                    <a:pt x="675" y="108"/>
                    <a:pt x="0" y="0"/>
                  </a:cubicBezTo>
                  <a:close/>
                </a:path>
              </a:pathLst>
            </a:custGeom>
            <a:solidFill>
              <a:srgbClr val="8E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87"/>
            <p:cNvSpPr/>
            <p:nvPr/>
          </p:nvSpPr>
          <p:spPr>
            <a:xfrm>
              <a:off x="4276575" y="6283425"/>
              <a:ext cx="1045050" cy="84000"/>
            </a:xfrm>
            <a:custGeom>
              <a:avLst/>
              <a:gdLst/>
              <a:ahLst/>
              <a:cxnLst/>
              <a:rect l="l" t="t" r="r" b="b"/>
              <a:pathLst>
                <a:path w="41802" h="3360" extrusionOk="0">
                  <a:moveTo>
                    <a:pt x="20860" y="0"/>
                  </a:moveTo>
                  <a:cubicBezTo>
                    <a:pt x="10430" y="0"/>
                    <a:pt x="0" y="432"/>
                    <a:pt x="0" y="1296"/>
                  </a:cubicBezTo>
                  <a:lnTo>
                    <a:pt x="0" y="1350"/>
                  </a:lnTo>
                  <a:cubicBezTo>
                    <a:pt x="2848" y="2653"/>
                    <a:pt x="5622" y="2981"/>
                    <a:pt x="8752" y="2981"/>
                  </a:cubicBezTo>
                  <a:cubicBezTo>
                    <a:pt x="11913" y="2981"/>
                    <a:pt x="15438" y="2646"/>
                    <a:pt x="19767" y="2646"/>
                  </a:cubicBezTo>
                  <a:cubicBezTo>
                    <a:pt x="24499" y="2646"/>
                    <a:pt x="29955" y="3359"/>
                    <a:pt x="34688" y="3359"/>
                  </a:cubicBezTo>
                  <a:cubicBezTo>
                    <a:pt x="37382" y="3359"/>
                    <a:pt x="39842" y="3128"/>
                    <a:pt x="41802" y="2403"/>
                  </a:cubicBezTo>
                  <a:lnTo>
                    <a:pt x="41721" y="1296"/>
                  </a:lnTo>
                  <a:cubicBezTo>
                    <a:pt x="41721" y="432"/>
                    <a:pt x="31290" y="0"/>
                    <a:pt x="20860" y="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87"/>
            <p:cNvSpPr/>
            <p:nvPr/>
          </p:nvSpPr>
          <p:spPr>
            <a:xfrm>
              <a:off x="5019150" y="6602050"/>
              <a:ext cx="196475" cy="187700"/>
            </a:xfrm>
            <a:custGeom>
              <a:avLst/>
              <a:gdLst/>
              <a:ahLst/>
              <a:cxnLst/>
              <a:rect l="l" t="t" r="r" b="b"/>
              <a:pathLst>
                <a:path w="7859" h="7508" extrusionOk="0">
                  <a:moveTo>
                    <a:pt x="3916" y="1"/>
                  </a:moveTo>
                  <a:cubicBezTo>
                    <a:pt x="1999" y="1"/>
                    <a:pt x="298" y="4969"/>
                    <a:pt x="1" y="7508"/>
                  </a:cubicBezTo>
                  <a:cubicBezTo>
                    <a:pt x="1982" y="6989"/>
                    <a:pt x="4046" y="6388"/>
                    <a:pt x="5292" y="6388"/>
                  </a:cubicBezTo>
                  <a:cubicBezTo>
                    <a:pt x="5473" y="6388"/>
                    <a:pt x="5636" y="6400"/>
                    <a:pt x="5780" y="6428"/>
                  </a:cubicBezTo>
                  <a:cubicBezTo>
                    <a:pt x="6509" y="6590"/>
                    <a:pt x="7211" y="6860"/>
                    <a:pt x="7859" y="7238"/>
                  </a:cubicBezTo>
                  <a:cubicBezTo>
                    <a:pt x="7427" y="4240"/>
                    <a:pt x="5834" y="1"/>
                    <a:pt x="3916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87"/>
            <p:cNvSpPr/>
            <p:nvPr/>
          </p:nvSpPr>
          <p:spPr>
            <a:xfrm>
              <a:off x="4598575" y="6383325"/>
              <a:ext cx="281550" cy="416550"/>
            </a:xfrm>
            <a:custGeom>
              <a:avLst/>
              <a:gdLst/>
              <a:ahLst/>
              <a:cxnLst/>
              <a:rect l="l" t="t" r="r" b="b"/>
              <a:pathLst>
                <a:path w="11262" h="16662" extrusionOk="0">
                  <a:moveTo>
                    <a:pt x="5456" y="1"/>
                  </a:moveTo>
                  <a:cubicBezTo>
                    <a:pt x="2755" y="1"/>
                    <a:pt x="649" y="10451"/>
                    <a:pt x="1" y="16635"/>
                  </a:cubicBezTo>
                  <a:cubicBezTo>
                    <a:pt x="1341" y="15915"/>
                    <a:pt x="2750" y="14716"/>
                    <a:pt x="4501" y="14716"/>
                  </a:cubicBezTo>
                  <a:cubicBezTo>
                    <a:pt x="4654" y="14716"/>
                    <a:pt x="4810" y="14725"/>
                    <a:pt x="4970" y="14744"/>
                  </a:cubicBezTo>
                  <a:cubicBezTo>
                    <a:pt x="7049" y="14988"/>
                    <a:pt x="9182" y="16176"/>
                    <a:pt x="11261" y="16662"/>
                  </a:cubicBezTo>
                  <a:cubicBezTo>
                    <a:pt x="10640" y="10451"/>
                    <a:pt x="8183" y="1"/>
                    <a:pt x="5456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87"/>
            <p:cNvSpPr/>
            <p:nvPr/>
          </p:nvSpPr>
          <p:spPr>
            <a:xfrm>
              <a:off x="4323150" y="6456900"/>
              <a:ext cx="123575" cy="360525"/>
            </a:xfrm>
            <a:custGeom>
              <a:avLst/>
              <a:gdLst/>
              <a:ahLst/>
              <a:cxnLst/>
              <a:rect l="l" t="t" r="r" b="b"/>
              <a:pathLst>
                <a:path w="4943" h="14421" extrusionOk="0">
                  <a:moveTo>
                    <a:pt x="2134" y="1"/>
                  </a:moveTo>
                  <a:cubicBezTo>
                    <a:pt x="919" y="1"/>
                    <a:pt x="298" y="8804"/>
                    <a:pt x="0" y="14421"/>
                  </a:cubicBezTo>
                  <a:cubicBezTo>
                    <a:pt x="541" y="14421"/>
                    <a:pt x="1081" y="14313"/>
                    <a:pt x="1567" y="14097"/>
                  </a:cubicBezTo>
                  <a:cubicBezTo>
                    <a:pt x="2429" y="13774"/>
                    <a:pt x="3325" y="13605"/>
                    <a:pt x="4242" y="13605"/>
                  </a:cubicBezTo>
                  <a:cubicBezTo>
                    <a:pt x="4474" y="13605"/>
                    <a:pt x="4708" y="13616"/>
                    <a:pt x="4942" y="13638"/>
                  </a:cubicBezTo>
                  <a:cubicBezTo>
                    <a:pt x="4591" y="8426"/>
                    <a:pt x="3268" y="1"/>
                    <a:pt x="2134" y="1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87"/>
            <p:cNvSpPr/>
            <p:nvPr/>
          </p:nvSpPr>
          <p:spPr>
            <a:xfrm>
              <a:off x="4730900" y="7302800"/>
              <a:ext cx="163400" cy="116400"/>
            </a:xfrm>
            <a:custGeom>
              <a:avLst/>
              <a:gdLst/>
              <a:ahLst/>
              <a:cxnLst/>
              <a:rect l="l" t="t" r="r" b="b"/>
              <a:pathLst>
                <a:path w="6536" h="4656" extrusionOk="0">
                  <a:moveTo>
                    <a:pt x="6103" y="0"/>
                  </a:moveTo>
                  <a:lnTo>
                    <a:pt x="6103" y="0"/>
                  </a:lnTo>
                  <a:cubicBezTo>
                    <a:pt x="6130" y="162"/>
                    <a:pt x="6130" y="324"/>
                    <a:pt x="6130" y="486"/>
                  </a:cubicBezTo>
                  <a:cubicBezTo>
                    <a:pt x="6077" y="2209"/>
                    <a:pt x="4672" y="3593"/>
                    <a:pt x="2961" y="3593"/>
                  </a:cubicBezTo>
                  <a:cubicBezTo>
                    <a:pt x="2928" y="3593"/>
                    <a:pt x="2896" y="3593"/>
                    <a:pt x="2863" y="3592"/>
                  </a:cubicBezTo>
                  <a:cubicBezTo>
                    <a:pt x="2838" y="3592"/>
                    <a:pt x="2812" y="3593"/>
                    <a:pt x="2787" y="3593"/>
                  </a:cubicBezTo>
                  <a:cubicBezTo>
                    <a:pt x="1655" y="3593"/>
                    <a:pt x="608" y="3003"/>
                    <a:pt x="1" y="2026"/>
                  </a:cubicBezTo>
                  <a:lnTo>
                    <a:pt x="1" y="2026"/>
                  </a:lnTo>
                  <a:cubicBezTo>
                    <a:pt x="333" y="3558"/>
                    <a:pt x="1679" y="4656"/>
                    <a:pt x="3218" y="4656"/>
                  </a:cubicBezTo>
                  <a:cubicBezTo>
                    <a:pt x="3306" y="4656"/>
                    <a:pt x="3395" y="4652"/>
                    <a:pt x="3484" y="4645"/>
                  </a:cubicBezTo>
                  <a:cubicBezTo>
                    <a:pt x="5131" y="4537"/>
                    <a:pt x="6427" y="3187"/>
                    <a:pt x="6535" y="1539"/>
                  </a:cubicBezTo>
                  <a:cubicBezTo>
                    <a:pt x="6535" y="999"/>
                    <a:pt x="6373" y="459"/>
                    <a:pt x="6103" y="0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87"/>
            <p:cNvSpPr/>
            <p:nvPr/>
          </p:nvSpPr>
          <p:spPr>
            <a:xfrm>
              <a:off x="4478425" y="7600600"/>
              <a:ext cx="675750" cy="40425"/>
            </a:xfrm>
            <a:custGeom>
              <a:avLst/>
              <a:gdLst/>
              <a:ahLst/>
              <a:cxnLst/>
              <a:rect l="l" t="t" r="r" b="b"/>
              <a:pathLst>
                <a:path w="27030" h="1617" extrusionOk="0">
                  <a:moveTo>
                    <a:pt x="24888" y="1"/>
                  </a:moveTo>
                  <a:cubicBezTo>
                    <a:pt x="24660" y="1"/>
                    <a:pt x="24411" y="17"/>
                    <a:pt x="24141" y="51"/>
                  </a:cubicBezTo>
                  <a:cubicBezTo>
                    <a:pt x="20550" y="834"/>
                    <a:pt x="15932" y="1320"/>
                    <a:pt x="10883" y="1320"/>
                  </a:cubicBezTo>
                  <a:cubicBezTo>
                    <a:pt x="7318" y="1320"/>
                    <a:pt x="3754" y="1050"/>
                    <a:pt x="216" y="510"/>
                  </a:cubicBezTo>
                  <a:lnTo>
                    <a:pt x="216" y="510"/>
                  </a:lnTo>
                  <a:cubicBezTo>
                    <a:pt x="0" y="807"/>
                    <a:pt x="54" y="1185"/>
                    <a:pt x="405" y="1617"/>
                  </a:cubicBezTo>
                  <a:lnTo>
                    <a:pt x="26275" y="1617"/>
                  </a:lnTo>
                  <a:cubicBezTo>
                    <a:pt x="27030" y="768"/>
                    <a:pt x="26465" y="1"/>
                    <a:pt x="24888" y="1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87"/>
            <p:cNvSpPr/>
            <p:nvPr/>
          </p:nvSpPr>
          <p:spPr>
            <a:xfrm>
              <a:off x="4676900" y="7506000"/>
              <a:ext cx="135025" cy="78325"/>
            </a:xfrm>
            <a:custGeom>
              <a:avLst/>
              <a:gdLst/>
              <a:ahLst/>
              <a:cxnLst/>
              <a:rect l="l" t="t" r="r" b="b"/>
              <a:pathLst>
                <a:path w="5401" h="3133" extrusionOk="0">
                  <a:moveTo>
                    <a:pt x="4726" y="0"/>
                  </a:moveTo>
                  <a:lnTo>
                    <a:pt x="4564" y="27"/>
                  </a:lnTo>
                  <a:cubicBezTo>
                    <a:pt x="3106" y="378"/>
                    <a:pt x="1593" y="2215"/>
                    <a:pt x="0" y="3133"/>
                  </a:cubicBezTo>
                  <a:lnTo>
                    <a:pt x="513" y="3079"/>
                  </a:lnTo>
                  <a:cubicBezTo>
                    <a:pt x="3187" y="2674"/>
                    <a:pt x="5293" y="1350"/>
                    <a:pt x="5401" y="27"/>
                  </a:cubicBezTo>
                  <a:lnTo>
                    <a:pt x="5266" y="0"/>
                  </a:lnTo>
                  <a:close/>
                </a:path>
              </a:pathLst>
            </a:custGeom>
            <a:solidFill>
              <a:srgbClr val="5E4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87"/>
            <p:cNvSpPr/>
            <p:nvPr/>
          </p:nvSpPr>
          <p:spPr>
            <a:xfrm>
              <a:off x="4768025" y="7275800"/>
              <a:ext cx="83075" cy="32425"/>
            </a:xfrm>
            <a:custGeom>
              <a:avLst/>
              <a:gdLst/>
              <a:ahLst/>
              <a:cxnLst/>
              <a:rect l="l" t="t" r="r" b="b"/>
              <a:pathLst>
                <a:path w="3323" h="1297" extrusionOk="0">
                  <a:moveTo>
                    <a:pt x="1675" y="0"/>
                  </a:moveTo>
                  <a:cubicBezTo>
                    <a:pt x="730" y="0"/>
                    <a:pt x="1" y="297"/>
                    <a:pt x="1" y="648"/>
                  </a:cubicBezTo>
                  <a:cubicBezTo>
                    <a:pt x="1" y="999"/>
                    <a:pt x="730" y="1296"/>
                    <a:pt x="1675" y="1296"/>
                  </a:cubicBezTo>
                  <a:cubicBezTo>
                    <a:pt x="2593" y="1296"/>
                    <a:pt x="3322" y="999"/>
                    <a:pt x="3322" y="648"/>
                  </a:cubicBezTo>
                  <a:cubicBezTo>
                    <a:pt x="3322" y="297"/>
                    <a:pt x="2593" y="0"/>
                    <a:pt x="1675" y="0"/>
                  </a:cubicBezTo>
                  <a:close/>
                </a:path>
              </a:pathLst>
            </a:custGeom>
            <a:solidFill>
              <a:srgbClr val="5E4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87"/>
            <p:cNvSpPr/>
            <p:nvPr/>
          </p:nvSpPr>
          <p:spPr>
            <a:xfrm>
              <a:off x="4743050" y="7305875"/>
              <a:ext cx="22300" cy="24700"/>
            </a:xfrm>
            <a:custGeom>
              <a:avLst/>
              <a:gdLst/>
              <a:ahLst/>
              <a:cxnLst/>
              <a:rect l="l" t="t" r="r" b="b"/>
              <a:pathLst>
                <a:path w="892" h="988" extrusionOk="0">
                  <a:moveTo>
                    <a:pt x="529" y="0"/>
                  </a:moveTo>
                  <a:cubicBezTo>
                    <a:pt x="391" y="0"/>
                    <a:pt x="253" y="84"/>
                    <a:pt x="163" y="228"/>
                  </a:cubicBezTo>
                  <a:cubicBezTo>
                    <a:pt x="1" y="444"/>
                    <a:pt x="28" y="714"/>
                    <a:pt x="190" y="903"/>
                  </a:cubicBezTo>
                  <a:cubicBezTo>
                    <a:pt x="247" y="961"/>
                    <a:pt x="318" y="988"/>
                    <a:pt x="392" y="988"/>
                  </a:cubicBezTo>
                  <a:cubicBezTo>
                    <a:pt x="526" y="988"/>
                    <a:pt x="670" y="898"/>
                    <a:pt x="757" y="741"/>
                  </a:cubicBezTo>
                  <a:cubicBezTo>
                    <a:pt x="892" y="525"/>
                    <a:pt x="892" y="255"/>
                    <a:pt x="730" y="66"/>
                  </a:cubicBezTo>
                  <a:cubicBezTo>
                    <a:pt x="667" y="21"/>
                    <a:pt x="598" y="0"/>
                    <a:pt x="529" y="0"/>
                  </a:cubicBezTo>
                  <a:close/>
                </a:path>
              </a:pathLst>
            </a:custGeom>
            <a:solidFill>
              <a:srgbClr val="5E4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87"/>
            <p:cNvSpPr/>
            <p:nvPr/>
          </p:nvSpPr>
          <p:spPr>
            <a:xfrm>
              <a:off x="4758575" y="7299150"/>
              <a:ext cx="94600" cy="79975"/>
            </a:xfrm>
            <a:custGeom>
              <a:avLst/>
              <a:gdLst/>
              <a:ahLst/>
              <a:cxnLst/>
              <a:rect l="l" t="t" r="r" b="b"/>
              <a:pathLst>
                <a:path w="3784" h="3199" extrusionOk="0">
                  <a:moveTo>
                    <a:pt x="2125" y="0"/>
                  </a:moveTo>
                  <a:cubicBezTo>
                    <a:pt x="1750" y="0"/>
                    <a:pt x="1369" y="136"/>
                    <a:pt x="1054" y="443"/>
                  </a:cubicBezTo>
                  <a:cubicBezTo>
                    <a:pt x="1" y="1442"/>
                    <a:pt x="703" y="3198"/>
                    <a:pt x="2134" y="3198"/>
                  </a:cubicBezTo>
                  <a:cubicBezTo>
                    <a:pt x="2151" y="3198"/>
                    <a:pt x="2167" y="3198"/>
                    <a:pt x="2184" y="3198"/>
                  </a:cubicBezTo>
                  <a:cubicBezTo>
                    <a:pt x="3025" y="3198"/>
                    <a:pt x="3701" y="2533"/>
                    <a:pt x="3727" y="1685"/>
                  </a:cubicBezTo>
                  <a:cubicBezTo>
                    <a:pt x="3783" y="694"/>
                    <a:pt x="2971" y="0"/>
                    <a:pt x="2125" y="0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87"/>
            <p:cNvSpPr/>
            <p:nvPr/>
          </p:nvSpPr>
          <p:spPr>
            <a:xfrm>
              <a:off x="4789625" y="7323950"/>
              <a:ext cx="39875" cy="33550"/>
            </a:xfrm>
            <a:custGeom>
              <a:avLst/>
              <a:gdLst/>
              <a:ahLst/>
              <a:cxnLst/>
              <a:rect l="l" t="t" r="r" b="b"/>
              <a:pathLst>
                <a:path w="1595" h="1342" extrusionOk="0">
                  <a:moveTo>
                    <a:pt x="886" y="0"/>
                  </a:moveTo>
                  <a:cubicBezTo>
                    <a:pt x="727" y="0"/>
                    <a:pt x="566" y="56"/>
                    <a:pt x="433" y="180"/>
                  </a:cubicBezTo>
                  <a:cubicBezTo>
                    <a:pt x="1" y="612"/>
                    <a:pt x="298" y="1342"/>
                    <a:pt x="919" y="1342"/>
                  </a:cubicBezTo>
                  <a:cubicBezTo>
                    <a:pt x="1270" y="1342"/>
                    <a:pt x="1567" y="1071"/>
                    <a:pt x="1594" y="693"/>
                  </a:cubicBezTo>
                  <a:cubicBezTo>
                    <a:pt x="1594" y="282"/>
                    <a:pt x="1244" y="0"/>
                    <a:pt x="886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87"/>
            <p:cNvSpPr/>
            <p:nvPr/>
          </p:nvSpPr>
          <p:spPr>
            <a:xfrm>
              <a:off x="4783550" y="7601175"/>
              <a:ext cx="51350" cy="38500"/>
            </a:xfrm>
            <a:custGeom>
              <a:avLst/>
              <a:gdLst/>
              <a:ahLst/>
              <a:cxnLst/>
              <a:rect l="l" t="t" r="r" b="b"/>
              <a:pathLst>
                <a:path w="2054" h="1540" extrusionOk="0">
                  <a:moveTo>
                    <a:pt x="1000" y="1"/>
                  </a:moveTo>
                  <a:cubicBezTo>
                    <a:pt x="460" y="1"/>
                    <a:pt x="1" y="460"/>
                    <a:pt x="1" y="1027"/>
                  </a:cubicBezTo>
                  <a:lnTo>
                    <a:pt x="1" y="1540"/>
                  </a:lnTo>
                  <a:lnTo>
                    <a:pt x="2026" y="1540"/>
                  </a:lnTo>
                  <a:lnTo>
                    <a:pt x="2026" y="1027"/>
                  </a:lnTo>
                  <a:cubicBezTo>
                    <a:pt x="2053" y="460"/>
                    <a:pt x="1567" y="1"/>
                    <a:pt x="1000" y="1"/>
                  </a:cubicBezTo>
                  <a:close/>
                </a:path>
              </a:pathLst>
            </a:custGeom>
            <a:solidFill>
              <a:srgbClr val="302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87"/>
            <p:cNvSpPr/>
            <p:nvPr/>
          </p:nvSpPr>
          <p:spPr>
            <a:xfrm>
              <a:off x="4276575" y="6464650"/>
              <a:ext cx="1054500" cy="59800"/>
            </a:xfrm>
            <a:custGeom>
              <a:avLst/>
              <a:gdLst/>
              <a:ahLst/>
              <a:cxnLst/>
              <a:rect l="l" t="t" r="r" b="b"/>
              <a:pathLst>
                <a:path w="42180" h="2392" extrusionOk="0">
                  <a:moveTo>
                    <a:pt x="14432" y="0"/>
                  </a:moveTo>
                  <a:cubicBezTo>
                    <a:pt x="10155" y="0"/>
                    <a:pt x="7056" y="1095"/>
                    <a:pt x="3862" y="1095"/>
                  </a:cubicBezTo>
                  <a:cubicBezTo>
                    <a:pt x="2755" y="1095"/>
                    <a:pt x="1431" y="1041"/>
                    <a:pt x="0" y="960"/>
                  </a:cubicBezTo>
                  <a:lnTo>
                    <a:pt x="0" y="2283"/>
                  </a:lnTo>
                  <a:cubicBezTo>
                    <a:pt x="1431" y="2337"/>
                    <a:pt x="2755" y="2391"/>
                    <a:pt x="3862" y="2391"/>
                  </a:cubicBezTo>
                  <a:cubicBezTo>
                    <a:pt x="7056" y="2391"/>
                    <a:pt x="10155" y="1297"/>
                    <a:pt x="14432" y="1297"/>
                  </a:cubicBezTo>
                  <a:cubicBezTo>
                    <a:pt x="14711" y="1297"/>
                    <a:pt x="14995" y="1301"/>
                    <a:pt x="15284" y="1311"/>
                  </a:cubicBezTo>
                  <a:cubicBezTo>
                    <a:pt x="19964" y="1444"/>
                    <a:pt x="24774" y="2284"/>
                    <a:pt x="29458" y="2284"/>
                  </a:cubicBezTo>
                  <a:cubicBezTo>
                    <a:pt x="29531" y="2284"/>
                    <a:pt x="29604" y="2284"/>
                    <a:pt x="29677" y="2283"/>
                  </a:cubicBezTo>
                  <a:cubicBezTo>
                    <a:pt x="33079" y="2256"/>
                    <a:pt x="38291" y="1797"/>
                    <a:pt x="42180" y="1581"/>
                  </a:cubicBezTo>
                  <a:lnTo>
                    <a:pt x="42099" y="285"/>
                  </a:lnTo>
                  <a:cubicBezTo>
                    <a:pt x="38210" y="501"/>
                    <a:pt x="33052" y="960"/>
                    <a:pt x="29677" y="987"/>
                  </a:cubicBezTo>
                  <a:cubicBezTo>
                    <a:pt x="29538" y="989"/>
                    <a:pt x="29399" y="990"/>
                    <a:pt x="29260" y="990"/>
                  </a:cubicBezTo>
                  <a:cubicBezTo>
                    <a:pt x="24663" y="990"/>
                    <a:pt x="19897" y="146"/>
                    <a:pt x="15284" y="15"/>
                  </a:cubicBezTo>
                  <a:cubicBezTo>
                    <a:pt x="14995" y="5"/>
                    <a:pt x="14711" y="0"/>
                    <a:pt x="144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87"/>
            <p:cNvSpPr/>
            <p:nvPr/>
          </p:nvSpPr>
          <p:spPr>
            <a:xfrm>
              <a:off x="4276575" y="6520800"/>
              <a:ext cx="1058550" cy="40775"/>
            </a:xfrm>
            <a:custGeom>
              <a:avLst/>
              <a:gdLst/>
              <a:ahLst/>
              <a:cxnLst/>
              <a:rect l="l" t="t" r="r" b="b"/>
              <a:pathLst>
                <a:path w="42342" h="1631" extrusionOk="0">
                  <a:moveTo>
                    <a:pt x="14638" y="0"/>
                  </a:moveTo>
                  <a:cubicBezTo>
                    <a:pt x="10246" y="0"/>
                    <a:pt x="7116" y="1117"/>
                    <a:pt x="3889" y="1117"/>
                  </a:cubicBezTo>
                  <a:cubicBezTo>
                    <a:pt x="2782" y="1117"/>
                    <a:pt x="1458" y="1036"/>
                    <a:pt x="0" y="982"/>
                  </a:cubicBezTo>
                  <a:lnTo>
                    <a:pt x="0" y="1522"/>
                  </a:lnTo>
                  <a:cubicBezTo>
                    <a:pt x="1458" y="1577"/>
                    <a:pt x="2782" y="1631"/>
                    <a:pt x="3889" y="1631"/>
                  </a:cubicBezTo>
                  <a:cubicBezTo>
                    <a:pt x="7112" y="1631"/>
                    <a:pt x="10263" y="540"/>
                    <a:pt x="14626" y="540"/>
                  </a:cubicBezTo>
                  <a:cubicBezTo>
                    <a:pt x="14869" y="540"/>
                    <a:pt x="15115" y="543"/>
                    <a:pt x="15365" y="550"/>
                  </a:cubicBezTo>
                  <a:cubicBezTo>
                    <a:pt x="20045" y="710"/>
                    <a:pt x="24881" y="1550"/>
                    <a:pt x="29592" y="1550"/>
                  </a:cubicBezTo>
                  <a:cubicBezTo>
                    <a:pt x="29665" y="1550"/>
                    <a:pt x="29739" y="1550"/>
                    <a:pt x="29812" y="1550"/>
                  </a:cubicBezTo>
                  <a:cubicBezTo>
                    <a:pt x="33187" y="1495"/>
                    <a:pt x="38453" y="1036"/>
                    <a:pt x="42342" y="847"/>
                  </a:cubicBezTo>
                  <a:lnTo>
                    <a:pt x="42261" y="307"/>
                  </a:lnTo>
                  <a:cubicBezTo>
                    <a:pt x="38372" y="523"/>
                    <a:pt x="33187" y="955"/>
                    <a:pt x="29812" y="1009"/>
                  </a:cubicBezTo>
                  <a:cubicBezTo>
                    <a:pt x="29672" y="1011"/>
                    <a:pt x="29531" y="1012"/>
                    <a:pt x="29391" y="1012"/>
                  </a:cubicBezTo>
                  <a:cubicBezTo>
                    <a:pt x="24744" y="1012"/>
                    <a:pt x="19978" y="168"/>
                    <a:pt x="15365" y="10"/>
                  </a:cubicBezTo>
                  <a:cubicBezTo>
                    <a:pt x="15119" y="3"/>
                    <a:pt x="14876" y="0"/>
                    <a:pt x="1463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87"/>
            <p:cNvSpPr/>
            <p:nvPr/>
          </p:nvSpPr>
          <p:spPr>
            <a:xfrm>
              <a:off x="5812400" y="5793300"/>
              <a:ext cx="246425" cy="156025"/>
            </a:xfrm>
            <a:custGeom>
              <a:avLst/>
              <a:gdLst/>
              <a:ahLst/>
              <a:cxnLst/>
              <a:rect l="l" t="t" r="r" b="b"/>
              <a:pathLst>
                <a:path w="9857" h="6241" extrusionOk="0">
                  <a:moveTo>
                    <a:pt x="4942" y="1"/>
                  </a:moveTo>
                  <a:cubicBezTo>
                    <a:pt x="2214" y="1"/>
                    <a:pt x="0" y="1648"/>
                    <a:pt x="0" y="3700"/>
                  </a:cubicBezTo>
                  <a:cubicBezTo>
                    <a:pt x="0" y="4024"/>
                    <a:pt x="54" y="4348"/>
                    <a:pt x="162" y="4645"/>
                  </a:cubicBezTo>
                  <a:cubicBezTo>
                    <a:pt x="864" y="3673"/>
                    <a:pt x="1971" y="3133"/>
                    <a:pt x="3132" y="3133"/>
                  </a:cubicBezTo>
                  <a:cubicBezTo>
                    <a:pt x="5725" y="3133"/>
                    <a:pt x="6562" y="4240"/>
                    <a:pt x="6778" y="5320"/>
                  </a:cubicBezTo>
                  <a:cubicBezTo>
                    <a:pt x="6897" y="5898"/>
                    <a:pt x="7464" y="6240"/>
                    <a:pt x="8037" y="6240"/>
                  </a:cubicBezTo>
                  <a:cubicBezTo>
                    <a:pt x="8375" y="6240"/>
                    <a:pt x="8715" y="6121"/>
                    <a:pt x="8965" y="5860"/>
                  </a:cubicBezTo>
                  <a:cubicBezTo>
                    <a:pt x="9532" y="5266"/>
                    <a:pt x="9856" y="4510"/>
                    <a:pt x="9856" y="3700"/>
                  </a:cubicBezTo>
                  <a:cubicBezTo>
                    <a:pt x="9856" y="1648"/>
                    <a:pt x="7669" y="1"/>
                    <a:pt x="4942" y="1"/>
                  </a:cubicBez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87"/>
            <p:cNvSpPr/>
            <p:nvPr/>
          </p:nvSpPr>
          <p:spPr>
            <a:xfrm>
              <a:off x="6013575" y="5895925"/>
              <a:ext cx="53350" cy="53350"/>
            </a:xfrm>
            <a:custGeom>
              <a:avLst/>
              <a:gdLst/>
              <a:ahLst/>
              <a:cxnLst/>
              <a:rect l="l" t="t" r="r" b="b"/>
              <a:pathLst>
                <a:path w="2134" h="2134" extrusionOk="0">
                  <a:moveTo>
                    <a:pt x="0" y="0"/>
                  </a:moveTo>
                  <a:lnTo>
                    <a:pt x="0" y="2133"/>
                  </a:lnTo>
                  <a:lnTo>
                    <a:pt x="2133" y="2133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87"/>
            <p:cNvSpPr/>
            <p:nvPr/>
          </p:nvSpPr>
          <p:spPr>
            <a:xfrm>
              <a:off x="5883275" y="5793300"/>
              <a:ext cx="224150" cy="156025"/>
            </a:xfrm>
            <a:custGeom>
              <a:avLst/>
              <a:gdLst/>
              <a:ahLst/>
              <a:cxnLst/>
              <a:rect l="l" t="t" r="r" b="b"/>
              <a:pathLst>
                <a:path w="8966" h="6241" extrusionOk="0">
                  <a:moveTo>
                    <a:pt x="4483" y="1"/>
                  </a:moveTo>
                  <a:cubicBezTo>
                    <a:pt x="1999" y="1"/>
                    <a:pt x="0" y="1648"/>
                    <a:pt x="0" y="3700"/>
                  </a:cubicBezTo>
                  <a:cubicBezTo>
                    <a:pt x="0" y="4024"/>
                    <a:pt x="54" y="4348"/>
                    <a:pt x="162" y="4645"/>
                  </a:cubicBezTo>
                  <a:cubicBezTo>
                    <a:pt x="729" y="3700"/>
                    <a:pt x="1756" y="3133"/>
                    <a:pt x="2863" y="3133"/>
                  </a:cubicBezTo>
                  <a:cubicBezTo>
                    <a:pt x="5212" y="3133"/>
                    <a:pt x="5968" y="4240"/>
                    <a:pt x="6157" y="5320"/>
                  </a:cubicBezTo>
                  <a:cubicBezTo>
                    <a:pt x="6276" y="5898"/>
                    <a:pt x="6779" y="6240"/>
                    <a:pt x="7298" y="6240"/>
                  </a:cubicBezTo>
                  <a:cubicBezTo>
                    <a:pt x="7604" y="6240"/>
                    <a:pt x="7915" y="6121"/>
                    <a:pt x="8155" y="5860"/>
                  </a:cubicBezTo>
                  <a:cubicBezTo>
                    <a:pt x="8668" y="5266"/>
                    <a:pt x="8965" y="4510"/>
                    <a:pt x="8965" y="3727"/>
                  </a:cubicBezTo>
                  <a:cubicBezTo>
                    <a:pt x="8965" y="1648"/>
                    <a:pt x="6967" y="1"/>
                    <a:pt x="4483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87"/>
            <p:cNvSpPr/>
            <p:nvPr/>
          </p:nvSpPr>
          <p:spPr>
            <a:xfrm>
              <a:off x="6312625" y="5793300"/>
              <a:ext cx="246425" cy="156025"/>
            </a:xfrm>
            <a:custGeom>
              <a:avLst/>
              <a:gdLst/>
              <a:ahLst/>
              <a:cxnLst/>
              <a:rect l="l" t="t" r="r" b="b"/>
              <a:pathLst>
                <a:path w="9857" h="6241" extrusionOk="0">
                  <a:moveTo>
                    <a:pt x="4942" y="1"/>
                  </a:moveTo>
                  <a:cubicBezTo>
                    <a:pt x="2215" y="1"/>
                    <a:pt x="1" y="1648"/>
                    <a:pt x="1" y="3700"/>
                  </a:cubicBezTo>
                  <a:cubicBezTo>
                    <a:pt x="1" y="4024"/>
                    <a:pt x="55" y="4348"/>
                    <a:pt x="163" y="4645"/>
                  </a:cubicBezTo>
                  <a:cubicBezTo>
                    <a:pt x="865" y="3673"/>
                    <a:pt x="1972" y="3133"/>
                    <a:pt x="3133" y="3133"/>
                  </a:cubicBezTo>
                  <a:cubicBezTo>
                    <a:pt x="5725" y="3133"/>
                    <a:pt x="6562" y="4240"/>
                    <a:pt x="6778" y="5320"/>
                  </a:cubicBezTo>
                  <a:cubicBezTo>
                    <a:pt x="6897" y="5898"/>
                    <a:pt x="7465" y="6240"/>
                    <a:pt x="8037" y="6240"/>
                  </a:cubicBezTo>
                  <a:cubicBezTo>
                    <a:pt x="8375" y="6240"/>
                    <a:pt x="8715" y="6121"/>
                    <a:pt x="8966" y="5860"/>
                  </a:cubicBezTo>
                  <a:cubicBezTo>
                    <a:pt x="9533" y="5266"/>
                    <a:pt x="9857" y="4510"/>
                    <a:pt x="9857" y="3700"/>
                  </a:cubicBezTo>
                  <a:cubicBezTo>
                    <a:pt x="9857" y="1648"/>
                    <a:pt x="7642" y="1"/>
                    <a:pt x="4942" y="1"/>
                  </a:cubicBez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87"/>
            <p:cNvSpPr/>
            <p:nvPr/>
          </p:nvSpPr>
          <p:spPr>
            <a:xfrm>
              <a:off x="6513800" y="5895925"/>
              <a:ext cx="53350" cy="53350"/>
            </a:xfrm>
            <a:custGeom>
              <a:avLst/>
              <a:gdLst/>
              <a:ahLst/>
              <a:cxnLst/>
              <a:rect l="l" t="t" r="r" b="b"/>
              <a:pathLst>
                <a:path w="2134" h="2134" extrusionOk="0">
                  <a:moveTo>
                    <a:pt x="1" y="0"/>
                  </a:moveTo>
                  <a:lnTo>
                    <a:pt x="1" y="2133"/>
                  </a:lnTo>
                  <a:lnTo>
                    <a:pt x="2134" y="2133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2D2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87"/>
            <p:cNvSpPr/>
            <p:nvPr/>
          </p:nvSpPr>
          <p:spPr>
            <a:xfrm>
              <a:off x="5251400" y="6547375"/>
              <a:ext cx="182300" cy="403050"/>
            </a:xfrm>
            <a:custGeom>
              <a:avLst/>
              <a:gdLst/>
              <a:ahLst/>
              <a:cxnLst/>
              <a:rect l="l" t="t" r="r" b="b"/>
              <a:pathLst>
                <a:path w="7292" h="16122" extrusionOk="0">
                  <a:moveTo>
                    <a:pt x="0" y="0"/>
                  </a:moveTo>
                  <a:cubicBezTo>
                    <a:pt x="4132" y="4402"/>
                    <a:pt x="5644" y="9614"/>
                    <a:pt x="2836" y="16121"/>
                  </a:cubicBezTo>
                  <a:lnTo>
                    <a:pt x="7291" y="16121"/>
                  </a:lnTo>
                  <a:cubicBezTo>
                    <a:pt x="5455" y="10937"/>
                    <a:pt x="4510" y="5482"/>
                    <a:pt x="4483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87"/>
            <p:cNvSpPr/>
            <p:nvPr/>
          </p:nvSpPr>
          <p:spPr>
            <a:xfrm>
              <a:off x="5557200" y="6547375"/>
              <a:ext cx="140450" cy="403050"/>
            </a:xfrm>
            <a:custGeom>
              <a:avLst/>
              <a:gdLst/>
              <a:ahLst/>
              <a:cxnLst/>
              <a:rect l="l" t="t" r="r" b="b"/>
              <a:pathLst>
                <a:path w="5618" h="16122" extrusionOk="0">
                  <a:moveTo>
                    <a:pt x="1" y="0"/>
                  </a:moveTo>
                  <a:cubicBezTo>
                    <a:pt x="3673" y="4402"/>
                    <a:pt x="4618" y="9614"/>
                    <a:pt x="1135" y="16121"/>
                  </a:cubicBezTo>
                  <a:lnTo>
                    <a:pt x="5617" y="16121"/>
                  </a:lnTo>
                  <a:cubicBezTo>
                    <a:pt x="4294" y="10856"/>
                    <a:pt x="3916" y="5401"/>
                    <a:pt x="4456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87"/>
            <p:cNvSpPr/>
            <p:nvPr/>
          </p:nvSpPr>
          <p:spPr>
            <a:xfrm>
              <a:off x="5270300" y="6547375"/>
              <a:ext cx="182300" cy="403050"/>
            </a:xfrm>
            <a:custGeom>
              <a:avLst/>
              <a:gdLst/>
              <a:ahLst/>
              <a:cxnLst/>
              <a:rect l="l" t="t" r="r" b="b"/>
              <a:pathLst>
                <a:path w="7292" h="16122" extrusionOk="0">
                  <a:moveTo>
                    <a:pt x="0" y="0"/>
                  </a:moveTo>
                  <a:cubicBezTo>
                    <a:pt x="4159" y="4402"/>
                    <a:pt x="5644" y="9614"/>
                    <a:pt x="2836" y="16121"/>
                  </a:cubicBezTo>
                  <a:lnTo>
                    <a:pt x="7291" y="16121"/>
                  </a:lnTo>
                  <a:cubicBezTo>
                    <a:pt x="5455" y="10937"/>
                    <a:pt x="4483" y="5482"/>
                    <a:pt x="4456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87"/>
            <p:cNvSpPr/>
            <p:nvPr/>
          </p:nvSpPr>
          <p:spPr>
            <a:xfrm>
              <a:off x="5576100" y="6547375"/>
              <a:ext cx="140450" cy="403050"/>
            </a:xfrm>
            <a:custGeom>
              <a:avLst/>
              <a:gdLst/>
              <a:ahLst/>
              <a:cxnLst/>
              <a:rect l="l" t="t" r="r" b="b"/>
              <a:pathLst>
                <a:path w="5618" h="16122" extrusionOk="0">
                  <a:moveTo>
                    <a:pt x="1" y="0"/>
                  </a:moveTo>
                  <a:cubicBezTo>
                    <a:pt x="3700" y="4402"/>
                    <a:pt x="4618" y="9614"/>
                    <a:pt x="1162" y="16121"/>
                  </a:cubicBezTo>
                  <a:lnTo>
                    <a:pt x="5618" y="16121"/>
                  </a:lnTo>
                  <a:cubicBezTo>
                    <a:pt x="4294" y="10856"/>
                    <a:pt x="3916" y="5401"/>
                    <a:pt x="4456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87"/>
            <p:cNvSpPr/>
            <p:nvPr/>
          </p:nvSpPr>
          <p:spPr>
            <a:xfrm>
              <a:off x="5229200" y="6539250"/>
              <a:ext cx="489950" cy="53400"/>
            </a:xfrm>
            <a:custGeom>
              <a:avLst/>
              <a:gdLst/>
              <a:ahLst/>
              <a:cxnLst/>
              <a:rect l="l" t="t" r="r" b="b"/>
              <a:pathLst>
                <a:path w="19598" h="2136" extrusionOk="0">
                  <a:moveTo>
                    <a:pt x="845" y="0"/>
                  </a:moveTo>
                  <a:cubicBezTo>
                    <a:pt x="354" y="0"/>
                    <a:pt x="1" y="447"/>
                    <a:pt x="132" y="920"/>
                  </a:cubicBezTo>
                  <a:lnTo>
                    <a:pt x="159" y="1217"/>
                  </a:lnTo>
                  <a:cubicBezTo>
                    <a:pt x="267" y="1730"/>
                    <a:pt x="726" y="2135"/>
                    <a:pt x="1266" y="2135"/>
                  </a:cubicBezTo>
                  <a:lnTo>
                    <a:pt x="18710" y="2135"/>
                  </a:lnTo>
                  <a:cubicBezTo>
                    <a:pt x="18725" y="2135"/>
                    <a:pt x="18739" y="2136"/>
                    <a:pt x="18753" y="2136"/>
                  </a:cubicBezTo>
                  <a:cubicBezTo>
                    <a:pt x="19244" y="2136"/>
                    <a:pt x="19598" y="1689"/>
                    <a:pt x="19467" y="1217"/>
                  </a:cubicBezTo>
                  <a:lnTo>
                    <a:pt x="19440" y="920"/>
                  </a:lnTo>
                  <a:cubicBezTo>
                    <a:pt x="19331" y="406"/>
                    <a:pt x="18872" y="28"/>
                    <a:pt x="18332" y="1"/>
                  </a:cubicBezTo>
                  <a:lnTo>
                    <a:pt x="888" y="1"/>
                  </a:lnTo>
                  <a:cubicBezTo>
                    <a:pt x="874" y="1"/>
                    <a:pt x="859" y="0"/>
                    <a:pt x="845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87"/>
            <p:cNvSpPr/>
            <p:nvPr/>
          </p:nvSpPr>
          <p:spPr>
            <a:xfrm>
              <a:off x="5229125" y="6539275"/>
              <a:ext cx="99250" cy="54025"/>
            </a:xfrm>
            <a:custGeom>
              <a:avLst/>
              <a:gdLst/>
              <a:ahLst/>
              <a:cxnLst/>
              <a:rect l="l" t="t" r="r" b="b"/>
              <a:pathLst>
                <a:path w="3970" h="2161" extrusionOk="0">
                  <a:moveTo>
                    <a:pt x="891" y="0"/>
                  </a:moveTo>
                  <a:cubicBezTo>
                    <a:pt x="378" y="0"/>
                    <a:pt x="0" y="459"/>
                    <a:pt x="135" y="946"/>
                  </a:cubicBezTo>
                  <a:lnTo>
                    <a:pt x="162" y="1243"/>
                  </a:lnTo>
                  <a:cubicBezTo>
                    <a:pt x="270" y="1756"/>
                    <a:pt x="729" y="2134"/>
                    <a:pt x="1269" y="2161"/>
                  </a:cubicBezTo>
                  <a:lnTo>
                    <a:pt x="3105" y="2161"/>
                  </a:lnTo>
                  <a:cubicBezTo>
                    <a:pt x="3592" y="2161"/>
                    <a:pt x="3970" y="1702"/>
                    <a:pt x="3862" y="1243"/>
                  </a:cubicBezTo>
                  <a:lnTo>
                    <a:pt x="3808" y="946"/>
                  </a:lnTo>
                  <a:cubicBezTo>
                    <a:pt x="3700" y="405"/>
                    <a:pt x="3267" y="27"/>
                    <a:pt x="2727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87"/>
            <p:cNvSpPr/>
            <p:nvPr/>
          </p:nvSpPr>
          <p:spPr>
            <a:xfrm>
              <a:off x="5147525" y="6464325"/>
              <a:ext cx="606000" cy="97975"/>
            </a:xfrm>
            <a:custGeom>
              <a:avLst/>
              <a:gdLst/>
              <a:ahLst/>
              <a:cxnLst/>
              <a:rect l="l" t="t" r="r" b="b"/>
              <a:pathLst>
                <a:path w="24240" h="3919" extrusionOk="0">
                  <a:moveTo>
                    <a:pt x="1789" y="0"/>
                  </a:moveTo>
                  <a:cubicBezTo>
                    <a:pt x="758" y="0"/>
                    <a:pt x="0" y="933"/>
                    <a:pt x="240" y="1945"/>
                  </a:cubicBezTo>
                  <a:lnTo>
                    <a:pt x="240" y="1999"/>
                  </a:lnTo>
                  <a:cubicBezTo>
                    <a:pt x="456" y="3079"/>
                    <a:pt x="1401" y="3890"/>
                    <a:pt x="2508" y="3917"/>
                  </a:cubicBezTo>
                  <a:lnTo>
                    <a:pt x="22436" y="3917"/>
                  </a:lnTo>
                  <a:cubicBezTo>
                    <a:pt x="22464" y="3918"/>
                    <a:pt x="22491" y="3919"/>
                    <a:pt x="22518" y="3919"/>
                  </a:cubicBezTo>
                  <a:cubicBezTo>
                    <a:pt x="23504" y="3919"/>
                    <a:pt x="24240" y="2972"/>
                    <a:pt x="24030" y="1999"/>
                  </a:cubicBezTo>
                  <a:lnTo>
                    <a:pt x="24030" y="1945"/>
                  </a:lnTo>
                  <a:cubicBezTo>
                    <a:pt x="23787" y="838"/>
                    <a:pt x="22842" y="28"/>
                    <a:pt x="21734" y="1"/>
                  </a:cubicBezTo>
                  <a:lnTo>
                    <a:pt x="1833" y="1"/>
                  </a:lnTo>
                  <a:cubicBezTo>
                    <a:pt x="1818" y="1"/>
                    <a:pt x="1803" y="0"/>
                    <a:pt x="1789" y="0"/>
                  </a:cubicBezTo>
                  <a:close/>
                </a:path>
              </a:pathLst>
            </a:custGeom>
            <a:solidFill>
              <a:srgbClr val="C47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87"/>
            <p:cNvSpPr/>
            <p:nvPr/>
          </p:nvSpPr>
          <p:spPr>
            <a:xfrm>
              <a:off x="5154850" y="6464300"/>
              <a:ext cx="538075" cy="65325"/>
            </a:xfrm>
            <a:custGeom>
              <a:avLst/>
              <a:gdLst/>
              <a:ahLst/>
              <a:cxnLst/>
              <a:rect l="l" t="t" r="r" b="b"/>
              <a:pathLst>
                <a:path w="21523" h="2613" extrusionOk="0">
                  <a:moveTo>
                    <a:pt x="1478" y="1"/>
                  </a:moveTo>
                  <a:cubicBezTo>
                    <a:pt x="801" y="1"/>
                    <a:pt x="210" y="427"/>
                    <a:pt x="1" y="1082"/>
                  </a:cubicBezTo>
                  <a:cubicBezTo>
                    <a:pt x="2593" y="1703"/>
                    <a:pt x="5212" y="2108"/>
                    <a:pt x="7859" y="2351"/>
                  </a:cubicBezTo>
                  <a:cubicBezTo>
                    <a:pt x="9800" y="2528"/>
                    <a:pt x="11652" y="2613"/>
                    <a:pt x="13331" y="2613"/>
                  </a:cubicBezTo>
                  <a:cubicBezTo>
                    <a:pt x="18051" y="2613"/>
                    <a:pt x="21403" y="1947"/>
                    <a:pt x="21522" y="812"/>
                  </a:cubicBezTo>
                  <a:cubicBezTo>
                    <a:pt x="21495" y="488"/>
                    <a:pt x="21333" y="191"/>
                    <a:pt x="21063" y="2"/>
                  </a:cubicBezTo>
                  <a:lnTo>
                    <a:pt x="1540" y="2"/>
                  </a:lnTo>
                  <a:cubicBezTo>
                    <a:pt x="1519" y="1"/>
                    <a:pt x="1498" y="1"/>
                    <a:pt x="1478" y="1"/>
                  </a:cubicBezTo>
                  <a:close/>
                </a:path>
              </a:pathLst>
            </a:custGeom>
            <a:solidFill>
              <a:srgbClr val="DD9C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87"/>
            <p:cNvSpPr/>
            <p:nvPr/>
          </p:nvSpPr>
          <p:spPr>
            <a:xfrm>
              <a:off x="5147525" y="6464325"/>
              <a:ext cx="156475" cy="97950"/>
            </a:xfrm>
            <a:custGeom>
              <a:avLst/>
              <a:gdLst/>
              <a:ahLst/>
              <a:cxnLst/>
              <a:rect l="l" t="t" r="r" b="b"/>
              <a:pathLst>
                <a:path w="6259" h="3918" extrusionOk="0">
                  <a:moveTo>
                    <a:pt x="1790" y="0"/>
                  </a:moveTo>
                  <a:cubicBezTo>
                    <a:pt x="784" y="0"/>
                    <a:pt x="0" y="933"/>
                    <a:pt x="240" y="1945"/>
                  </a:cubicBezTo>
                  <a:lnTo>
                    <a:pt x="240" y="1999"/>
                  </a:lnTo>
                  <a:cubicBezTo>
                    <a:pt x="456" y="3079"/>
                    <a:pt x="1401" y="3890"/>
                    <a:pt x="2508" y="3917"/>
                  </a:cubicBezTo>
                  <a:lnTo>
                    <a:pt x="4452" y="3917"/>
                  </a:lnTo>
                  <a:cubicBezTo>
                    <a:pt x="4467" y="3917"/>
                    <a:pt x="4481" y="3917"/>
                    <a:pt x="4495" y="3917"/>
                  </a:cubicBezTo>
                  <a:cubicBezTo>
                    <a:pt x="5500" y="3917"/>
                    <a:pt x="6258" y="2984"/>
                    <a:pt x="6045" y="1999"/>
                  </a:cubicBezTo>
                  <a:lnTo>
                    <a:pt x="6045" y="1945"/>
                  </a:lnTo>
                  <a:cubicBezTo>
                    <a:pt x="5829" y="838"/>
                    <a:pt x="4884" y="28"/>
                    <a:pt x="3777" y="1"/>
                  </a:cubicBezTo>
                  <a:lnTo>
                    <a:pt x="1833" y="1"/>
                  </a:lnTo>
                  <a:cubicBezTo>
                    <a:pt x="1819" y="1"/>
                    <a:pt x="1804" y="0"/>
                    <a:pt x="1790" y="0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87"/>
            <p:cNvSpPr/>
            <p:nvPr/>
          </p:nvSpPr>
          <p:spPr>
            <a:xfrm>
              <a:off x="5710450" y="5823000"/>
              <a:ext cx="781775" cy="1019400"/>
            </a:xfrm>
            <a:custGeom>
              <a:avLst/>
              <a:gdLst/>
              <a:ahLst/>
              <a:cxnLst/>
              <a:rect l="l" t="t" r="r" b="b"/>
              <a:pathLst>
                <a:path w="31271" h="40776" extrusionOk="0">
                  <a:moveTo>
                    <a:pt x="5104" y="1"/>
                  </a:moveTo>
                  <a:cubicBezTo>
                    <a:pt x="2404" y="2728"/>
                    <a:pt x="0" y="23116"/>
                    <a:pt x="0" y="40776"/>
                  </a:cubicBezTo>
                  <a:lnTo>
                    <a:pt x="26167" y="40776"/>
                  </a:lnTo>
                  <a:cubicBezTo>
                    <a:pt x="26167" y="21063"/>
                    <a:pt x="28678" y="2593"/>
                    <a:pt x="31270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87"/>
            <p:cNvSpPr/>
            <p:nvPr/>
          </p:nvSpPr>
          <p:spPr>
            <a:xfrm>
              <a:off x="6326800" y="5823000"/>
              <a:ext cx="165425" cy="1019400"/>
            </a:xfrm>
            <a:custGeom>
              <a:avLst/>
              <a:gdLst/>
              <a:ahLst/>
              <a:cxnLst/>
              <a:rect l="l" t="t" r="r" b="b"/>
              <a:pathLst>
                <a:path w="6617" h="40776" extrusionOk="0">
                  <a:moveTo>
                    <a:pt x="4807" y="1"/>
                  </a:moveTo>
                  <a:cubicBezTo>
                    <a:pt x="2323" y="3592"/>
                    <a:pt x="28" y="21577"/>
                    <a:pt x="1" y="40776"/>
                  </a:cubicBezTo>
                  <a:lnTo>
                    <a:pt x="1513" y="40776"/>
                  </a:lnTo>
                  <a:cubicBezTo>
                    <a:pt x="1513" y="21063"/>
                    <a:pt x="4024" y="2593"/>
                    <a:pt x="6616" y="1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87"/>
            <p:cNvSpPr/>
            <p:nvPr/>
          </p:nvSpPr>
          <p:spPr>
            <a:xfrm>
              <a:off x="5708425" y="5854050"/>
              <a:ext cx="671725" cy="918150"/>
            </a:xfrm>
            <a:custGeom>
              <a:avLst/>
              <a:gdLst/>
              <a:ahLst/>
              <a:cxnLst/>
              <a:rect l="l" t="t" r="r" b="b"/>
              <a:pathLst>
                <a:path w="26869" h="36726" extrusionOk="0">
                  <a:moveTo>
                    <a:pt x="5239" y="1"/>
                  </a:moveTo>
                  <a:cubicBezTo>
                    <a:pt x="4699" y="1"/>
                    <a:pt x="4240" y="271"/>
                    <a:pt x="3997" y="730"/>
                  </a:cubicBezTo>
                  <a:cubicBezTo>
                    <a:pt x="1891" y="4862"/>
                    <a:pt x="108" y="20875"/>
                    <a:pt x="0" y="35321"/>
                  </a:cubicBezTo>
                  <a:cubicBezTo>
                    <a:pt x="0" y="36104"/>
                    <a:pt x="649" y="36726"/>
                    <a:pt x="1405" y="36726"/>
                  </a:cubicBezTo>
                  <a:lnTo>
                    <a:pt x="21630" y="36726"/>
                  </a:lnTo>
                  <a:cubicBezTo>
                    <a:pt x="22413" y="36726"/>
                    <a:pt x="23034" y="36104"/>
                    <a:pt x="23034" y="35321"/>
                  </a:cubicBezTo>
                  <a:cubicBezTo>
                    <a:pt x="23115" y="20686"/>
                    <a:pt x="24682" y="7049"/>
                    <a:pt x="26518" y="1891"/>
                  </a:cubicBezTo>
                  <a:cubicBezTo>
                    <a:pt x="26869" y="973"/>
                    <a:pt x="26194" y="1"/>
                    <a:pt x="25195" y="1"/>
                  </a:cubicBezTo>
                  <a:close/>
                </a:path>
              </a:pathLst>
            </a:custGeom>
            <a:solidFill>
              <a:srgbClr val="DD9C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87"/>
            <p:cNvSpPr/>
            <p:nvPr/>
          </p:nvSpPr>
          <p:spPr>
            <a:xfrm>
              <a:off x="5728675" y="5854050"/>
              <a:ext cx="582625" cy="571625"/>
            </a:xfrm>
            <a:custGeom>
              <a:avLst/>
              <a:gdLst/>
              <a:ahLst/>
              <a:cxnLst/>
              <a:rect l="l" t="t" r="r" b="b"/>
              <a:pathLst>
                <a:path w="23305" h="22865" extrusionOk="0">
                  <a:moveTo>
                    <a:pt x="4402" y="1"/>
                  </a:moveTo>
                  <a:cubicBezTo>
                    <a:pt x="3889" y="1"/>
                    <a:pt x="3430" y="271"/>
                    <a:pt x="3187" y="730"/>
                  </a:cubicBezTo>
                  <a:cubicBezTo>
                    <a:pt x="1891" y="3268"/>
                    <a:pt x="730" y="10289"/>
                    <a:pt x="1" y="18687"/>
                  </a:cubicBezTo>
                  <a:cubicBezTo>
                    <a:pt x="1459" y="20740"/>
                    <a:pt x="3376" y="22144"/>
                    <a:pt x="5644" y="22657"/>
                  </a:cubicBezTo>
                  <a:cubicBezTo>
                    <a:pt x="6264" y="22797"/>
                    <a:pt x="6890" y="22865"/>
                    <a:pt x="7516" y="22865"/>
                  </a:cubicBezTo>
                  <a:cubicBezTo>
                    <a:pt x="13895" y="22865"/>
                    <a:pt x="20362" y="15810"/>
                    <a:pt x="22575" y="6023"/>
                  </a:cubicBezTo>
                  <a:cubicBezTo>
                    <a:pt x="23034" y="4051"/>
                    <a:pt x="23278" y="2026"/>
                    <a:pt x="23305" y="1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87"/>
            <p:cNvSpPr/>
            <p:nvPr/>
          </p:nvSpPr>
          <p:spPr>
            <a:xfrm>
              <a:off x="5735425" y="5881750"/>
              <a:ext cx="590050" cy="863450"/>
            </a:xfrm>
            <a:custGeom>
              <a:avLst/>
              <a:gdLst/>
              <a:ahLst/>
              <a:cxnLst/>
              <a:rect l="l" t="t" r="r" b="b"/>
              <a:pathLst>
                <a:path w="23602" h="34538" extrusionOk="0">
                  <a:moveTo>
                    <a:pt x="4780" y="486"/>
                  </a:moveTo>
                  <a:lnTo>
                    <a:pt x="22062" y="513"/>
                  </a:lnTo>
                  <a:cubicBezTo>
                    <a:pt x="22359" y="513"/>
                    <a:pt x="22656" y="675"/>
                    <a:pt x="22818" y="918"/>
                  </a:cubicBezTo>
                  <a:cubicBezTo>
                    <a:pt x="23035" y="1215"/>
                    <a:pt x="23089" y="1593"/>
                    <a:pt x="22981" y="1917"/>
                  </a:cubicBezTo>
                  <a:cubicBezTo>
                    <a:pt x="21279" y="6994"/>
                    <a:pt x="20010" y="20037"/>
                    <a:pt x="19929" y="32971"/>
                  </a:cubicBezTo>
                  <a:cubicBezTo>
                    <a:pt x="19956" y="33538"/>
                    <a:pt x="19524" y="33997"/>
                    <a:pt x="18957" y="34024"/>
                  </a:cubicBezTo>
                  <a:lnTo>
                    <a:pt x="1486" y="34024"/>
                  </a:lnTo>
                  <a:cubicBezTo>
                    <a:pt x="1243" y="34024"/>
                    <a:pt x="1000" y="33916"/>
                    <a:pt x="811" y="33754"/>
                  </a:cubicBezTo>
                  <a:cubicBezTo>
                    <a:pt x="622" y="33538"/>
                    <a:pt x="514" y="33268"/>
                    <a:pt x="514" y="32971"/>
                  </a:cubicBezTo>
                  <a:cubicBezTo>
                    <a:pt x="622" y="19335"/>
                    <a:pt x="2188" y="4726"/>
                    <a:pt x="3943" y="1026"/>
                  </a:cubicBezTo>
                  <a:cubicBezTo>
                    <a:pt x="4078" y="702"/>
                    <a:pt x="4402" y="486"/>
                    <a:pt x="4780" y="486"/>
                  </a:cubicBezTo>
                  <a:close/>
                  <a:moveTo>
                    <a:pt x="4780" y="0"/>
                  </a:moveTo>
                  <a:cubicBezTo>
                    <a:pt x="4213" y="0"/>
                    <a:pt x="3727" y="324"/>
                    <a:pt x="3484" y="810"/>
                  </a:cubicBezTo>
                  <a:cubicBezTo>
                    <a:pt x="1702" y="4564"/>
                    <a:pt x="109" y="19281"/>
                    <a:pt x="28" y="32971"/>
                  </a:cubicBezTo>
                  <a:cubicBezTo>
                    <a:pt x="1" y="33403"/>
                    <a:pt x="163" y="33808"/>
                    <a:pt x="460" y="34105"/>
                  </a:cubicBezTo>
                  <a:cubicBezTo>
                    <a:pt x="730" y="34375"/>
                    <a:pt x="1108" y="34537"/>
                    <a:pt x="1486" y="34537"/>
                  </a:cubicBezTo>
                  <a:lnTo>
                    <a:pt x="18957" y="34537"/>
                  </a:lnTo>
                  <a:cubicBezTo>
                    <a:pt x="19767" y="34510"/>
                    <a:pt x="20442" y="33808"/>
                    <a:pt x="20415" y="32998"/>
                  </a:cubicBezTo>
                  <a:cubicBezTo>
                    <a:pt x="20496" y="20091"/>
                    <a:pt x="21765" y="7102"/>
                    <a:pt x="23413" y="2079"/>
                  </a:cubicBezTo>
                  <a:cubicBezTo>
                    <a:pt x="23602" y="1566"/>
                    <a:pt x="23521" y="1026"/>
                    <a:pt x="23197" y="594"/>
                  </a:cubicBezTo>
                  <a:cubicBezTo>
                    <a:pt x="22927" y="216"/>
                    <a:pt x="22521" y="0"/>
                    <a:pt x="22062" y="0"/>
                  </a:cubicBezTo>
                  <a:close/>
                </a:path>
              </a:pathLst>
            </a:custGeom>
            <a:solidFill>
              <a:srgbClr val="BA27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87"/>
            <p:cNvSpPr/>
            <p:nvPr/>
          </p:nvSpPr>
          <p:spPr>
            <a:xfrm>
              <a:off x="5223050" y="6925425"/>
              <a:ext cx="326075" cy="715600"/>
            </a:xfrm>
            <a:custGeom>
              <a:avLst/>
              <a:gdLst/>
              <a:ahLst/>
              <a:cxnLst/>
              <a:rect l="l" t="t" r="r" b="b"/>
              <a:pathLst>
                <a:path w="13043" h="28624" extrusionOk="0">
                  <a:moveTo>
                    <a:pt x="4132" y="0"/>
                  </a:moveTo>
                  <a:cubicBezTo>
                    <a:pt x="4132" y="0"/>
                    <a:pt x="4429" y="19497"/>
                    <a:pt x="2025" y="25789"/>
                  </a:cubicBezTo>
                  <a:cubicBezTo>
                    <a:pt x="837" y="26032"/>
                    <a:pt x="0" y="27058"/>
                    <a:pt x="0" y="28273"/>
                  </a:cubicBezTo>
                  <a:lnTo>
                    <a:pt x="0" y="28624"/>
                  </a:lnTo>
                  <a:lnTo>
                    <a:pt x="4294" y="28624"/>
                  </a:lnTo>
                  <a:cubicBezTo>
                    <a:pt x="4294" y="28624"/>
                    <a:pt x="4537" y="5509"/>
                    <a:pt x="13043" y="2539"/>
                  </a:cubicBezTo>
                  <a:lnTo>
                    <a:pt x="13043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87"/>
            <p:cNvSpPr/>
            <p:nvPr/>
          </p:nvSpPr>
          <p:spPr>
            <a:xfrm>
              <a:off x="5715175" y="6925425"/>
              <a:ext cx="184325" cy="715600"/>
            </a:xfrm>
            <a:custGeom>
              <a:avLst/>
              <a:gdLst/>
              <a:ahLst/>
              <a:cxnLst/>
              <a:rect l="l" t="t" r="r" b="b"/>
              <a:pathLst>
                <a:path w="7373" h="28624" extrusionOk="0">
                  <a:moveTo>
                    <a:pt x="28" y="0"/>
                  </a:moveTo>
                  <a:lnTo>
                    <a:pt x="1" y="2539"/>
                  </a:lnTo>
                  <a:cubicBezTo>
                    <a:pt x="5617" y="5509"/>
                    <a:pt x="5563" y="28624"/>
                    <a:pt x="5563" y="28624"/>
                  </a:cubicBezTo>
                  <a:lnTo>
                    <a:pt x="6076" y="28624"/>
                  </a:lnTo>
                  <a:lnTo>
                    <a:pt x="7372" y="26761"/>
                  </a:lnTo>
                  <a:cubicBezTo>
                    <a:pt x="5509" y="21819"/>
                    <a:pt x="5941" y="0"/>
                    <a:pt x="5941" y="0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87"/>
            <p:cNvSpPr/>
            <p:nvPr/>
          </p:nvSpPr>
          <p:spPr>
            <a:xfrm>
              <a:off x="5860325" y="7568775"/>
              <a:ext cx="66175" cy="72250"/>
            </a:xfrm>
            <a:custGeom>
              <a:avLst/>
              <a:gdLst/>
              <a:ahLst/>
              <a:cxnLst/>
              <a:rect l="l" t="t" r="r" b="b"/>
              <a:pathLst>
                <a:path w="2647" h="2890" extrusionOk="0">
                  <a:moveTo>
                    <a:pt x="27" y="1"/>
                  </a:moveTo>
                  <a:lnTo>
                    <a:pt x="0" y="2890"/>
                  </a:lnTo>
                  <a:lnTo>
                    <a:pt x="2620" y="2890"/>
                  </a:lnTo>
                  <a:lnTo>
                    <a:pt x="2620" y="2539"/>
                  </a:lnTo>
                  <a:cubicBezTo>
                    <a:pt x="2647" y="1135"/>
                    <a:pt x="1890" y="1"/>
                    <a:pt x="972" y="1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87"/>
            <p:cNvSpPr/>
            <p:nvPr/>
          </p:nvSpPr>
          <p:spPr>
            <a:xfrm>
              <a:off x="6235675" y="6925425"/>
              <a:ext cx="205925" cy="715600"/>
            </a:xfrm>
            <a:custGeom>
              <a:avLst/>
              <a:gdLst/>
              <a:ahLst/>
              <a:cxnLst/>
              <a:rect l="l" t="t" r="r" b="b"/>
              <a:pathLst>
                <a:path w="8237" h="28624" extrusionOk="0">
                  <a:moveTo>
                    <a:pt x="0" y="0"/>
                  </a:moveTo>
                  <a:lnTo>
                    <a:pt x="54" y="2539"/>
                  </a:lnTo>
                  <a:cubicBezTo>
                    <a:pt x="5779" y="5509"/>
                    <a:pt x="6454" y="28624"/>
                    <a:pt x="6454" y="28624"/>
                  </a:cubicBezTo>
                  <a:lnTo>
                    <a:pt x="6967" y="28624"/>
                  </a:lnTo>
                  <a:lnTo>
                    <a:pt x="8236" y="26761"/>
                  </a:lnTo>
                  <a:cubicBezTo>
                    <a:pt x="6211" y="21819"/>
                    <a:pt x="5941" y="0"/>
                    <a:pt x="5941" y="0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87"/>
            <p:cNvSpPr/>
            <p:nvPr/>
          </p:nvSpPr>
          <p:spPr>
            <a:xfrm>
              <a:off x="6401725" y="7568775"/>
              <a:ext cx="66200" cy="72250"/>
            </a:xfrm>
            <a:custGeom>
              <a:avLst/>
              <a:gdLst/>
              <a:ahLst/>
              <a:cxnLst/>
              <a:rect l="l" t="t" r="r" b="b"/>
              <a:pathLst>
                <a:path w="2648" h="2890" extrusionOk="0">
                  <a:moveTo>
                    <a:pt x="1" y="1"/>
                  </a:moveTo>
                  <a:lnTo>
                    <a:pt x="55" y="2890"/>
                  </a:lnTo>
                  <a:lnTo>
                    <a:pt x="2647" y="2890"/>
                  </a:lnTo>
                  <a:lnTo>
                    <a:pt x="2647" y="2539"/>
                  </a:lnTo>
                  <a:cubicBezTo>
                    <a:pt x="2620" y="1135"/>
                    <a:pt x="1864" y="1"/>
                    <a:pt x="919" y="1"/>
                  </a:cubicBezTo>
                  <a:close/>
                </a:path>
              </a:pathLst>
            </a:custGeom>
            <a:solidFill>
              <a:srgbClr val="261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87"/>
            <p:cNvSpPr/>
            <p:nvPr/>
          </p:nvSpPr>
          <p:spPr>
            <a:xfrm>
              <a:off x="5711125" y="6925425"/>
              <a:ext cx="328800" cy="715600"/>
            </a:xfrm>
            <a:custGeom>
              <a:avLst/>
              <a:gdLst/>
              <a:ahLst/>
              <a:cxnLst/>
              <a:rect l="l" t="t" r="r" b="b"/>
              <a:pathLst>
                <a:path w="13152" h="28624" extrusionOk="0">
                  <a:moveTo>
                    <a:pt x="4213" y="0"/>
                  </a:moveTo>
                  <a:cubicBezTo>
                    <a:pt x="4213" y="0"/>
                    <a:pt x="4537" y="19470"/>
                    <a:pt x="2134" y="25789"/>
                  </a:cubicBezTo>
                  <a:cubicBezTo>
                    <a:pt x="919" y="25978"/>
                    <a:pt x="0" y="27031"/>
                    <a:pt x="0" y="28273"/>
                  </a:cubicBezTo>
                  <a:lnTo>
                    <a:pt x="0" y="28624"/>
                  </a:lnTo>
                  <a:lnTo>
                    <a:pt x="4402" y="28624"/>
                  </a:lnTo>
                  <a:cubicBezTo>
                    <a:pt x="4402" y="28624"/>
                    <a:pt x="4645" y="5509"/>
                    <a:pt x="13151" y="2539"/>
                  </a:cubicBezTo>
                  <a:lnTo>
                    <a:pt x="13151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87"/>
            <p:cNvSpPr/>
            <p:nvPr/>
          </p:nvSpPr>
          <p:spPr>
            <a:xfrm>
              <a:off x="5387750" y="6925425"/>
              <a:ext cx="470575" cy="91150"/>
            </a:xfrm>
            <a:custGeom>
              <a:avLst/>
              <a:gdLst/>
              <a:ahLst/>
              <a:cxnLst/>
              <a:rect l="l" t="t" r="r" b="b"/>
              <a:pathLst>
                <a:path w="18823" h="3646" extrusionOk="0">
                  <a:moveTo>
                    <a:pt x="1" y="0"/>
                  </a:moveTo>
                  <a:lnTo>
                    <a:pt x="1" y="3646"/>
                  </a:lnTo>
                  <a:lnTo>
                    <a:pt x="18822" y="3646"/>
                  </a:lnTo>
                  <a:lnTo>
                    <a:pt x="18822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87"/>
            <p:cNvSpPr/>
            <p:nvPr/>
          </p:nvSpPr>
          <p:spPr>
            <a:xfrm>
              <a:off x="5913650" y="6925425"/>
              <a:ext cx="470550" cy="91150"/>
            </a:xfrm>
            <a:custGeom>
              <a:avLst/>
              <a:gdLst/>
              <a:ahLst/>
              <a:cxnLst/>
              <a:rect l="l" t="t" r="r" b="b"/>
              <a:pathLst>
                <a:path w="18822" h="3646" extrusionOk="0">
                  <a:moveTo>
                    <a:pt x="1" y="0"/>
                  </a:moveTo>
                  <a:lnTo>
                    <a:pt x="1" y="3646"/>
                  </a:lnTo>
                  <a:lnTo>
                    <a:pt x="18822" y="3646"/>
                  </a:lnTo>
                  <a:lnTo>
                    <a:pt x="18822" y="0"/>
                  </a:ln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87"/>
            <p:cNvSpPr/>
            <p:nvPr/>
          </p:nvSpPr>
          <p:spPr>
            <a:xfrm>
              <a:off x="5752975" y="6797150"/>
              <a:ext cx="683900" cy="133700"/>
            </a:xfrm>
            <a:custGeom>
              <a:avLst/>
              <a:gdLst/>
              <a:ahLst/>
              <a:cxnLst/>
              <a:rect l="l" t="t" r="r" b="b"/>
              <a:pathLst>
                <a:path w="27356" h="5348" extrusionOk="0">
                  <a:moveTo>
                    <a:pt x="2782" y="1"/>
                  </a:moveTo>
                  <a:cubicBezTo>
                    <a:pt x="1" y="1"/>
                    <a:pt x="1" y="5347"/>
                    <a:pt x="2782" y="5347"/>
                  </a:cubicBezTo>
                  <a:lnTo>
                    <a:pt x="24493" y="5347"/>
                  </a:lnTo>
                  <a:cubicBezTo>
                    <a:pt x="27355" y="5347"/>
                    <a:pt x="27355" y="1"/>
                    <a:pt x="24493" y="1"/>
                  </a:cubicBezTo>
                  <a:close/>
                </a:path>
              </a:pathLst>
            </a:custGeom>
            <a:solidFill>
              <a:srgbClr val="C47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87"/>
            <p:cNvSpPr/>
            <p:nvPr/>
          </p:nvSpPr>
          <p:spPr>
            <a:xfrm>
              <a:off x="5256125" y="6797150"/>
              <a:ext cx="683875" cy="133700"/>
            </a:xfrm>
            <a:custGeom>
              <a:avLst/>
              <a:gdLst/>
              <a:ahLst/>
              <a:cxnLst/>
              <a:rect l="l" t="t" r="r" b="b"/>
              <a:pathLst>
                <a:path w="27355" h="5348" extrusionOk="0">
                  <a:moveTo>
                    <a:pt x="2782" y="1"/>
                  </a:moveTo>
                  <a:cubicBezTo>
                    <a:pt x="0" y="1"/>
                    <a:pt x="0" y="5347"/>
                    <a:pt x="2782" y="5347"/>
                  </a:cubicBezTo>
                  <a:lnTo>
                    <a:pt x="24465" y="5347"/>
                  </a:lnTo>
                  <a:cubicBezTo>
                    <a:pt x="27355" y="5347"/>
                    <a:pt x="27355" y="1"/>
                    <a:pt x="24465" y="1"/>
                  </a:cubicBezTo>
                  <a:close/>
                </a:path>
              </a:pathLst>
            </a:custGeom>
            <a:solidFill>
              <a:srgbClr val="E0A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87"/>
            <p:cNvSpPr/>
            <p:nvPr/>
          </p:nvSpPr>
          <p:spPr>
            <a:xfrm>
              <a:off x="5986550" y="6547375"/>
              <a:ext cx="173525" cy="403050"/>
            </a:xfrm>
            <a:custGeom>
              <a:avLst/>
              <a:gdLst/>
              <a:ahLst/>
              <a:cxnLst/>
              <a:rect l="l" t="t" r="r" b="b"/>
              <a:pathLst>
                <a:path w="6941" h="16122" extrusionOk="0">
                  <a:moveTo>
                    <a:pt x="2485" y="0"/>
                  </a:moveTo>
                  <a:cubicBezTo>
                    <a:pt x="5186" y="4402"/>
                    <a:pt x="4943" y="9614"/>
                    <a:pt x="1" y="16121"/>
                  </a:cubicBezTo>
                  <a:lnTo>
                    <a:pt x="4456" y="16121"/>
                  </a:lnTo>
                  <a:cubicBezTo>
                    <a:pt x="4321" y="10694"/>
                    <a:pt x="5240" y="5320"/>
                    <a:pt x="6941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87"/>
            <p:cNvSpPr/>
            <p:nvPr/>
          </p:nvSpPr>
          <p:spPr>
            <a:xfrm>
              <a:off x="5986550" y="6797825"/>
              <a:ext cx="121550" cy="166775"/>
            </a:xfrm>
            <a:custGeom>
              <a:avLst/>
              <a:gdLst/>
              <a:ahLst/>
              <a:cxnLst/>
              <a:rect l="l" t="t" r="r" b="b"/>
              <a:pathLst>
                <a:path w="4862" h="6671" extrusionOk="0">
                  <a:moveTo>
                    <a:pt x="3430" y="1"/>
                  </a:moveTo>
                  <a:cubicBezTo>
                    <a:pt x="2593" y="2188"/>
                    <a:pt x="1432" y="4267"/>
                    <a:pt x="1" y="6103"/>
                  </a:cubicBezTo>
                  <a:lnTo>
                    <a:pt x="4861" y="6671"/>
                  </a:lnTo>
                  <a:cubicBezTo>
                    <a:pt x="4807" y="5023"/>
                    <a:pt x="4456" y="2809"/>
                    <a:pt x="4618" y="1162"/>
                  </a:cubicBezTo>
                  <a:cubicBezTo>
                    <a:pt x="4240" y="757"/>
                    <a:pt x="3835" y="352"/>
                    <a:pt x="3430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87"/>
            <p:cNvSpPr/>
            <p:nvPr/>
          </p:nvSpPr>
          <p:spPr>
            <a:xfrm>
              <a:off x="6249850" y="6547375"/>
              <a:ext cx="216050" cy="403050"/>
            </a:xfrm>
            <a:custGeom>
              <a:avLst/>
              <a:gdLst/>
              <a:ahLst/>
              <a:cxnLst/>
              <a:rect l="l" t="t" r="r" b="b"/>
              <a:pathLst>
                <a:path w="8642" h="16122" extrusionOk="0">
                  <a:moveTo>
                    <a:pt x="4186" y="0"/>
                  </a:moveTo>
                  <a:cubicBezTo>
                    <a:pt x="6400" y="4402"/>
                    <a:pt x="5617" y="9614"/>
                    <a:pt x="0" y="16121"/>
                  </a:cubicBezTo>
                  <a:lnTo>
                    <a:pt x="4456" y="16121"/>
                  </a:lnTo>
                  <a:cubicBezTo>
                    <a:pt x="4888" y="10694"/>
                    <a:pt x="6373" y="5320"/>
                    <a:pt x="8641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87"/>
            <p:cNvSpPr/>
            <p:nvPr/>
          </p:nvSpPr>
          <p:spPr>
            <a:xfrm>
              <a:off x="6249850" y="6837650"/>
              <a:ext cx="120175" cy="125600"/>
            </a:xfrm>
            <a:custGeom>
              <a:avLst/>
              <a:gdLst/>
              <a:ahLst/>
              <a:cxnLst/>
              <a:rect l="l" t="t" r="r" b="b"/>
              <a:pathLst>
                <a:path w="4807" h="5024" extrusionOk="0">
                  <a:moveTo>
                    <a:pt x="3268" y="1"/>
                  </a:moveTo>
                  <a:cubicBezTo>
                    <a:pt x="2323" y="1594"/>
                    <a:pt x="1242" y="3106"/>
                    <a:pt x="0" y="4510"/>
                  </a:cubicBezTo>
                  <a:lnTo>
                    <a:pt x="4591" y="5024"/>
                  </a:lnTo>
                  <a:cubicBezTo>
                    <a:pt x="4672" y="4051"/>
                    <a:pt x="4672" y="2593"/>
                    <a:pt x="4807" y="1648"/>
                  </a:cubicBezTo>
                  <a:cubicBezTo>
                    <a:pt x="4348" y="1027"/>
                    <a:pt x="3835" y="487"/>
                    <a:pt x="3268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87"/>
            <p:cNvSpPr/>
            <p:nvPr/>
          </p:nvSpPr>
          <p:spPr>
            <a:xfrm>
              <a:off x="6008825" y="6547375"/>
              <a:ext cx="173525" cy="403050"/>
            </a:xfrm>
            <a:custGeom>
              <a:avLst/>
              <a:gdLst/>
              <a:ahLst/>
              <a:cxnLst/>
              <a:rect l="l" t="t" r="r" b="b"/>
              <a:pathLst>
                <a:path w="6941" h="16122" extrusionOk="0">
                  <a:moveTo>
                    <a:pt x="2485" y="0"/>
                  </a:moveTo>
                  <a:cubicBezTo>
                    <a:pt x="5186" y="4402"/>
                    <a:pt x="4943" y="9614"/>
                    <a:pt x="1" y="16121"/>
                  </a:cubicBezTo>
                  <a:lnTo>
                    <a:pt x="4457" y="16121"/>
                  </a:lnTo>
                  <a:cubicBezTo>
                    <a:pt x="4322" y="10694"/>
                    <a:pt x="5240" y="5320"/>
                    <a:pt x="6941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87"/>
            <p:cNvSpPr/>
            <p:nvPr/>
          </p:nvSpPr>
          <p:spPr>
            <a:xfrm>
              <a:off x="6272125" y="6547375"/>
              <a:ext cx="216725" cy="403050"/>
            </a:xfrm>
            <a:custGeom>
              <a:avLst/>
              <a:gdLst/>
              <a:ahLst/>
              <a:cxnLst/>
              <a:rect l="l" t="t" r="r" b="b"/>
              <a:pathLst>
                <a:path w="8669" h="16122" extrusionOk="0">
                  <a:moveTo>
                    <a:pt x="4186" y="0"/>
                  </a:moveTo>
                  <a:cubicBezTo>
                    <a:pt x="6400" y="4402"/>
                    <a:pt x="5617" y="9614"/>
                    <a:pt x="0" y="16121"/>
                  </a:cubicBezTo>
                  <a:lnTo>
                    <a:pt x="4483" y="16121"/>
                  </a:lnTo>
                  <a:cubicBezTo>
                    <a:pt x="4915" y="10694"/>
                    <a:pt x="6400" y="5320"/>
                    <a:pt x="8668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87"/>
            <p:cNvSpPr/>
            <p:nvPr/>
          </p:nvSpPr>
          <p:spPr>
            <a:xfrm>
              <a:off x="6023775" y="6539250"/>
              <a:ext cx="489300" cy="53400"/>
            </a:xfrm>
            <a:custGeom>
              <a:avLst/>
              <a:gdLst/>
              <a:ahLst/>
              <a:cxnLst/>
              <a:rect l="l" t="t" r="r" b="b"/>
              <a:pathLst>
                <a:path w="19572" h="2136" extrusionOk="0">
                  <a:moveTo>
                    <a:pt x="18724" y="0"/>
                  </a:moveTo>
                  <a:cubicBezTo>
                    <a:pt x="18711" y="0"/>
                    <a:pt x="18697" y="1"/>
                    <a:pt x="18683" y="1"/>
                  </a:cubicBezTo>
                  <a:lnTo>
                    <a:pt x="1212" y="1"/>
                  </a:lnTo>
                  <a:cubicBezTo>
                    <a:pt x="699" y="28"/>
                    <a:pt x="240" y="406"/>
                    <a:pt x="159" y="920"/>
                  </a:cubicBezTo>
                  <a:lnTo>
                    <a:pt x="105" y="1217"/>
                  </a:lnTo>
                  <a:cubicBezTo>
                    <a:pt x="0" y="1689"/>
                    <a:pt x="380" y="2136"/>
                    <a:pt x="847" y="2136"/>
                  </a:cubicBezTo>
                  <a:cubicBezTo>
                    <a:pt x="861" y="2136"/>
                    <a:pt x="874" y="2135"/>
                    <a:pt x="888" y="2135"/>
                  </a:cubicBezTo>
                  <a:lnTo>
                    <a:pt x="18359" y="2135"/>
                  </a:lnTo>
                  <a:cubicBezTo>
                    <a:pt x="18872" y="2135"/>
                    <a:pt x="19305" y="1757"/>
                    <a:pt x="19413" y="1244"/>
                  </a:cubicBezTo>
                  <a:lnTo>
                    <a:pt x="19467" y="947"/>
                  </a:lnTo>
                  <a:cubicBezTo>
                    <a:pt x="19571" y="448"/>
                    <a:pt x="19192" y="0"/>
                    <a:pt x="18724" y="0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87"/>
            <p:cNvSpPr/>
            <p:nvPr/>
          </p:nvSpPr>
          <p:spPr>
            <a:xfrm>
              <a:off x="6024375" y="6539275"/>
              <a:ext cx="102625" cy="54025"/>
            </a:xfrm>
            <a:custGeom>
              <a:avLst/>
              <a:gdLst/>
              <a:ahLst/>
              <a:cxnLst/>
              <a:rect l="l" t="t" r="r" b="b"/>
              <a:pathLst>
                <a:path w="4105" h="2161" extrusionOk="0">
                  <a:moveTo>
                    <a:pt x="1215" y="0"/>
                  </a:moveTo>
                  <a:cubicBezTo>
                    <a:pt x="675" y="27"/>
                    <a:pt x="243" y="405"/>
                    <a:pt x="135" y="946"/>
                  </a:cubicBezTo>
                  <a:lnTo>
                    <a:pt x="108" y="1243"/>
                  </a:lnTo>
                  <a:cubicBezTo>
                    <a:pt x="0" y="1729"/>
                    <a:pt x="378" y="2161"/>
                    <a:pt x="864" y="2161"/>
                  </a:cubicBezTo>
                  <a:lnTo>
                    <a:pt x="2889" y="2161"/>
                  </a:lnTo>
                  <a:cubicBezTo>
                    <a:pt x="3430" y="2134"/>
                    <a:pt x="3889" y="1756"/>
                    <a:pt x="3970" y="1243"/>
                  </a:cubicBezTo>
                  <a:lnTo>
                    <a:pt x="4024" y="946"/>
                  </a:lnTo>
                  <a:cubicBezTo>
                    <a:pt x="4105" y="432"/>
                    <a:pt x="3727" y="0"/>
                    <a:pt x="3240" y="0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87"/>
            <p:cNvSpPr/>
            <p:nvPr/>
          </p:nvSpPr>
          <p:spPr>
            <a:xfrm>
              <a:off x="5960300" y="6464275"/>
              <a:ext cx="604700" cy="98000"/>
            </a:xfrm>
            <a:custGeom>
              <a:avLst/>
              <a:gdLst/>
              <a:ahLst/>
              <a:cxnLst/>
              <a:rect l="l" t="t" r="r" b="b"/>
              <a:pathLst>
                <a:path w="24188" h="3920" extrusionOk="0">
                  <a:moveTo>
                    <a:pt x="22415" y="1"/>
                  </a:moveTo>
                  <a:cubicBezTo>
                    <a:pt x="22387" y="1"/>
                    <a:pt x="22358" y="2"/>
                    <a:pt x="22330" y="3"/>
                  </a:cubicBezTo>
                  <a:lnTo>
                    <a:pt x="2455" y="3"/>
                  </a:lnTo>
                  <a:cubicBezTo>
                    <a:pt x="1321" y="30"/>
                    <a:pt x="403" y="840"/>
                    <a:pt x="214" y="1947"/>
                  </a:cubicBezTo>
                  <a:lnTo>
                    <a:pt x="214" y="2001"/>
                  </a:lnTo>
                  <a:cubicBezTo>
                    <a:pt x="1" y="2986"/>
                    <a:pt x="785" y="3919"/>
                    <a:pt x="1817" y="3919"/>
                  </a:cubicBezTo>
                  <a:cubicBezTo>
                    <a:pt x="1832" y="3919"/>
                    <a:pt x="1846" y="3919"/>
                    <a:pt x="1861" y="3919"/>
                  </a:cubicBezTo>
                  <a:lnTo>
                    <a:pt x="21762" y="3919"/>
                  </a:lnTo>
                  <a:cubicBezTo>
                    <a:pt x="22870" y="3892"/>
                    <a:pt x="23788" y="3081"/>
                    <a:pt x="24004" y="2001"/>
                  </a:cubicBezTo>
                  <a:lnTo>
                    <a:pt x="24004" y="1947"/>
                  </a:lnTo>
                  <a:cubicBezTo>
                    <a:pt x="24188" y="923"/>
                    <a:pt x="23426" y="1"/>
                    <a:pt x="22415" y="1"/>
                  </a:cubicBezTo>
                  <a:close/>
                </a:path>
              </a:pathLst>
            </a:custGeom>
            <a:solidFill>
              <a:srgbClr val="C47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87"/>
            <p:cNvSpPr/>
            <p:nvPr/>
          </p:nvSpPr>
          <p:spPr>
            <a:xfrm>
              <a:off x="5960300" y="6464325"/>
              <a:ext cx="154475" cy="97950"/>
            </a:xfrm>
            <a:custGeom>
              <a:avLst/>
              <a:gdLst/>
              <a:ahLst/>
              <a:cxnLst/>
              <a:rect l="l" t="t" r="r" b="b"/>
              <a:pathLst>
                <a:path w="6179" h="3918" extrusionOk="0">
                  <a:moveTo>
                    <a:pt x="4389" y="0"/>
                  </a:moveTo>
                  <a:cubicBezTo>
                    <a:pt x="4375" y="0"/>
                    <a:pt x="4360" y="1"/>
                    <a:pt x="4345" y="1"/>
                  </a:cubicBezTo>
                  <a:lnTo>
                    <a:pt x="2455" y="1"/>
                  </a:lnTo>
                  <a:cubicBezTo>
                    <a:pt x="1321" y="28"/>
                    <a:pt x="403" y="838"/>
                    <a:pt x="214" y="1945"/>
                  </a:cubicBezTo>
                  <a:lnTo>
                    <a:pt x="214" y="1999"/>
                  </a:lnTo>
                  <a:cubicBezTo>
                    <a:pt x="1" y="2984"/>
                    <a:pt x="785" y="3917"/>
                    <a:pt x="1817" y="3917"/>
                  </a:cubicBezTo>
                  <a:cubicBezTo>
                    <a:pt x="1832" y="3917"/>
                    <a:pt x="1846" y="3917"/>
                    <a:pt x="1861" y="3917"/>
                  </a:cubicBezTo>
                  <a:lnTo>
                    <a:pt x="3778" y="3917"/>
                  </a:lnTo>
                  <a:cubicBezTo>
                    <a:pt x="4885" y="3863"/>
                    <a:pt x="5803" y="3079"/>
                    <a:pt x="5993" y="1999"/>
                  </a:cubicBezTo>
                  <a:lnTo>
                    <a:pt x="5993" y="1945"/>
                  </a:lnTo>
                  <a:cubicBezTo>
                    <a:pt x="6179" y="933"/>
                    <a:pt x="5420" y="0"/>
                    <a:pt x="4389" y="0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87"/>
            <p:cNvSpPr/>
            <p:nvPr/>
          </p:nvSpPr>
          <p:spPr>
            <a:xfrm>
              <a:off x="6383500" y="5793300"/>
              <a:ext cx="224150" cy="156025"/>
            </a:xfrm>
            <a:custGeom>
              <a:avLst/>
              <a:gdLst/>
              <a:ahLst/>
              <a:cxnLst/>
              <a:rect l="l" t="t" r="r" b="b"/>
              <a:pathLst>
                <a:path w="8966" h="6241" extrusionOk="0">
                  <a:moveTo>
                    <a:pt x="4483" y="1"/>
                  </a:moveTo>
                  <a:cubicBezTo>
                    <a:pt x="1999" y="1"/>
                    <a:pt x="1" y="1648"/>
                    <a:pt x="1" y="3700"/>
                  </a:cubicBezTo>
                  <a:cubicBezTo>
                    <a:pt x="1" y="4024"/>
                    <a:pt x="55" y="4321"/>
                    <a:pt x="136" y="4645"/>
                  </a:cubicBezTo>
                  <a:cubicBezTo>
                    <a:pt x="730" y="3700"/>
                    <a:pt x="1756" y="3133"/>
                    <a:pt x="2836" y="3133"/>
                  </a:cubicBezTo>
                  <a:cubicBezTo>
                    <a:pt x="5213" y="3133"/>
                    <a:pt x="5969" y="4240"/>
                    <a:pt x="6158" y="5320"/>
                  </a:cubicBezTo>
                  <a:cubicBezTo>
                    <a:pt x="6277" y="5898"/>
                    <a:pt x="6780" y="6240"/>
                    <a:pt x="7298" y="6240"/>
                  </a:cubicBezTo>
                  <a:cubicBezTo>
                    <a:pt x="7604" y="6240"/>
                    <a:pt x="7915" y="6121"/>
                    <a:pt x="8156" y="5860"/>
                  </a:cubicBezTo>
                  <a:cubicBezTo>
                    <a:pt x="8669" y="5266"/>
                    <a:pt x="8966" y="4483"/>
                    <a:pt x="8966" y="3700"/>
                  </a:cubicBezTo>
                  <a:cubicBezTo>
                    <a:pt x="8966" y="1648"/>
                    <a:pt x="6968" y="1"/>
                    <a:pt x="4483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87"/>
            <p:cNvSpPr/>
            <p:nvPr/>
          </p:nvSpPr>
          <p:spPr>
            <a:xfrm>
              <a:off x="5711125" y="6991575"/>
              <a:ext cx="157325" cy="649450"/>
            </a:xfrm>
            <a:custGeom>
              <a:avLst/>
              <a:gdLst/>
              <a:ahLst/>
              <a:cxnLst/>
              <a:rect l="l" t="t" r="r" b="b"/>
              <a:pathLst>
                <a:path w="6293" h="25978" extrusionOk="0">
                  <a:moveTo>
                    <a:pt x="4240" y="1"/>
                  </a:moveTo>
                  <a:cubicBezTo>
                    <a:pt x="4240" y="5536"/>
                    <a:pt x="3970" y="18255"/>
                    <a:pt x="2134" y="23143"/>
                  </a:cubicBezTo>
                  <a:cubicBezTo>
                    <a:pt x="919" y="23332"/>
                    <a:pt x="0" y="24385"/>
                    <a:pt x="0" y="25627"/>
                  </a:cubicBezTo>
                  <a:lnTo>
                    <a:pt x="0" y="25978"/>
                  </a:lnTo>
                  <a:lnTo>
                    <a:pt x="4402" y="25978"/>
                  </a:lnTo>
                  <a:cubicBezTo>
                    <a:pt x="4402" y="25978"/>
                    <a:pt x="4483" y="17958"/>
                    <a:pt x="6292" y="10775"/>
                  </a:cubicBezTo>
                  <a:cubicBezTo>
                    <a:pt x="6157" y="5725"/>
                    <a:pt x="5401" y="1729"/>
                    <a:pt x="4240" y="1"/>
                  </a:cubicBezTo>
                  <a:close/>
                </a:path>
              </a:pathLst>
            </a:custGeom>
            <a:solidFill>
              <a:srgbClr val="443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87"/>
            <p:cNvSpPr/>
            <p:nvPr/>
          </p:nvSpPr>
          <p:spPr>
            <a:xfrm>
              <a:off x="5273675" y="6797150"/>
              <a:ext cx="605575" cy="66200"/>
            </a:xfrm>
            <a:custGeom>
              <a:avLst/>
              <a:gdLst/>
              <a:ahLst/>
              <a:cxnLst/>
              <a:rect l="l" t="t" r="r" b="b"/>
              <a:pathLst>
                <a:path w="24223" h="2648" extrusionOk="0">
                  <a:moveTo>
                    <a:pt x="2080" y="1"/>
                  </a:moveTo>
                  <a:cubicBezTo>
                    <a:pt x="729" y="1"/>
                    <a:pt x="27" y="1297"/>
                    <a:pt x="0" y="2593"/>
                  </a:cubicBezTo>
                  <a:cubicBezTo>
                    <a:pt x="108" y="2620"/>
                    <a:pt x="243" y="2647"/>
                    <a:pt x="378" y="2647"/>
                  </a:cubicBezTo>
                  <a:lnTo>
                    <a:pt x="22089" y="2647"/>
                  </a:lnTo>
                  <a:cubicBezTo>
                    <a:pt x="23466" y="2647"/>
                    <a:pt x="24195" y="1351"/>
                    <a:pt x="24222" y="55"/>
                  </a:cubicBezTo>
                  <a:cubicBezTo>
                    <a:pt x="24087" y="28"/>
                    <a:pt x="23925" y="1"/>
                    <a:pt x="23763" y="1"/>
                  </a:cubicBez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87"/>
            <p:cNvSpPr/>
            <p:nvPr/>
          </p:nvSpPr>
          <p:spPr>
            <a:xfrm>
              <a:off x="5555175" y="6192275"/>
              <a:ext cx="4750" cy="2050"/>
            </a:xfrm>
            <a:custGeom>
              <a:avLst/>
              <a:gdLst/>
              <a:ahLst/>
              <a:cxnLst/>
              <a:rect l="l" t="t" r="r" b="b"/>
              <a:pathLst>
                <a:path w="190" h="82" extrusionOk="0">
                  <a:moveTo>
                    <a:pt x="1" y="1"/>
                  </a:moveTo>
                  <a:lnTo>
                    <a:pt x="1" y="82"/>
                  </a:lnTo>
                  <a:lnTo>
                    <a:pt x="190" y="82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EFB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87"/>
            <p:cNvSpPr/>
            <p:nvPr/>
          </p:nvSpPr>
          <p:spPr>
            <a:xfrm>
              <a:off x="5711125" y="7007775"/>
              <a:ext cx="168800" cy="633250"/>
            </a:xfrm>
            <a:custGeom>
              <a:avLst/>
              <a:gdLst/>
              <a:ahLst/>
              <a:cxnLst/>
              <a:rect l="l" t="t" r="r" b="b"/>
              <a:pathLst>
                <a:path w="6752" h="25330" extrusionOk="0">
                  <a:moveTo>
                    <a:pt x="4240" y="1"/>
                  </a:moveTo>
                  <a:cubicBezTo>
                    <a:pt x="4213" y="5833"/>
                    <a:pt x="3889" y="17796"/>
                    <a:pt x="2134" y="22495"/>
                  </a:cubicBezTo>
                  <a:cubicBezTo>
                    <a:pt x="919" y="22684"/>
                    <a:pt x="0" y="23737"/>
                    <a:pt x="0" y="24979"/>
                  </a:cubicBezTo>
                  <a:lnTo>
                    <a:pt x="0" y="25330"/>
                  </a:lnTo>
                  <a:lnTo>
                    <a:pt x="4402" y="25330"/>
                  </a:lnTo>
                  <a:cubicBezTo>
                    <a:pt x="4402" y="25330"/>
                    <a:pt x="4510" y="16041"/>
                    <a:pt x="6751" y="8480"/>
                  </a:cubicBezTo>
                  <a:cubicBezTo>
                    <a:pt x="6454" y="4375"/>
                    <a:pt x="5563" y="1216"/>
                    <a:pt x="4240" y="1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87"/>
            <p:cNvSpPr/>
            <p:nvPr/>
          </p:nvSpPr>
          <p:spPr>
            <a:xfrm>
              <a:off x="5223050" y="7010475"/>
              <a:ext cx="155950" cy="630550"/>
            </a:xfrm>
            <a:custGeom>
              <a:avLst/>
              <a:gdLst/>
              <a:ahLst/>
              <a:cxnLst/>
              <a:rect l="l" t="t" r="r" b="b"/>
              <a:pathLst>
                <a:path w="6238" h="25222" extrusionOk="0">
                  <a:moveTo>
                    <a:pt x="4132" y="1"/>
                  </a:moveTo>
                  <a:cubicBezTo>
                    <a:pt x="4105" y="5861"/>
                    <a:pt x="3781" y="17742"/>
                    <a:pt x="2025" y="22387"/>
                  </a:cubicBezTo>
                  <a:cubicBezTo>
                    <a:pt x="837" y="22630"/>
                    <a:pt x="0" y="23656"/>
                    <a:pt x="0" y="24871"/>
                  </a:cubicBezTo>
                  <a:lnTo>
                    <a:pt x="0" y="25222"/>
                  </a:lnTo>
                  <a:lnTo>
                    <a:pt x="4294" y="25222"/>
                  </a:lnTo>
                  <a:cubicBezTo>
                    <a:pt x="4294" y="25222"/>
                    <a:pt x="4375" y="17040"/>
                    <a:pt x="6238" y="9803"/>
                  </a:cubicBezTo>
                  <a:cubicBezTo>
                    <a:pt x="6103" y="5077"/>
                    <a:pt x="5320" y="1405"/>
                    <a:pt x="4132" y="1"/>
                  </a:cubicBezTo>
                  <a:close/>
                </a:path>
              </a:pathLst>
            </a:custGeom>
            <a:solidFill>
              <a:srgbClr val="635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87"/>
          <p:cNvGrpSpPr/>
          <p:nvPr/>
        </p:nvGrpSpPr>
        <p:grpSpPr>
          <a:xfrm rot="1321491" flipH="1">
            <a:off x="2992314" y="2219608"/>
            <a:ext cx="714934" cy="378491"/>
            <a:chOff x="-1074225" y="4512538"/>
            <a:chExt cx="714950" cy="378500"/>
          </a:xfrm>
        </p:grpSpPr>
        <p:sp>
          <p:nvSpPr>
            <p:cNvPr id="6330" name="Google Shape;6330;p87"/>
            <p:cNvSpPr/>
            <p:nvPr/>
          </p:nvSpPr>
          <p:spPr>
            <a:xfrm>
              <a:off x="-962825" y="4548088"/>
              <a:ext cx="188375" cy="120175"/>
            </a:xfrm>
            <a:custGeom>
              <a:avLst/>
              <a:gdLst/>
              <a:ahLst/>
              <a:cxnLst/>
              <a:rect l="l" t="t" r="r" b="b"/>
              <a:pathLst>
                <a:path w="7535" h="4807" extrusionOk="0">
                  <a:moveTo>
                    <a:pt x="2269" y="0"/>
                  </a:moveTo>
                  <a:lnTo>
                    <a:pt x="0" y="2619"/>
                  </a:lnTo>
                  <a:lnTo>
                    <a:pt x="7534" y="480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87"/>
            <p:cNvSpPr/>
            <p:nvPr/>
          </p:nvSpPr>
          <p:spPr>
            <a:xfrm>
              <a:off x="-1064100" y="4512538"/>
              <a:ext cx="642725" cy="266450"/>
            </a:xfrm>
            <a:custGeom>
              <a:avLst/>
              <a:gdLst/>
              <a:ahLst/>
              <a:cxnLst/>
              <a:rect l="l" t="t" r="r" b="b"/>
              <a:pathLst>
                <a:path w="25709" h="10658" extrusionOk="0">
                  <a:moveTo>
                    <a:pt x="15471" y="1"/>
                  </a:moveTo>
                  <a:cubicBezTo>
                    <a:pt x="14774" y="1"/>
                    <a:pt x="14066" y="74"/>
                    <a:pt x="13395" y="261"/>
                  </a:cubicBezTo>
                  <a:cubicBezTo>
                    <a:pt x="10532" y="1044"/>
                    <a:pt x="8696" y="3582"/>
                    <a:pt x="8696" y="3582"/>
                  </a:cubicBezTo>
                  <a:lnTo>
                    <a:pt x="8075" y="3636"/>
                  </a:lnTo>
                  <a:cubicBezTo>
                    <a:pt x="8075" y="3636"/>
                    <a:pt x="6914" y="1152"/>
                    <a:pt x="5375" y="1098"/>
                  </a:cubicBezTo>
                  <a:cubicBezTo>
                    <a:pt x="5293" y="1094"/>
                    <a:pt x="5208" y="1091"/>
                    <a:pt x="5120" y="1091"/>
                  </a:cubicBezTo>
                  <a:cubicBezTo>
                    <a:pt x="4135" y="1091"/>
                    <a:pt x="2728" y="1465"/>
                    <a:pt x="1" y="4365"/>
                  </a:cubicBezTo>
                  <a:lnTo>
                    <a:pt x="10640" y="10657"/>
                  </a:lnTo>
                  <a:lnTo>
                    <a:pt x="25708" y="9172"/>
                  </a:lnTo>
                  <a:lnTo>
                    <a:pt x="20388" y="963"/>
                  </a:lnTo>
                  <a:cubicBezTo>
                    <a:pt x="20388" y="963"/>
                    <a:pt x="18000" y="1"/>
                    <a:pt x="15471" y="1"/>
                  </a:cubicBez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87"/>
            <p:cNvSpPr/>
            <p:nvPr/>
          </p:nvSpPr>
          <p:spPr>
            <a:xfrm>
              <a:off x="-1053975" y="4564288"/>
              <a:ext cx="81050" cy="60775"/>
            </a:xfrm>
            <a:custGeom>
              <a:avLst/>
              <a:gdLst/>
              <a:ahLst/>
              <a:cxnLst/>
              <a:rect l="l" t="t" r="r" b="b"/>
              <a:pathLst>
                <a:path w="3242" h="2431" extrusionOk="0">
                  <a:moveTo>
                    <a:pt x="3241" y="0"/>
                  </a:moveTo>
                  <a:lnTo>
                    <a:pt x="3241" y="0"/>
                  </a:lnTo>
                  <a:cubicBezTo>
                    <a:pt x="3241" y="0"/>
                    <a:pt x="1000" y="1026"/>
                    <a:pt x="1" y="2295"/>
                  </a:cubicBezTo>
                  <a:lnTo>
                    <a:pt x="649" y="2430"/>
                  </a:lnTo>
                  <a:cubicBezTo>
                    <a:pt x="973" y="1377"/>
                    <a:pt x="3241" y="0"/>
                    <a:pt x="3241" y="0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87"/>
            <p:cNvSpPr/>
            <p:nvPr/>
          </p:nvSpPr>
          <p:spPr>
            <a:xfrm>
              <a:off x="-997925" y="4570088"/>
              <a:ext cx="98575" cy="24600"/>
            </a:xfrm>
            <a:custGeom>
              <a:avLst/>
              <a:gdLst/>
              <a:ahLst/>
              <a:cxnLst/>
              <a:rect l="l" t="t" r="r" b="b"/>
              <a:pathLst>
                <a:path w="3943" h="984" extrusionOk="0">
                  <a:moveTo>
                    <a:pt x="2190" y="1"/>
                  </a:moveTo>
                  <a:cubicBezTo>
                    <a:pt x="1509" y="1"/>
                    <a:pt x="734" y="287"/>
                    <a:pt x="0" y="983"/>
                  </a:cubicBezTo>
                  <a:cubicBezTo>
                    <a:pt x="748" y="458"/>
                    <a:pt x="1433" y="227"/>
                    <a:pt x="2069" y="227"/>
                  </a:cubicBezTo>
                  <a:cubicBezTo>
                    <a:pt x="2741" y="227"/>
                    <a:pt x="3360" y="485"/>
                    <a:pt x="3943" y="929"/>
                  </a:cubicBezTo>
                  <a:cubicBezTo>
                    <a:pt x="3613" y="370"/>
                    <a:pt x="2962" y="1"/>
                    <a:pt x="2190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87"/>
            <p:cNvSpPr/>
            <p:nvPr/>
          </p:nvSpPr>
          <p:spPr>
            <a:xfrm>
              <a:off x="-837950" y="4525788"/>
              <a:ext cx="162050" cy="93200"/>
            </a:xfrm>
            <a:custGeom>
              <a:avLst/>
              <a:gdLst/>
              <a:ahLst/>
              <a:cxnLst/>
              <a:rect l="l" t="t" r="r" b="b"/>
              <a:pathLst>
                <a:path w="6482" h="3728" extrusionOk="0">
                  <a:moveTo>
                    <a:pt x="6482" y="1"/>
                  </a:moveTo>
                  <a:lnTo>
                    <a:pt x="6482" y="1"/>
                  </a:lnTo>
                  <a:cubicBezTo>
                    <a:pt x="6481" y="1"/>
                    <a:pt x="1702" y="190"/>
                    <a:pt x="1" y="3727"/>
                  </a:cubicBezTo>
                  <a:lnTo>
                    <a:pt x="541" y="3727"/>
                  </a:lnTo>
                  <a:cubicBezTo>
                    <a:pt x="1891" y="1405"/>
                    <a:pt x="3997" y="433"/>
                    <a:pt x="6482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87"/>
            <p:cNvSpPr/>
            <p:nvPr/>
          </p:nvSpPr>
          <p:spPr>
            <a:xfrm>
              <a:off x="-742750" y="4536413"/>
              <a:ext cx="151925" cy="23850"/>
            </a:xfrm>
            <a:custGeom>
              <a:avLst/>
              <a:gdLst/>
              <a:ahLst/>
              <a:cxnLst/>
              <a:rect l="l" t="t" r="r" b="b"/>
              <a:pathLst>
                <a:path w="6077" h="954" extrusionOk="0">
                  <a:moveTo>
                    <a:pt x="3227" y="1"/>
                  </a:moveTo>
                  <a:cubicBezTo>
                    <a:pt x="2104" y="1"/>
                    <a:pt x="979" y="320"/>
                    <a:pt x="0" y="953"/>
                  </a:cubicBezTo>
                  <a:cubicBezTo>
                    <a:pt x="987" y="460"/>
                    <a:pt x="2035" y="224"/>
                    <a:pt x="3133" y="224"/>
                  </a:cubicBezTo>
                  <a:cubicBezTo>
                    <a:pt x="4080" y="224"/>
                    <a:pt x="5064" y="400"/>
                    <a:pt x="6076" y="737"/>
                  </a:cubicBezTo>
                  <a:cubicBezTo>
                    <a:pt x="5194" y="245"/>
                    <a:pt x="4211" y="1"/>
                    <a:pt x="3227" y="1"/>
                  </a:cubicBezTo>
                  <a:close/>
                </a:path>
              </a:pathLst>
            </a:custGeom>
            <a:solidFill>
              <a:srgbClr val="D3B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87"/>
            <p:cNvSpPr/>
            <p:nvPr/>
          </p:nvSpPr>
          <p:spPr>
            <a:xfrm>
              <a:off x="-877100" y="4605913"/>
              <a:ext cx="40525" cy="25475"/>
            </a:xfrm>
            <a:custGeom>
              <a:avLst/>
              <a:gdLst/>
              <a:ahLst/>
              <a:cxnLst/>
              <a:rect l="l" t="t" r="r" b="b"/>
              <a:pathLst>
                <a:path w="1621" h="1019" extrusionOk="0">
                  <a:moveTo>
                    <a:pt x="906" y="0"/>
                  </a:moveTo>
                  <a:cubicBezTo>
                    <a:pt x="597" y="0"/>
                    <a:pt x="303" y="178"/>
                    <a:pt x="136" y="441"/>
                  </a:cubicBezTo>
                  <a:cubicBezTo>
                    <a:pt x="1" y="738"/>
                    <a:pt x="217" y="981"/>
                    <a:pt x="595" y="1009"/>
                  </a:cubicBezTo>
                  <a:cubicBezTo>
                    <a:pt x="639" y="1015"/>
                    <a:pt x="684" y="1019"/>
                    <a:pt x="728" y="1019"/>
                  </a:cubicBezTo>
                  <a:cubicBezTo>
                    <a:pt x="1033" y="1019"/>
                    <a:pt x="1324" y="859"/>
                    <a:pt x="1513" y="576"/>
                  </a:cubicBezTo>
                  <a:cubicBezTo>
                    <a:pt x="1621" y="306"/>
                    <a:pt x="1432" y="36"/>
                    <a:pt x="1027" y="9"/>
                  </a:cubicBezTo>
                  <a:cubicBezTo>
                    <a:pt x="987" y="3"/>
                    <a:pt x="946" y="0"/>
                    <a:pt x="906" y="0"/>
                  </a:cubicBezTo>
                  <a:close/>
                </a:path>
              </a:pathLst>
            </a:custGeom>
            <a:solidFill>
              <a:srgbClr val="725D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87"/>
            <p:cNvSpPr/>
            <p:nvPr/>
          </p:nvSpPr>
          <p:spPr>
            <a:xfrm>
              <a:off x="-1074225" y="4544038"/>
              <a:ext cx="714950" cy="347000"/>
            </a:xfrm>
            <a:custGeom>
              <a:avLst/>
              <a:gdLst/>
              <a:ahLst/>
              <a:cxnLst/>
              <a:rect l="l" t="t" r="r" b="b"/>
              <a:pathLst>
                <a:path w="28598" h="13880" extrusionOk="0">
                  <a:moveTo>
                    <a:pt x="21604" y="0"/>
                  </a:moveTo>
                  <a:lnTo>
                    <a:pt x="9560" y="2781"/>
                  </a:lnTo>
                  <a:lnTo>
                    <a:pt x="8426" y="2916"/>
                  </a:lnTo>
                  <a:lnTo>
                    <a:pt x="136" y="2916"/>
                  </a:lnTo>
                  <a:lnTo>
                    <a:pt x="1" y="3321"/>
                  </a:lnTo>
                  <a:lnTo>
                    <a:pt x="8237" y="12746"/>
                  </a:lnTo>
                  <a:lnTo>
                    <a:pt x="16446" y="13880"/>
                  </a:lnTo>
                  <a:lnTo>
                    <a:pt x="20226" y="13880"/>
                  </a:lnTo>
                  <a:lnTo>
                    <a:pt x="28597" y="11558"/>
                  </a:lnTo>
                  <a:lnTo>
                    <a:pt x="21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87"/>
            <p:cNvSpPr/>
            <p:nvPr/>
          </p:nvSpPr>
          <p:spPr>
            <a:xfrm>
              <a:off x="-815650" y="4565638"/>
              <a:ext cx="407775" cy="318650"/>
            </a:xfrm>
            <a:custGeom>
              <a:avLst/>
              <a:gdLst/>
              <a:ahLst/>
              <a:cxnLst/>
              <a:rect l="l" t="t" r="r" b="b"/>
              <a:pathLst>
                <a:path w="16311" h="12746" extrusionOk="0">
                  <a:moveTo>
                    <a:pt x="10774" y="270"/>
                  </a:moveTo>
                  <a:lnTo>
                    <a:pt x="15959" y="9802"/>
                  </a:lnTo>
                  <a:lnTo>
                    <a:pt x="7507" y="12476"/>
                  </a:lnTo>
                  <a:lnTo>
                    <a:pt x="405" y="2782"/>
                  </a:lnTo>
                  <a:lnTo>
                    <a:pt x="10774" y="270"/>
                  </a:lnTo>
                  <a:close/>
                  <a:moveTo>
                    <a:pt x="10855" y="0"/>
                  </a:moveTo>
                  <a:lnTo>
                    <a:pt x="162" y="2620"/>
                  </a:lnTo>
                  <a:lnTo>
                    <a:pt x="0" y="2647"/>
                  </a:lnTo>
                  <a:lnTo>
                    <a:pt x="7345" y="12665"/>
                  </a:lnTo>
                  <a:lnTo>
                    <a:pt x="7399" y="12746"/>
                  </a:lnTo>
                  <a:lnTo>
                    <a:pt x="16310" y="9964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87"/>
            <p:cNvSpPr/>
            <p:nvPr/>
          </p:nvSpPr>
          <p:spPr>
            <a:xfrm>
              <a:off x="-1074225" y="4627063"/>
              <a:ext cx="411150" cy="263975"/>
            </a:xfrm>
            <a:custGeom>
              <a:avLst/>
              <a:gdLst/>
              <a:ahLst/>
              <a:cxnLst/>
              <a:rect l="l" t="t" r="r" b="b"/>
              <a:pathLst>
                <a:path w="16446" h="10559" extrusionOk="0">
                  <a:moveTo>
                    <a:pt x="1" y="0"/>
                  </a:moveTo>
                  <a:lnTo>
                    <a:pt x="8237" y="9425"/>
                  </a:lnTo>
                  <a:lnTo>
                    <a:pt x="16446" y="10559"/>
                  </a:lnTo>
                  <a:lnTo>
                    <a:pt x="16446" y="10559"/>
                  </a:lnTo>
                  <a:lnTo>
                    <a:pt x="8426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87"/>
            <p:cNvSpPr/>
            <p:nvPr/>
          </p:nvSpPr>
          <p:spPr>
            <a:xfrm>
              <a:off x="-1049250" y="4639888"/>
              <a:ext cx="346350" cy="230900"/>
            </a:xfrm>
            <a:custGeom>
              <a:avLst/>
              <a:gdLst/>
              <a:ahLst/>
              <a:cxnLst/>
              <a:rect l="l" t="t" r="r" b="b"/>
              <a:pathLst>
                <a:path w="13854" h="9236" extrusionOk="0">
                  <a:moveTo>
                    <a:pt x="568" y="271"/>
                  </a:moveTo>
                  <a:lnTo>
                    <a:pt x="7049" y="649"/>
                  </a:lnTo>
                  <a:lnTo>
                    <a:pt x="13341" y="9020"/>
                  </a:lnTo>
                  <a:lnTo>
                    <a:pt x="13341" y="9020"/>
                  </a:lnTo>
                  <a:lnTo>
                    <a:pt x="7535" y="8237"/>
                  </a:lnTo>
                  <a:lnTo>
                    <a:pt x="568" y="271"/>
                  </a:lnTo>
                  <a:close/>
                  <a:moveTo>
                    <a:pt x="1" y="1"/>
                  </a:moveTo>
                  <a:lnTo>
                    <a:pt x="7292" y="8372"/>
                  </a:lnTo>
                  <a:lnTo>
                    <a:pt x="13854" y="9236"/>
                  </a:lnTo>
                  <a:lnTo>
                    <a:pt x="13854" y="9236"/>
                  </a:lnTo>
                  <a:lnTo>
                    <a:pt x="13827" y="9182"/>
                  </a:lnTo>
                  <a:lnTo>
                    <a:pt x="7211" y="406"/>
                  </a:lnTo>
                  <a:lnTo>
                    <a:pt x="7076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D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1" name="Google Shape;6341;p87"/>
          <p:cNvGrpSpPr/>
          <p:nvPr/>
        </p:nvGrpSpPr>
        <p:grpSpPr>
          <a:xfrm>
            <a:off x="4247812" y="1317949"/>
            <a:ext cx="648376" cy="880878"/>
            <a:chOff x="638276" y="3526008"/>
            <a:chExt cx="714936" cy="971200"/>
          </a:xfrm>
        </p:grpSpPr>
        <p:sp>
          <p:nvSpPr>
            <p:cNvPr id="6342" name="Google Shape;6342;p87"/>
            <p:cNvSpPr/>
            <p:nvPr/>
          </p:nvSpPr>
          <p:spPr>
            <a:xfrm>
              <a:off x="801537" y="3817400"/>
              <a:ext cx="388460" cy="388464"/>
            </a:xfrm>
            <a:custGeom>
              <a:avLst/>
              <a:gdLst/>
              <a:ahLst/>
              <a:cxnLst/>
              <a:rect l="l" t="t" r="r" b="b"/>
              <a:pathLst>
                <a:path w="91295" h="91296" extrusionOk="0">
                  <a:moveTo>
                    <a:pt x="75084" y="16212"/>
                  </a:moveTo>
                  <a:cubicBezTo>
                    <a:pt x="91295" y="32466"/>
                    <a:pt x="91295" y="58788"/>
                    <a:pt x="75084" y="75041"/>
                  </a:cubicBezTo>
                  <a:cubicBezTo>
                    <a:pt x="58830" y="91295"/>
                    <a:pt x="32466" y="91295"/>
                    <a:pt x="16255" y="75041"/>
                  </a:cubicBezTo>
                  <a:cubicBezTo>
                    <a:pt x="1" y="58788"/>
                    <a:pt x="1" y="32466"/>
                    <a:pt x="16255" y="16212"/>
                  </a:cubicBezTo>
                  <a:cubicBezTo>
                    <a:pt x="32466" y="1"/>
                    <a:pt x="58830" y="1"/>
                    <a:pt x="75084" y="16212"/>
                  </a:cubicBezTo>
                  <a:close/>
                </a:path>
              </a:pathLst>
            </a:custGeom>
            <a:gradFill>
              <a:gsLst>
                <a:gs pos="0">
                  <a:srgbClr val="F9EBAB">
                    <a:alpha val="21960"/>
                    <a:alpha val="21910"/>
                  </a:srgbClr>
                </a:gs>
                <a:gs pos="41000">
                  <a:srgbClr val="F9EBAB">
                    <a:alpha val="53333"/>
                    <a:alpha val="21910"/>
                  </a:srgbClr>
                </a:gs>
                <a:gs pos="100000">
                  <a:srgbClr val="F9EBAB">
                    <a:alpha val="77254"/>
                    <a:alpha val="2191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3" name="Google Shape;6343;p87"/>
            <p:cNvGrpSpPr/>
            <p:nvPr/>
          </p:nvGrpSpPr>
          <p:grpSpPr>
            <a:xfrm>
              <a:off x="638276" y="3526008"/>
              <a:ext cx="714936" cy="971200"/>
              <a:chOff x="9141124" y="2771118"/>
              <a:chExt cx="319239" cy="433649"/>
            </a:xfrm>
          </p:grpSpPr>
          <p:sp>
            <p:nvSpPr>
              <p:cNvPr id="6344" name="Google Shape;6344;p87"/>
              <p:cNvSpPr/>
              <p:nvPr/>
            </p:nvSpPr>
            <p:spPr>
              <a:xfrm>
                <a:off x="9271960" y="3034862"/>
                <a:ext cx="17824" cy="2535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579" extrusionOk="0">
                    <a:moveTo>
                      <a:pt x="641" y="0"/>
                    </a:moveTo>
                    <a:cubicBezTo>
                      <a:pt x="385" y="0"/>
                      <a:pt x="129" y="384"/>
                      <a:pt x="43" y="811"/>
                    </a:cubicBezTo>
                    <a:cubicBezTo>
                      <a:pt x="1" y="1237"/>
                      <a:pt x="214" y="1579"/>
                      <a:pt x="470" y="1579"/>
                    </a:cubicBezTo>
                    <a:cubicBezTo>
                      <a:pt x="769" y="1579"/>
                      <a:pt x="1025" y="1237"/>
                      <a:pt x="1067" y="811"/>
                    </a:cubicBezTo>
                    <a:cubicBezTo>
                      <a:pt x="1110" y="384"/>
                      <a:pt x="939" y="0"/>
                      <a:pt x="641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87"/>
              <p:cNvSpPr/>
              <p:nvPr/>
            </p:nvSpPr>
            <p:spPr>
              <a:xfrm>
                <a:off x="9267175" y="2928674"/>
                <a:ext cx="54965" cy="93728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5837" extrusionOk="0">
                    <a:moveTo>
                      <a:pt x="1195" y="1"/>
                    </a:moveTo>
                    <a:cubicBezTo>
                      <a:pt x="1195" y="1"/>
                      <a:pt x="1962" y="1707"/>
                      <a:pt x="1109" y="2518"/>
                    </a:cubicBezTo>
                    <a:cubicBezTo>
                      <a:pt x="85" y="3499"/>
                      <a:pt x="0" y="5419"/>
                      <a:pt x="1579" y="5803"/>
                    </a:cubicBezTo>
                    <a:cubicBezTo>
                      <a:pt x="1673" y="5826"/>
                      <a:pt x="1762" y="5837"/>
                      <a:pt x="1847" y="5837"/>
                    </a:cubicBezTo>
                    <a:cubicBezTo>
                      <a:pt x="3190" y="5837"/>
                      <a:pt x="3423" y="3127"/>
                      <a:pt x="2901" y="1963"/>
                    </a:cubicBezTo>
                    <a:cubicBezTo>
                      <a:pt x="2517" y="1195"/>
                      <a:pt x="1920" y="513"/>
                      <a:pt x="1195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87"/>
              <p:cNvSpPr/>
              <p:nvPr/>
            </p:nvSpPr>
            <p:spPr>
              <a:xfrm>
                <a:off x="9274706" y="3031330"/>
                <a:ext cx="53439" cy="115213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7175" extrusionOk="0">
                    <a:moveTo>
                      <a:pt x="2456" y="0"/>
                    </a:moveTo>
                    <a:cubicBezTo>
                      <a:pt x="2434" y="0"/>
                      <a:pt x="2411" y="3"/>
                      <a:pt x="2389" y="7"/>
                    </a:cubicBezTo>
                    <a:lnTo>
                      <a:pt x="726" y="135"/>
                    </a:lnTo>
                    <a:cubicBezTo>
                      <a:pt x="512" y="135"/>
                      <a:pt x="342" y="306"/>
                      <a:pt x="342" y="519"/>
                    </a:cubicBezTo>
                    <a:cubicBezTo>
                      <a:pt x="171" y="3207"/>
                      <a:pt x="0" y="5937"/>
                      <a:pt x="214" y="7174"/>
                    </a:cubicBezTo>
                    <a:lnTo>
                      <a:pt x="3115" y="7174"/>
                    </a:lnTo>
                    <a:cubicBezTo>
                      <a:pt x="3328" y="5852"/>
                      <a:pt x="2944" y="3036"/>
                      <a:pt x="2859" y="391"/>
                    </a:cubicBezTo>
                    <a:cubicBezTo>
                      <a:pt x="2859" y="161"/>
                      <a:pt x="2653" y="0"/>
                      <a:pt x="2456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87"/>
              <p:cNvSpPr/>
              <p:nvPr/>
            </p:nvSpPr>
            <p:spPr>
              <a:xfrm>
                <a:off x="9209625" y="3132139"/>
                <a:ext cx="185657" cy="54804"/>
              </a:xfrm>
              <a:custGeom>
                <a:avLst/>
                <a:gdLst/>
                <a:ahLst/>
                <a:cxnLst/>
                <a:rect l="l" t="t" r="r" b="b"/>
                <a:pathLst>
                  <a:path w="11562" h="3413" extrusionOk="0">
                    <a:moveTo>
                      <a:pt x="5760" y="0"/>
                    </a:moveTo>
                    <a:cubicBezTo>
                      <a:pt x="3669" y="0"/>
                      <a:pt x="1" y="1067"/>
                      <a:pt x="1" y="1920"/>
                    </a:cubicBezTo>
                    <a:cubicBezTo>
                      <a:pt x="1" y="2730"/>
                      <a:pt x="2560" y="3413"/>
                      <a:pt x="5760" y="3413"/>
                    </a:cubicBezTo>
                    <a:cubicBezTo>
                      <a:pt x="8959" y="3413"/>
                      <a:pt x="11562" y="2730"/>
                      <a:pt x="11562" y="1920"/>
                    </a:cubicBezTo>
                    <a:cubicBezTo>
                      <a:pt x="11562" y="1067"/>
                      <a:pt x="7893" y="0"/>
                      <a:pt x="5760" y="0"/>
                    </a:cubicBezTo>
                    <a:close/>
                  </a:path>
                </a:pathLst>
              </a:custGeom>
              <a:solidFill>
                <a:srgbClr val="D893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87"/>
              <p:cNvSpPr/>
              <p:nvPr/>
            </p:nvSpPr>
            <p:spPr>
              <a:xfrm>
                <a:off x="9193872" y="2882091"/>
                <a:ext cx="15078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18047" extrusionOk="0">
                    <a:moveTo>
                      <a:pt x="0" y="1"/>
                    </a:moveTo>
                    <a:lnTo>
                      <a:pt x="0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87"/>
              <p:cNvSpPr/>
              <p:nvPr/>
            </p:nvSpPr>
            <p:spPr>
              <a:xfrm>
                <a:off x="9392520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40" y="18046"/>
                    </a:lnTo>
                    <a:lnTo>
                      <a:pt x="940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87"/>
              <p:cNvSpPr/>
              <p:nvPr/>
            </p:nvSpPr>
            <p:spPr>
              <a:xfrm>
                <a:off x="9338406" y="2882091"/>
                <a:ext cx="15094" cy="28979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8047" extrusionOk="0">
                    <a:moveTo>
                      <a:pt x="1" y="1"/>
                    </a:moveTo>
                    <a:lnTo>
                      <a:pt x="1" y="18046"/>
                    </a:lnTo>
                    <a:lnTo>
                      <a:pt x="939" y="18046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87"/>
              <p:cNvSpPr/>
              <p:nvPr/>
            </p:nvSpPr>
            <p:spPr>
              <a:xfrm>
                <a:off x="9182231" y="2880726"/>
                <a:ext cx="237025" cy="17824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110" extrusionOk="0">
                    <a:moveTo>
                      <a:pt x="0" y="1"/>
                    </a:moveTo>
                    <a:lnTo>
                      <a:pt x="0" y="299"/>
                    </a:lnTo>
                    <a:cubicBezTo>
                      <a:pt x="0" y="768"/>
                      <a:pt x="384" y="1110"/>
                      <a:pt x="811" y="1110"/>
                    </a:cubicBezTo>
                    <a:lnTo>
                      <a:pt x="13993" y="1110"/>
                    </a:lnTo>
                    <a:cubicBezTo>
                      <a:pt x="14419" y="1110"/>
                      <a:pt x="14761" y="768"/>
                      <a:pt x="14761" y="299"/>
                    </a:cubicBezTo>
                    <a:lnTo>
                      <a:pt x="14761" y="1"/>
                    </a:ln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87"/>
              <p:cNvSpPr/>
              <p:nvPr/>
            </p:nvSpPr>
            <p:spPr>
              <a:xfrm>
                <a:off x="9182231" y="3152676"/>
                <a:ext cx="237025" cy="30172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1879" extrusionOk="0">
                    <a:moveTo>
                      <a:pt x="1024" y="1"/>
                    </a:moveTo>
                    <a:cubicBezTo>
                      <a:pt x="469" y="1"/>
                      <a:pt x="0" y="470"/>
                      <a:pt x="0" y="1025"/>
                    </a:cubicBezTo>
                    <a:lnTo>
                      <a:pt x="0" y="1878"/>
                    </a:lnTo>
                    <a:lnTo>
                      <a:pt x="14761" y="1878"/>
                    </a:lnTo>
                    <a:lnTo>
                      <a:pt x="14761" y="1025"/>
                    </a:lnTo>
                    <a:cubicBezTo>
                      <a:pt x="14761" y="470"/>
                      <a:pt x="14334" y="1"/>
                      <a:pt x="13737" y="1"/>
                    </a:cubicBezTo>
                    <a:close/>
                  </a:path>
                </a:pathLst>
              </a:custGeom>
              <a:solidFill>
                <a:srgbClr val="44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87"/>
              <p:cNvSpPr/>
              <p:nvPr/>
            </p:nvSpPr>
            <p:spPr>
              <a:xfrm>
                <a:off x="9180175" y="2803313"/>
                <a:ext cx="254158" cy="68533"/>
              </a:xfrm>
              <a:custGeom>
                <a:avLst/>
                <a:gdLst/>
                <a:ahLst/>
                <a:cxnLst/>
                <a:rect l="l" t="t" r="r" b="b"/>
                <a:pathLst>
                  <a:path w="15828" h="4268" extrusionOk="0">
                    <a:moveTo>
                      <a:pt x="7892" y="1"/>
                    </a:moveTo>
                    <a:cubicBezTo>
                      <a:pt x="3882" y="1"/>
                      <a:pt x="555" y="1835"/>
                      <a:pt x="0" y="4267"/>
                    </a:cubicBezTo>
                    <a:lnTo>
                      <a:pt x="15827" y="4267"/>
                    </a:lnTo>
                    <a:cubicBezTo>
                      <a:pt x="15230" y="1835"/>
                      <a:pt x="11902" y="1"/>
                      <a:pt x="7892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87"/>
              <p:cNvSpPr/>
              <p:nvPr/>
            </p:nvSpPr>
            <p:spPr>
              <a:xfrm>
                <a:off x="9296624" y="2771118"/>
                <a:ext cx="20570" cy="3564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220" extrusionOk="0">
                    <a:moveTo>
                      <a:pt x="640" y="1"/>
                    </a:moveTo>
                    <a:cubicBezTo>
                      <a:pt x="320" y="1"/>
                      <a:pt x="0" y="257"/>
                      <a:pt x="0" y="769"/>
                    </a:cubicBezTo>
                    <a:lnTo>
                      <a:pt x="0" y="2219"/>
                    </a:lnTo>
                    <a:lnTo>
                      <a:pt x="1280" y="2219"/>
                    </a:lnTo>
                    <a:lnTo>
                      <a:pt x="1280" y="769"/>
                    </a:lnTo>
                    <a:cubicBezTo>
                      <a:pt x="1280" y="257"/>
                      <a:pt x="960" y="1"/>
                      <a:pt x="640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87"/>
              <p:cNvSpPr/>
              <p:nvPr/>
            </p:nvSpPr>
            <p:spPr>
              <a:xfrm>
                <a:off x="9141124" y="2856062"/>
                <a:ext cx="319239" cy="28791"/>
              </a:xfrm>
              <a:custGeom>
                <a:avLst/>
                <a:gdLst/>
                <a:ahLst/>
                <a:cxnLst/>
                <a:rect l="l" t="t" r="r" b="b"/>
                <a:pathLst>
                  <a:path w="19881" h="1793" extrusionOk="0">
                    <a:moveTo>
                      <a:pt x="1707" y="1"/>
                    </a:moveTo>
                    <a:cubicBezTo>
                      <a:pt x="1" y="1"/>
                      <a:pt x="1" y="1793"/>
                      <a:pt x="1707" y="1793"/>
                    </a:cubicBezTo>
                    <a:lnTo>
                      <a:pt x="18217" y="1793"/>
                    </a:lnTo>
                    <a:cubicBezTo>
                      <a:pt x="19880" y="1793"/>
                      <a:pt x="19880" y="1"/>
                      <a:pt x="18217" y="1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87"/>
              <p:cNvSpPr/>
              <p:nvPr/>
            </p:nvSpPr>
            <p:spPr>
              <a:xfrm>
                <a:off x="9152091" y="3174611"/>
                <a:ext cx="301415" cy="30156"/>
              </a:xfrm>
              <a:custGeom>
                <a:avLst/>
                <a:gdLst/>
                <a:ahLst/>
                <a:cxnLst/>
                <a:rect l="l" t="t" r="r" b="b"/>
                <a:pathLst>
                  <a:path w="18771" h="1878" extrusionOk="0">
                    <a:moveTo>
                      <a:pt x="1024" y="0"/>
                    </a:moveTo>
                    <a:cubicBezTo>
                      <a:pt x="0" y="0"/>
                      <a:pt x="0" y="1877"/>
                      <a:pt x="1024" y="1877"/>
                    </a:cubicBezTo>
                    <a:lnTo>
                      <a:pt x="17534" y="1877"/>
                    </a:lnTo>
                    <a:cubicBezTo>
                      <a:pt x="18771" y="1877"/>
                      <a:pt x="18771" y="0"/>
                      <a:pt x="17534" y="0"/>
                    </a:cubicBezTo>
                    <a:close/>
                  </a:path>
                </a:pathLst>
              </a:custGeom>
              <a:solidFill>
                <a:srgbClr val="665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87"/>
              <p:cNvSpPr/>
              <p:nvPr/>
            </p:nvSpPr>
            <p:spPr>
              <a:xfrm>
                <a:off x="9215101" y="2803281"/>
                <a:ext cx="197989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12330" h="2652" extrusionOk="0">
                    <a:moveTo>
                      <a:pt x="5486" y="0"/>
                    </a:moveTo>
                    <a:cubicBezTo>
                      <a:pt x="3561" y="0"/>
                      <a:pt x="1683" y="512"/>
                      <a:pt x="1" y="1496"/>
                    </a:cubicBezTo>
                    <a:cubicBezTo>
                      <a:pt x="2270" y="2266"/>
                      <a:pt x="4655" y="2651"/>
                      <a:pt x="7010" y="2651"/>
                    </a:cubicBezTo>
                    <a:cubicBezTo>
                      <a:pt x="7134" y="2651"/>
                      <a:pt x="7257" y="2650"/>
                      <a:pt x="7381" y="2648"/>
                    </a:cubicBezTo>
                    <a:cubicBezTo>
                      <a:pt x="9045" y="2648"/>
                      <a:pt x="10709" y="2477"/>
                      <a:pt x="12330" y="2179"/>
                    </a:cubicBezTo>
                    <a:cubicBezTo>
                      <a:pt x="10879" y="856"/>
                      <a:pt x="8490" y="3"/>
                      <a:pt x="5717" y="3"/>
                    </a:cubicBezTo>
                    <a:cubicBezTo>
                      <a:pt x="5640" y="1"/>
                      <a:pt x="5563" y="0"/>
                      <a:pt x="5486" y="0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87"/>
              <p:cNvSpPr/>
              <p:nvPr/>
            </p:nvSpPr>
            <p:spPr>
              <a:xfrm>
                <a:off x="9150710" y="2856062"/>
                <a:ext cx="300741" cy="14516"/>
              </a:xfrm>
              <a:custGeom>
                <a:avLst/>
                <a:gdLst/>
                <a:ahLst/>
                <a:cxnLst/>
                <a:rect l="l" t="t" r="r" b="b"/>
                <a:pathLst>
                  <a:path w="18729" h="904" extrusionOk="0">
                    <a:moveTo>
                      <a:pt x="1110" y="1"/>
                    </a:moveTo>
                    <a:cubicBezTo>
                      <a:pt x="683" y="1"/>
                      <a:pt x="257" y="129"/>
                      <a:pt x="1" y="470"/>
                    </a:cubicBezTo>
                    <a:cubicBezTo>
                      <a:pt x="231" y="738"/>
                      <a:pt x="598" y="903"/>
                      <a:pt x="979" y="903"/>
                    </a:cubicBezTo>
                    <a:cubicBezTo>
                      <a:pt x="1023" y="903"/>
                      <a:pt x="1066" y="901"/>
                      <a:pt x="1110" y="897"/>
                    </a:cubicBezTo>
                    <a:lnTo>
                      <a:pt x="17620" y="897"/>
                    </a:lnTo>
                    <a:cubicBezTo>
                      <a:pt x="17659" y="901"/>
                      <a:pt x="17698" y="903"/>
                      <a:pt x="17738" y="903"/>
                    </a:cubicBezTo>
                    <a:cubicBezTo>
                      <a:pt x="18089" y="903"/>
                      <a:pt x="18461" y="738"/>
                      <a:pt x="18729" y="470"/>
                    </a:cubicBezTo>
                    <a:cubicBezTo>
                      <a:pt x="18430" y="129"/>
                      <a:pt x="18004" y="1"/>
                      <a:pt x="17620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87"/>
              <p:cNvSpPr/>
              <p:nvPr/>
            </p:nvSpPr>
            <p:spPr>
              <a:xfrm>
                <a:off x="9158257" y="3174498"/>
                <a:ext cx="289083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861" extrusionOk="0">
                    <a:moveTo>
                      <a:pt x="17253" y="1"/>
                    </a:moveTo>
                    <a:cubicBezTo>
                      <a:pt x="17219" y="1"/>
                      <a:pt x="17184" y="3"/>
                      <a:pt x="17150" y="7"/>
                    </a:cubicBezTo>
                    <a:lnTo>
                      <a:pt x="640" y="7"/>
                    </a:lnTo>
                    <a:cubicBezTo>
                      <a:pt x="341" y="7"/>
                      <a:pt x="85" y="178"/>
                      <a:pt x="0" y="434"/>
                    </a:cubicBezTo>
                    <a:cubicBezTo>
                      <a:pt x="85" y="690"/>
                      <a:pt x="341" y="860"/>
                      <a:pt x="640" y="860"/>
                    </a:cubicBezTo>
                    <a:lnTo>
                      <a:pt x="17150" y="860"/>
                    </a:lnTo>
                    <a:cubicBezTo>
                      <a:pt x="17491" y="860"/>
                      <a:pt x="17790" y="690"/>
                      <a:pt x="18003" y="434"/>
                    </a:cubicBezTo>
                    <a:cubicBezTo>
                      <a:pt x="17811" y="166"/>
                      <a:pt x="17551" y="1"/>
                      <a:pt x="17253" y="1"/>
                    </a:cubicBezTo>
                    <a:close/>
                  </a:path>
                </a:pathLst>
              </a:custGeom>
              <a:solidFill>
                <a:srgbClr val="8C6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87"/>
              <p:cNvSpPr/>
              <p:nvPr/>
            </p:nvSpPr>
            <p:spPr>
              <a:xfrm>
                <a:off x="9187016" y="3174611"/>
                <a:ext cx="79485" cy="13713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854" extrusionOk="0">
                    <a:moveTo>
                      <a:pt x="214" y="0"/>
                    </a:moveTo>
                    <a:cubicBezTo>
                      <a:pt x="129" y="0"/>
                      <a:pt x="86" y="171"/>
                      <a:pt x="43" y="427"/>
                    </a:cubicBezTo>
                    <a:cubicBezTo>
                      <a:pt x="1" y="640"/>
                      <a:pt x="129" y="853"/>
                      <a:pt x="214" y="853"/>
                    </a:cubicBezTo>
                    <a:lnTo>
                      <a:pt x="4693" y="853"/>
                    </a:lnTo>
                    <a:cubicBezTo>
                      <a:pt x="4821" y="853"/>
                      <a:pt x="4907" y="640"/>
                      <a:pt x="4949" y="427"/>
                    </a:cubicBezTo>
                    <a:cubicBezTo>
                      <a:pt x="4907" y="171"/>
                      <a:pt x="4821" y="0"/>
                      <a:pt x="4693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87"/>
              <p:cNvSpPr/>
              <p:nvPr/>
            </p:nvSpPr>
            <p:spPr>
              <a:xfrm>
                <a:off x="9277436" y="3031426"/>
                <a:ext cx="40433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993" extrusionOk="0">
                    <a:moveTo>
                      <a:pt x="2219" y="1"/>
                    </a:moveTo>
                    <a:lnTo>
                      <a:pt x="598" y="172"/>
                    </a:lnTo>
                    <a:cubicBezTo>
                      <a:pt x="385" y="172"/>
                      <a:pt x="214" y="342"/>
                      <a:pt x="172" y="556"/>
                    </a:cubicBezTo>
                    <a:cubicBezTo>
                      <a:pt x="129" y="1665"/>
                      <a:pt x="44" y="2817"/>
                      <a:pt x="1" y="3840"/>
                    </a:cubicBezTo>
                    <a:cubicBezTo>
                      <a:pt x="257" y="4523"/>
                      <a:pt x="641" y="4992"/>
                      <a:pt x="1068" y="4992"/>
                    </a:cubicBezTo>
                    <a:cubicBezTo>
                      <a:pt x="1835" y="4992"/>
                      <a:pt x="2518" y="3371"/>
                      <a:pt x="2518" y="1323"/>
                    </a:cubicBezTo>
                    <a:cubicBezTo>
                      <a:pt x="2518" y="897"/>
                      <a:pt x="2475" y="428"/>
                      <a:pt x="2390" y="1"/>
                    </a:cubicBezTo>
                    <a:close/>
                  </a:path>
                </a:pathLst>
              </a:custGeom>
              <a:solidFill>
                <a:srgbClr val="F7D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87"/>
              <p:cNvSpPr/>
              <p:nvPr/>
            </p:nvSpPr>
            <p:spPr>
              <a:xfrm>
                <a:off x="9277436" y="2974582"/>
                <a:ext cx="40433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983" extrusionOk="0">
                    <a:moveTo>
                      <a:pt x="1409" y="0"/>
                    </a:moveTo>
                    <a:cubicBezTo>
                      <a:pt x="684" y="0"/>
                      <a:pt x="86" y="1024"/>
                      <a:pt x="1" y="2346"/>
                    </a:cubicBezTo>
                    <a:cubicBezTo>
                      <a:pt x="214" y="2645"/>
                      <a:pt x="556" y="2858"/>
                      <a:pt x="940" y="2944"/>
                    </a:cubicBezTo>
                    <a:cubicBezTo>
                      <a:pt x="1039" y="2970"/>
                      <a:pt x="1134" y="2982"/>
                      <a:pt x="1223" y="2982"/>
                    </a:cubicBezTo>
                    <a:cubicBezTo>
                      <a:pt x="2013" y="2982"/>
                      <a:pt x="2403" y="2020"/>
                      <a:pt x="2518" y="1024"/>
                    </a:cubicBezTo>
                    <a:cubicBezTo>
                      <a:pt x="2219" y="384"/>
                      <a:pt x="1835" y="0"/>
                      <a:pt x="1409" y="0"/>
                    </a:cubicBezTo>
                    <a:close/>
                  </a:path>
                </a:pathLst>
              </a:custGeom>
              <a:solidFill>
                <a:srgbClr val="FFA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87"/>
              <p:cNvSpPr/>
              <p:nvPr/>
            </p:nvSpPr>
            <p:spPr>
              <a:xfrm>
                <a:off x="9284983" y="2993065"/>
                <a:ext cx="24680" cy="28582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780" extrusionOk="0">
                    <a:moveTo>
                      <a:pt x="853" y="1"/>
                    </a:moveTo>
                    <a:cubicBezTo>
                      <a:pt x="427" y="1"/>
                      <a:pt x="86" y="598"/>
                      <a:pt x="0" y="1409"/>
                    </a:cubicBezTo>
                    <a:cubicBezTo>
                      <a:pt x="171" y="1579"/>
                      <a:pt x="384" y="1707"/>
                      <a:pt x="598" y="1750"/>
                    </a:cubicBezTo>
                    <a:cubicBezTo>
                      <a:pt x="667" y="1770"/>
                      <a:pt x="732" y="1779"/>
                      <a:pt x="793" y="1779"/>
                    </a:cubicBezTo>
                    <a:cubicBezTo>
                      <a:pt x="1252" y="1779"/>
                      <a:pt x="1461" y="1239"/>
                      <a:pt x="1536" y="598"/>
                    </a:cubicBezTo>
                    <a:cubicBezTo>
                      <a:pt x="1365" y="214"/>
                      <a:pt x="1152" y="1"/>
                      <a:pt x="853" y="1"/>
                    </a:cubicBezTo>
                    <a:close/>
                  </a:path>
                </a:pathLst>
              </a:custGeom>
              <a:solidFill>
                <a:srgbClr val="F2D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87"/>
              <p:cNvSpPr/>
              <p:nvPr/>
            </p:nvSpPr>
            <p:spPr>
              <a:xfrm>
                <a:off x="9278817" y="3075279"/>
                <a:ext cx="26736" cy="1918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1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6" y="683"/>
                      <a:pt x="427" y="1195"/>
                      <a:pt x="854" y="1195"/>
                    </a:cubicBezTo>
                    <a:cubicBezTo>
                      <a:pt x="1237" y="1195"/>
                      <a:pt x="1579" y="726"/>
                      <a:pt x="1664" y="128"/>
                    </a:cubicBezTo>
                    <a:lnTo>
                      <a:pt x="1664" y="128"/>
                    </a:lnTo>
                    <a:cubicBezTo>
                      <a:pt x="1493" y="384"/>
                      <a:pt x="1195" y="555"/>
                      <a:pt x="854" y="555"/>
                    </a:cubicBezTo>
                    <a:cubicBezTo>
                      <a:pt x="512" y="512"/>
                      <a:pt x="171" y="342"/>
                      <a:pt x="0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87"/>
              <p:cNvSpPr/>
              <p:nvPr/>
            </p:nvSpPr>
            <p:spPr>
              <a:xfrm>
                <a:off x="9293879" y="3036918"/>
                <a:ext cx="26045" cy="20586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282" extrusionOk="0">
                    <a:moveTo>
                      <a:pt x="1579" y="0"/>
                    </a:moveTo>
                    <a:lnTo>
                      <a:pt x="1579" y="0"/>
                    </a:lnTo>
                    <a:cubicBezTo>
                      <a:pt x="1451" y="299"/>
                      <a:pt x="1195" y="555"/>
                      <a:pt x="897" y="726"/>
                    </a:cubicBezTo>
                    <a:cubicBezTo>
                      <a:pt x="802" y="753"/>
                      <a:pt x="699" y="767"/>
                      <a:pt x="596" y="767"/>
                    </a:cubicBezTo>
                    <a:cubicBezTo>
                      <a:pt x="372" y="767"/>
                      <a:pt x="147" y="701"/>
                      <a:pt x="1" y="555"/>
                    </a:cubicBezTo>
                    <a:lnTo>
                      <a:pt x="1" y="555"/>
                    </a:lnTo>
                    <a:cubicBezTo>
                      <a:pt x="141" y="976"/>
                      <a:pt x="455" y="1282"/>
                      <a:pt x="776" y="1282"/>
                    </a:cubicBezTo>
                    <a:cubicBezTo>
                      <a:pt x="845" y="1282"/>
                      <a:pt x="914" y="1268"/>
                      <a:pt x="982" y="1237"/>
                    </a:cubicBezTo>
                    <a:cubicBezTo>
                      <a:pt x="1409" y="981"/>
                      <a:pt x="1622" y="512"/>
                      <a:pt x="1579" y="0"/>
                    </a:cubicBezTo>
                    <a:close/>
                  </a:path>
                </a:pathLst>
              </a:custGeom>
              <a:solidFill>
                <a:srgbClr val="EAC5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87"/>
              <p:cNvSpPr/>
              <p:nvPr/>
            </p:nvSpPr>
            <p:spPr>
              <a:xfrm>
                <a:off x="9208934" y="2856062"/>
                <a:ext cx="85651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897" extrusionOk="0">
                    <a:moveTo>
                      <a:pt x="300" y="1"/>
                    </a:moveTo>
                    <a:cubicBezTo>
                      <a:pt x="129" y="1"/>
                      <a:pt x="44" y="214"/>
                      <a:pt x="1" y="470"/>
                    </a:cubicBezTo>
                    <a:cubicBezTo>
                      <a:pt x="44" y="726"/>
                      <a:pt x="129" y="897"/>
                      <a:pt x="300" y="897"/>
                    </a:cubicBezTo>
                    <a:lnTo>
                      <a:pt x="5035" y="897"/>
                    </a:lnTo>
                    <a:cubicBezTo>
                      <a:pt x="5163" y="897"/>
                      <a:pt x="5291" y="726"/>
                      <a:pt x="5334" y="470"/>
                    </a:cubicBezTo>
                    <a:cubicBezTo>
                      <a:pt x="5291" y="214"/>
                      <a:pt x="5163" y="1"/>
                      <a:pt x="503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87"/>
              <p:cNvSpPr/>
              <p:nvPr/>
            </p:nvSpPr>
            <p:spPr>
              <a:xfrm>
                <a:off x="9312377" y="2856062"/>
                <a:ext cx="52765" cy="14404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897" extrusionOk="0">
                    <a:moveTo>
                      <a:pt x="214" y="1"/>
                    </a:moveTo>
                    <a:cubicBezTo>
                      <a:pt x="129" y="1"/>
                      <a:pt x="86" y="214"/>
                      <a:pt x="43" y="470"/>
                    </a:cubicBezTo>
                    <a:cubicBezTo>
                      <a:pt x="1" y="726"/>
                      <a:pt x="129" y="897"/>
                      <a:pt x="214" y="897"/>
                    </a:cubicBezTo>
                    <a:lnTo>
                      <a:pt x="3072" y="897"/>
                    </a:lnTo>
                    <a:cubicBezTo>
                      <a:pt x="3158" y="897"/>
                      <a:pt x="3243" y="726"/>
                      <a:pt x="3243" y="470"/>
                    </a:cubicBezTo>
                    <a:cubicBezTo>
                      <a:pt x="3286" y="214"/>
                      <a:pt x="3158" y="1"/>
                      <a:pt x="3072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87"/>
              <p:cNvSpPr/>
              <p:nvPr/>
            </p:nvSpPr>
            <p:spPr>
              <a:xfrm>
                <a:off x="9339097" y="2819499"/>
                <a:ext cx="47289" cy="17422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1085" extrusionOk="0">
                    <a:moveTo>
                      <a:pt x="845" y="1"/>
                    </a:moveTo>
                    <a:cubicBezTo>
                      <a:pt x="387" y="1"/>
                      <a:pt x="73" y="96"/>
                      <a:pt x="43" y="273"/>
                    </a:cubicBezTo>
                    <a:cubicBezTo>
                      <a:pt x="0" y="529"/>
                      <a:pt x="555" y="870"/>
                      <a:pt x="1366" y="998"/>
                    </a:cubicBezTo>
                    <a:cubicBezTo>
                      <a:pt x="1644" y="1057"/>
                      <a:pt x="1907" y="1085"/>
                      <a:pt x="2134" y="1085"/>
                    </a:cubicBezTo>
                    <a:cubicBezTo>
                      <a:pt x="2569" y="1085"/>
                      <a:pt x="2873" y="981"/>
                      <a:pt x="2901" y="785"/>
                    </a:cubicBezTo>
                    <a:cubicBezTo>
                      <a:pt x="2944" y="529"/>
                      <a:pt x="2347" y="230"/>
                      <a:pt x="1536" y="59"/>
                    </a:cubicBezTo>
                    <a:cubicBezTo>
                      <a:pt x="1285" y="20"/>
                      <a:pt x="1051" y="1"/>
                      <a:pt x="845" y="1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87"/>
              <p:cNvSpPr/>
              <p:nvPr/>
            </p:nvSpPr>
            <p:spPr>
              <a:xfrm>
                <a:off x="9306901" y="2808805"/>
                <a:ext cx="30846" cy="10293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41" extrusionOk="0">
                    <a:moveTo>
                      <a:pt x="939" y="0"/>
                    </a:moveTo>
                    <a:cubicBezTo>
                      <a:pt x="384" y="0"/>
                      <a:pt x="0" y="171"/>
                      <a:pt x="0" y="342"/>
                    </a:cubicBezTo>
                    <a:cubicBezTo>
                      <a:pt x="0" y="512"/>
                      <a:pt x="427" y="640"/>
                      <a:pt x="939" y="640"/>
                    </a:cubicBezTo>
                    <a:cubicBezTo>
                      <a:pt x="1494" y="640"/>
                      <a:pt x="1920" y="469"/>
                      <a:pt x="1920" y="299"/>
                    </a:cubicBezTo>
                    <a:cubicBezTo>
                      <a:pt x="1920" y="128"/>
                      <a:pt x="1451" y="0"/>
                      <a:pt x="939" y="0"/>
                    </a:cubicBezTo>
                    <a:close/>
                  </a:path>
                </a:pathLst>
              </a:custGeom>
              <a:solidFill>
                <a:srgbClr val="B593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4833983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Library Workers Day XL by Slidesgo">
  <a:themeElements>
    <a:clrScheme name="Simple Light">
      <a:dk1>
        <a:srgbClr val="421B1A"/>
      </a:dk1>
      <a:lt1>
        <a:srgbClr val="FFF0D7"/>
      </a:lt1>
      <a:dk2>
        <a:srgbClr val="C13633"/>
      </a:dk2>
      <a:lt2>
        <a:srgbClr val="893128"/>
      </a:lt2>
      <a:accent1>
        <a:srgbClr val="722420"/>
      </a:accent1>
      <a:accent2>
        <a:srgbClr val="904D9E"/>
      </a:accent2>
      <a:accent3>
        <a:srgbClr val="3D7391"/>
      </a:accent3>
      <a:accent4>
        <a:srgbClr val="D88445"/>
      </a:accent4>
      <a:accent5>
        <a:srgbClr val="827423"/>
      </a:accent5>
      <a:accent6>
        <a:srgbClr val="C13633"/>
      </a:accent6>
      <a:hlink>
        <a:srgbClr val="FFBE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1964</Words>
  <Application>Microsoft Office PowerPoint</Application>
  <PresentationFormat>Apresentação na tela (16:9)</PresentationFormat>
  <Paragraphs>418</Paragraphs>
  <Slides>54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1" baseType="lpstr">
      <vt:lpstr>Abril Fatface</vt:lpstr>
      <vt:lpstr>PT Sans</vt:lpstr>
      <vt:lpstr>Bebas Neue</vt:lpstr>
      <vt:lpstr>Anaheim</vt:lpstr>
      <vt:lpstr>Inter</vt:lpstr>
      <vt:lpstr>Arial</vt:lpstr>
      <vt:lpstr>National Library Workers Day XL by Slidesgo</vt:lpstr>
      <vt:lpstr>Biblioetec</vt:lpstr>
      <vt:lpstr>Integrantes</vt:lpstr>
      <vt:lpstr>01</vt:lpstr>
      <vt:lpstr>Introdução</vt:lpstr>
      <vt:lpstr>Ideia do site</vt:lpstr>
      <vt:lpstr>Linguagens utilizadas</vt:lpstr>
      <vt:lpstr>Linguagens utilizadas</vt:lpstr>
      <vt:lpstr>Linguagens utilizadas</vt:lpstr>
      <vt:lpstr>Ferramentas utilizadas</vt:lpstr>
      <vt:lpstr>Ferramentas  utilizadas</vt:lpstr>
      <vt:lpstr>Ferramentas utilizadas</vt:lpstr>
      <vt:lpstr>Design</vt:lpstr>
      <vt:lpstr>Funcionamento</vt:lpstr>
      <vt:lpstr>Conclusão</vt:lpstr>
      <vt:lpstr>History</vt:lpstr>
      <vt:lpstr>First bookstores</vt:lpstr>
      <vt:lpstr>2004</vt:lpstr>
      <vt:lpstr> Better benefits and salaries</vt:lpstr>
      <vt:lpstr>Salaries</vt:lpstr>
      <vt:lpstr>Celebrate</vt:lpstr>
      <vt:lpstr>Types of libraries</vt:lpstr>
      <vt:lpstr>Types of libraries</vt:lpstr>
      <vt:lpstr>Awesome words</vt:lpstr>
      <vt:lpstr>Awesome words</vt:lpstr>
      <vt:lpstr>—Someone Famous</vt:lpstr>
      <vt:lpstr>A picture always reinforces the concept</vt:lpstr>
      <vt:lpstr>A picture always reinforces the concept</vt:lpstr>
      <vt:lpstr>A picture always reinforces the concept</vt:lpstr>
      <vt:lpstr>April 12</vt:lpstr>
      <vt:lpstr>April 12</vt:lpstr>
      <vt:lpstr>24h 37m 23s</vt:lpstr>
      <vt:lpstr>Some library percentages  </vt:lpstr>
      <vt:lpstr>Some library percentages  </vt:lpstr>
      <vt:lpstr>Literature periods</vt:lpstr>
      <vt:lpstr>Literature periods</vt:lpstr>
      <vt:lpstr>Literature periods</vt:lpstr>
      <vt:lpstr>Best workers</vt:lpstr>
      <vt:lpstr>Angelina M</vt:lpstr>
      <vt:lpstr>Best worker of the month</vt:lpstr>
      <vt:lpstr>Our bookstores</vt:lpstr>
      <vt:lpstr>Our bookstores</vt:lpstr>
      <vt:lpstr>A timeline always works fine</vt:lpstr>
      <vt:lpstr>Literature movements</vt:lpstr>
      <vt:lpstr>Literature movements</vt:lpstr>
      <vt:lpstr>Literature movements</vt:lpstr>
      <vt:lpstr>Cataloging of books</vt:lpstr>
      <vt:lpstr>Writing workshop october</vt:lpstr>
      <vt:lpstr>Most commented novels</vt:lpstr>
      <vt:lpstr>Most read categories</vt:lpstr>
      <vt:lpstr>Most read categories</vt:lpstr>
      <vt:lpstr>Our team</vt:lpstr>
      <vt:lpstr>Our team</vt:lpstr>
      <vt:lpstr>Our team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Biblioetec</dc:title>
  <dc:creator>Guilherme Ferreira</dc:creator>
  <cp:lastModifiedBy>GUILHERME DIAS FERREIRA</cp:lastModifiedBy>
  <cp:revision>2</cp:revision>
  <dcterms:modified xsi:type="dcterms:W3CDTF">2023-10-07T15:32:02Z</dcterms:modified>
</cp:coreProperties>
</file>